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ppt/tags/tag5.xml" ContentType="application/vnd.openxmlformats-officedocument.presentationml.tags+xml"/>
  <Override PartName="/ppt/notesSlides/notesSlide12.xml" ContentType="application/vnd.openxmlformats-officedocument.presentationml.notesSlide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7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8.xml" ContentType="application/vnd.openxmlformats-officedocument.presentationml.tags+xml"/>
  <Override PartName="/ppt/notesSlides/notesSlide18.xml" ContentType="application/vnd.openxmlformats-officedocument.presentationml.notesSlide+xml"/>
  <Override PartName="/ppt/tags/tag9.xml" ContentType="application/vnd.openxmlformats-officedocument.presentationml.tags+xml"/>
  <Override PartName="/ppt/notesSlides/notesSlide19.xml" ContentType="application/vnd.openxmlformats-officedocument.presentationml.notesSlide+xml"/>
  <Override PartName="/ppt/tags/tag10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1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</p:sldMasterIdLst>
  <p:notesMasterIdLst>
    <p:notesMasterId r:id="rId28"/>
  </p:notesMasterIdLst>
  <p:sldIdLst>
    <p:sldId id="288" r:id="rId2"/>
    <p:sldId id="261" r:id="rId3"/>
    <p:sldId id="263" r:id="rId4"/>
    <p:sldId id="265" r:id="rId5"/>
    <p:sldId id="281" r:id="rId6"/>
    <p:sldId id="271" r:id="rId7"/>
    <p:sldId id="279" r:id="rId8"/>
    <p:sldId id="275" r:id="rId9"/>
    <p:sldId id="278" r:id="rId10"/>
    <p:sldId id="268" r:id="rId11"/>
    <p:sldId id="269" r:id="rId12"/>
    <p:sldId id="273" r:id="rId13"/>
    <p:sldId id="276" r:id="rId14"/>
    <p:sldId id="283" r:id="rId15"/>
    <p:sldId id="286" r:id="rId16"/>
    <p:sldId id="267" r:id="rId17"/>
    <p:sldId id="274" r:id="rId18"/>
    <p:sldId id="277" r:id="rId19"/>
    <p:sldId id="282" r:id="rId20"/>
    <p:sldId id="285" r:id="rId21"/>
    <p:sldId id="266" r:id="rId22"/>
    <p:sldId id="270" r:id="rId23"/>
    <p:sldId id="272" r:id="rId24"/>
    <p:sldId id="280" r:id="rId25"/>
    <p:sldId id="284" r:id="rId26"/>
    <p:sldId id="287" r:id="rId27"/>
  </p:sldIdLst>
  <p:sldSz cx="12192000" cy="6858000"/>
  <p:notesSz cx="6858000" cy="9144000"/>
  <p:custDataLst>
    <p:tags r:id="rId2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43AC"/>
    <a:srgbClr val="F46B85"/>
    <a:srgbClr val="471AF5"/>
    <a:srgbClr val="6254F1"/>
    <a:srgbClr val="8C91F5"/>
    <a:srgbClr val="34F3B7"/>
    <a:srgbClr val="36E6BB"/>
    <a:srgbClr val="76D7FB"/>
    <a:srgbClr val="911BC9"/>
    <a:srgbClr val="F044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399" autoAdjust="0"/>
    <p:restoredTop sz="94660"/>
  </p:normalViewPr>
  <p:slideViewPr>
    <p:cSldViewPr snapToGrid="0">
      <p:cViewPr varScale="1">
        <p:scale>
          <a:sx n="68" d="100"/>
          <a:sy n="68" d="100"/>
        </p:scale>
        <p:origin x="78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252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724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382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227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845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038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4967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06780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8904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4453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6540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70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43876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0165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8003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2926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7501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6071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07398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599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073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120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51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081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972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607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5166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9559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960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7786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6" name="组合 5"/>
          <p:cNvGrpSpPr/>
          <p:nvPr userDrawn="1"/>
        </p:nvGrpSpPr>
        <p:grpSpPr>
          <a:xfrm>
            <a:off x="-1451429" y="-4105729"/>
            <a:ext cx="15094858" cy="15094858"/>
            <a:chOff x="-1451429" y="-4105729"/>
            <a:chExt cx="15094858" cy="15094858"/>
          </a:xfrm>
        </p:grpSpPr>
        <p:sp>
          <p:nvSpPr>
            <p:cNvPr id="7" name="同心圆 6"/>
            <p:cNvSpPr/>
            <p:nvPr/>
          </p:nvSpPr>
          <p:spPr>
            <a:xfrm>
              <a:off x="444500" y="-2222500"/>
              <a:ext cx="11303000" cy="11303000"/>
            </a:xfrm>
            <a:prstGeom prst="donut">
              <a:avLst>
                <a:gd name="adj" fmla="val 15217"/>
              </a:avLst>
            </a:prstGeom>
            <a:gradFill flip="none" rotWithShape="1">
              <a:gsLst>
                <a:gs pos="64000">
                  <a:schemeClr val="bg1">
                    <a:alpha val="0"/>
                  </a:schemeClr>
                </a:gs>
                <a:gs pos="0">
                  <a:srgbClr val="BEEEF9"/>
                </a:gs>
                <a:gs pos="30000">
                  <a:srgbClr val="BEEEF9">
                    <a:alpha val="33000"/>
                  </a:srgb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迷你简准圆" panose="03000509000000000000" pitchFamily="65" charset="-122"/>
              </a:endParaRPr>
            </a:p>
          </p:txBody>
        </p:sp>
        <p:sp>
          <p:nvSpPr>
            <p:cNvPr id="8" name="同心圆 7"/>
            <p:cNvSpPr/>
            <p:nvPr/>
          </p:nvSpPr>
          <p:spPr>
            <a:xfrm>
              <a:off x="-1451429" y="-4105729"/>
              <a:ext cx="15094858" cy="15094858"/>
            </a:xfrm>
            <a:prstGeom prst="donut">
              <a:avLst>
                <a:gd name="adj" fmla="val 15217"/>
              </a:avLst>
            </a:prstGeom>
            <a:gradFill flip="none" rotWithShape="1">
              <a:gsLst>
                <a:gs pos="64000">
                  <a:schemeClr val="bg1">
                    <a:alpha val="0"/>
                  </a:schemeClr>
                </a:gs>
                <a:gs pos="0">
                  <a:srgbClr val="BEEEF9"/>
                </a:gs>
                <a:gs pos="30000">
                  <a:srgbClr val="BEEEF9">
                    <a:alpha val="33000"/>
                  </a:srgb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迷你简准圆" panose="03000509000000000000" pitchFamily="65" charset="-122"/>
              </a:endParaRPr>
            </a:p>
          </p:txBody>
        </p:sp>
      </p:grpSp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迷你简准圆" panose="03000509000000000000" pitchFamily="65" charset="-122"/>
                <a:ea typeface="迷你简准圆" panose="03000509000000000000" pitchFamily="65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迷你简准圆" panose="03000509000000000000" pitchFamily="65" charset="-122"/>
                <a:ea typeface="迷你简准圆" panose="03000509000000000000" pitchFamily="65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迷你简准圆" panose="03000509000000000000" pitchFamily="65" charset="-122"/>
                <a:ea typeface="迷你简准圆" panose="03000509000000000000" pitchFamily="65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迷你简准圆" panose="03000509000000000000" pitchFamily="65" charset="-122"/>
                <a:ea typeface="迷你简准圆" panose="03000509000000000000" pitchFamily="65" charset="-122"/>
                <a:sym typeface="+mn-ea"/>
              </a:rPr>
              <a:t>ibaotu.com</a:t>
            </a:r>
          </a:p>
        </p:txBody>
      </p:sp>
      <p:sp>
        <p:nvSpPr>
          <p:cNvPr id="4" name="圆角矩形 3"/>
          <p:cNvSpPr/>
          <p:nvPr userDrawn="1"/>
        </p:nvSpPr>
        <p:spPr>
          <a:xfrm>
            <a:off x="400050" y="1094014"/>
            <a:ext cx="11391900" cy="5490935"/>
          </a:xfrm>
          <a:prstGeom prst="roundRect">
            <a:avLst>
              <a:gd name="adj" fmla="val 7808"/>
            </a:avLst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迷你简准圆" panose="03000509000000000000" pitchFamily="65" charset="-122"/>
            </a:endParaRPr>
          </a:p>
        </p:txBody>
      </p:sp>
      <p:sp>
        <p:nvSpPr>
          <p:cNvPr id="5" name="圆角矩形 4"/>
          <p:cNvSpPr/>
          <p:nvPr userDrawn="1"/>
        </p:nvSpPr>
        <p:spPr>
          <a:xfrm>
            <a:off x="570000" y="1252650"/>
            <a:ext cx="11052000" cy="5173663"/>
          </a:xfrm>
          <a:prstGeom prst="roundRect">
            <a:avLst>
              <a:gd name="adj" fmla="val 68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迷你简准圆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706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8.jp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-1451429" y="-4105729"/>
            <a:ext cx="15094858" cy="15094858"/>
            <a:chOff x="-1451429" y="-4105729"/>
            <a:chExt cx="15094858" cy="15094858"/>
          </a:xfrm>
        </p:grpSpPr>
        <p:sp>
          <p:nvSpPr>
            <p:cNvPr id="7" name="同心圆 6"/>
            <p:cNvSpPr/>
            <p:nvPr/>
          </p:nvSpPr>
          <p:spPr>
            <a:xfrm>
              <a:off x="444500" y="-2222500"/>
              <a:ext cx="11303000" cy="11303000"/>
            </a:xfrm>
            <a:prstGeom prst="donut">
              <a:avLst>
                <a:gd name="adj" fmla="val 15217"/>
              </a:avLst>
            </a:prstGeom>
            <a:gradFill flip="none" rotWithShape="1">
              <a:gsLst>
                <a:gs pos="64000">
                  <a:schemeClr val="bg1">
                    <a:alpha val="0"/>
                  </a:schemeClr>
                </a:gs>
                <a:gs pos="0">
                  <a:srgbClr val="BEEEF9"/>
                </a:gs>
                <a:gs pos="30000">
                  <a:srgbClr val="BEEEF9">
                    <a:alpha val="33000"/>
                  </a:srgb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迷你简准圆" panose="03000509000000000000" pitchFamily="65" charset="-122"/>
              </a:endParaRPr>
            </a:p>
          </p:txBody>
        </p:sp>
        <p:sp>
          <p:nvSpPr>
            <p:cNvPr id="8" name="同心圆 7"/>
            <p:cNvSpPr/>
            <p:nvPr/>
          </p:nvSpPr>
          <p:spPr>
            <a:xfrm>
              <a:off x="-1451429" y="-4105729"/>
              <a:ext cx="15094858" cy="15094858"/>
            </a:xfrm>
            <a:prstGeom prst="donut">
              <a:avLst>
                <a:gd name="adj" fmla="val 15217"/>
              </a:avLst>
            </a:prstGeom>
            <a:gradFill flip="none" rotWithShape="1">
              <a:gsLst>
                <a:gs pos="64000">
                  <a:schemeClr val="bg1">
                    <a:alpha val="0"/>
                  </a:schemeClr>
                </a:gs>
                <a:gs pos="0">
                  <a:srgbClr val="BEEEF9"/>
                </a:gs>
                <a:gs pos="30000">
                  <a:srgbClr val="BEEEF9">
                    <a:alpha val="33000"/>
                  </a:srgb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迷你简准圆" panose="03000509000000000000" pitchFamily="65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997199" y="330201"/>
            <a:ext cx="6197600" cy="6197598"/>
            <a:chOff x="3342893" y="675893"/>
            <a:chExt cx="5506212" cy="5506212"/>
          </a:xfrm>
        </p:grpSpPr>
        <p:sp>
          <p:nvSpPr>
            <p:cNvPr id="9" name="椭圆 8"/>
            <p:cNvSpPr/>
            <p:nvPr/>
          </p:nvSpPr>
          <p:spPr>
            <a:xfrm>
              <a:off x="3672114" y="1005114"/>
              <a:ext cx="4847772" cy="48477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迷你简准圆" panose="03000509000000000000" pitchFamily="65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342893" y="675893"/>
              <a:ext cx="5506212" cy="5506212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迷你简准圆" panose="03000509000000000000" pitchFamily="65" charset="-122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105" y="1553296"/>
            <a:ext cx="3789790" cy="178539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946400" y="3589003"/>
            <a:ext cx="629920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创意工作总结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迷你简准圆" panose="03000509000000000000" pitchFamily="65" charset="-122"/>
              <a:ea typeface="迷你简准圆" panose="03000509000000000000" pitchFamily="65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572000" y="4450119"/>
            <a:ext cx="3048000" cy="5078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The user can demonstrate on a projector or computer, or print the presentation and make it into a film to be used in a wider field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5213350" y="5221744"/>
            <a:ext cx="1765300" cy="316802"/>
            <a:chOff x="1244534" y="3522134"/>
            <a:chExt cx="1765300" cy="316802"/>
          </a:xfrm>
        </p:grpSpPr>
        <p:sp>
          <p:nvSpPr>
            <p:cNvPr id="17" name="圆角矩形 16"/>
            <p:cNvSpPr/>
            <p:nvPr/>
          </p:nvSpPr>
          <p:spPr>
            <a:xfrm>
              <a:off x="1244534" y="3522134"/>
              <a:ext cx="1765300" cy="31680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64000">
                  <a:srgbClr val="FE5157"/>
                </a:gs>
                <a:gs pos="0">
                  <a:srgbClr val="FFED63"/>
                </a:gs>
                <a:gs pos="28000">
                  <a:srgbClr val="FE7D40"/>
                </a:gs>
                <a:gs pos="100000">
                  <a:srgbClr val="F04485"/>
                </a:gs>
              </a:gsLst>
              <a:lin ang="0" scaled="1"/>
              <a:tileRect/>
            </a:gradFill>
            <a:ln>
              <a:noFill/>
            </a:ln>
            <a:scene3d>
              <a:camera prst="orthographicFront"/>
              <a:lightRig rig="glow" dir="t"/>
            </a:scene3d>
            <a:sp3d prstMaterial="plastic">
              <a:bevelT w="38100" h="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迷你简准圆" panose="03000509000000000000" pitchFamily="65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391641" y="3526647"/>
              <a:ext cx="14710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汇报人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：某小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图</a:t>
              </a:r>
              <a:endParaRPr lang="zh-CN" altLang="en-US" sz="1400" dirty="0">
                <a:solidFill>
                  <a:schemeClr val="bg1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endParaRPr>
            </a:p>
          </p:txBody>
        </p:sp>
      </p:grpSp>
      <p:pic>
        <p:nvPicPr>
          <p:cNvPr id="25" name="Stacey Kent - The Face I Lov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808264" y="-8191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0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3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  <p:bldLst>
      <p:bldP spid="1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-4287838" y="-4267201"/>
            <a:ext cx="10575925" cy="10575925"/>
            <a:chOff x="-1451429" y="-8236858"/>
            <a:chExt cx="15094858" cy="15094858"/>
          </a:xfrm>
        </p:grpSpPr>
        <p:grpSp>
          <p:nvGrpSpPr>
            <p:cNvPr id="13" name="组合 12"/>
            <p:cNvGrpSpPr/>
            <p:nvPr/>
          </p:nvGrpSpPr>
          <p:grpSpPr>
            <a:xfrm>
              <a:off x="-1451429" y="-8236858"/>
              <a:ext cx="15094858" cy="15094858"/>
              <a:chOff x="-1451429" y="-4105729"/>
              <a:chExt cx="15094858" cy="15094858"/>
            </a:xfrm>
          </p:grpSpPr>
          <p:sp>
            <p:nvSpPr>
              <p:cNvPr id="7" name="同心圆 6"/>
              <p:cNvSpPr/>
              <p:nvPr/>
            </p:nvSpPr>
            <p:spPr>
              <a:xfrm>
                <a:off x="444500" y="-2222500"/>
                <a:ext cx="11303000" cy="11303000"/>
              </a:xfrm>
              <a:prstGeom prst="donut">
                <a:avLst>
                  <a:gd name="adj" fmla="val 15217"/>
                </a:avLst>
              </a:prstGeom>
              <a:gradFill flip="none" rotWithShape="1">
                <a:gsLst>
                  <a:gs pos="64000">
                    <a:schemeClr val="bg1">
                      <a:alpha val="0"/>
                    </a:schemeClr>
                  </a:gs>
                  <a:gs pos="0">
                    <a:srgbClr val="BEEEF9"/>
                  </a:gs>
                  <a:gs pos="30000">
                    <a:srgbClr val="BEEEF9">
                      <a:alpha val="33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迷你简准圆" panose="03000509000000000000" pitchFamily="65" charset="-122"/>
                </a:endParaRPr>
              </a:p>
            </p:txBody>
          </p:sp>
          <p:sp>
            <p:nvSpPr>
              <p:cNvPr id="8" name="同心圆 7"/>
              <p:cNvSpPr/>
              <p:nvPr/>
            </p:nvSpPr>
            <p:spPr>
              <a:xfrm>
                <a:off x="-1451429" y="-4105729"/>
                <a:ext cx="15094858" cy="15094858"/>
              </a:xfrm>
              <a:prstGeom prst="donut">
                <a:avLst>
                  <a:gd name="adj" fmla="val 15217"/>
                </a:avLst>
              </a:prstGeom>
              <a:gradFill flip="none" rotWithShape="1">
                <a:gsLst>
                  <a:gs pos="64000">
                    <a:schemeClr val="bg1">
                      <a:alpha val="0"/>
                    </a:schemeClr>
                  </a:gs>
                  <a:gs pos="0">
                    <a:srgbClr val="BEEEF9"/>
                  </a:gs>
                  <a:gs pos="30000">
                    <a:srgbClr val="BEEEF9">
                      <a:alpha val="33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迷你简准圆" panose="03000509000000000000" pitchFamily="65" charset="-122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352550" y="-5445579"/>
              <a:ext cx="9486900" cy="9486900"/>
              <a:chOff x="3193143" y="526143"/>
              <a:chExt cx="5805714" cy="5805714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3672114" y="1005114"/>
                <a:ext cx="4847772" cy="48477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迷你简准圆" panose="03000509000000000000" pitchFamily="65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3193143" y="526143"/>
                <a:ext cx="5805714" cy="5805714"/>
              </a:xfrm>
              <a:prstGeom prst="ellips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迷你简准圆" panose="03000509000000000000" pitchFamily="65" charset="-122"/>
                </a:endParaRPr>
              </a:p>
            </p:txBody>
          </p:sp>
        </p:grpSp>
      </p:grpSp>
      <p:sp>
        <p:nvSpPr>
          <p:cNvPr id="15" name="文本框 14"/>
          <p:cNvSpPr txBox="1"/>
          <p:nvPr/>
        </p:nvSpPr>
        <p:spPr>
          <a:xfrm>
            <a:off x="5018088" y="2955913"/>
            <a:ext cx="629920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工作完成情况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018088" y="3890768"/>
            <a:ext cx="473858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The user can demonstrate on a projector or computer, or print the presentation and make it into a film to be used in a wider field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24246" y="696913"/>
            <a:ext cx="2215671" cy="193899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6000" i="1" dirty="0" smtClean="0">
                <a:gradFill>
                  <a:gsLst>
                    <a:gs pos="0">
                      <a:srgbClr val="8C91F5"/>
                    </a:gs>
                    <a:gs pos="50000">
                      <a:srgbClr val="6254F1"/>
                    </a:gs>
                    <a:gs pos="100000">
                      <a:srgbClr val="471AF5"/>
                    </a:gs>
                  </a:gsLst>
                  <a:lin ang="2700000" scaled="1"/>
                </a:gradFill>
                <a:latin typeface="Century Gothic" panose="020B0502020202020204" pitchFamily="34" charset="0"/>
                <a:ea typeface="迷你简准圆" panose="03000509000000000000" pitchFamily="65" charset="-122"/>
              </a:rPr>
              <a:t>PART </a:t>
            </a:r>
          </a:p>
          <a:p>
            <a:pPr algn="ctr"/>
            <a:r>
              <a:rPr lang="en-US" altLang="zh-CN" sz="6000" i="1" dirty="0" smtClean="0">
                <a:gradFill>
                  <a:gsLst>
                    <a:gs pos="0">
                      <a:srgbClr val="8C91F5"/>
                    </a:gs>
                    <a:gs pos="50000">
                      <a:srgbClr val="6254F1"/>
                    </a:gs>
                    <a:gs pos="100000">
                      <a:srgbClr val="471AF5"/>
                    </a:gs>
                  </a:gsLst>
                  <a:lin ang="2700000" scaled="1"/>
                </a:gradFill>
                <a:latin typeface="Century Gothic" panose="020B0502020202020204" pitchFamily="34" charset="0"/>
                <a:ea typeface="迷你简准圆" panose="03000509000000000000" pitchFamily="65" charset="-122"/>
              </a:rPr>
              <a:t>02</a:t>
            </a:r>
            <a:endParaRPr lang="zh-CN" altLang="en-US" sz="6000" i="1" dirty="0">
              <a:gradFill>
                <a:gsLst>
                  <a:gs pos="0">
                    <a:srgbClr val="8C91F5"/>
                  </a:gs>
                  <a:gs pos="50000">
                    <a:srgbClr val="6254F1"/>
                  </a:gs>
                  <a:gs pos="100000">
                    <a:srgbClr val="471AF5"/>
                  </a:gs>
                </a:gsLst>
                <a:lin ang="2700000" scaled="1"/>
              </a:gradFill>
              <a:latin typeface="Century Gothic" panose="020B0502020202020204" pitchFamily="34" charset="0"/>
              <a:ea typeface="迷你简准圆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294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9959d661-0989-46d3-a046-6919895b86e0" descr="OQAAAB+LCAAAAAAABACrVlIpqSxIVbJSCs5NLCpxyUxML0rM9SxJzVXSUfJMUbLKK83J0VFyysxLycxLdy/KLy0oVrKKjq0FALpUkis5AAAA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114800" y="2225190"/>
            <a:ext cx="3962400" cy="3153746"/>
            <a:chOff x="3935760" y="2060848"/>
            <a:chExt cx="4320480" cy="3438749"/>
          </a:xfrm>
        </p:grpSpPr>
        <p:grpSp>
          <p:nvGrpSpPr>
            <p:cNvPr id="4" name="iśľiḓê">
              <a:extLst>
                <a:ext uri="{FF2B5EF4-FFF2-40B4-BE49-F238E27FC236}">
                  <a16:creationId xmlns:a16="http://schemas.microsoft.com/office/drawing/2014/main" id="{F0D5DE57-D244-4651-B811-FA9613BE7BF7}"/>
                </a:ext>
              </a:extLst>
            </p:cNvPr>
            <p:cNvGrpSpPr/>
            <p:nvPr/>
          </p:nvGrpSpPr>
          <p:grpSpPr>
            <a:xfrm>
              <a:off x="6523765" y="2953999"/>
              <a:ext cx="436547" cy="1149074"/>
              <a:chOff x="2457450" y="777875"/>
              <a:chExt cx="1811338" cy="4765675"/>
            </a:xfrm>
            <a:solidFill>
              <a:schemeClr val="accent3"/>
            </a:solidFill>
          </p:grpSpPr>
          <p:sp>
            <p:nvSpPr>
              <p:cNvPr id="49" name="ïśľiḋè">
                <a:extLst>
                  <a:ext uri="{FF2B5EF4-FFF2-40B4-BE49-F238E27FC236}">
                    <a16:creationId xmlns:a16="http://schemas.microsoft.com/office/drawing/2014/main" id="{CDB8E68D-AB94-47D2-A638-0193534E89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7200" y="777875"/>
                <a:ext cx="731838" cy="730250"/>
              </a:xfrm>
              <a:prstGeom prst="ellipse">
                <a:avLst/>
              </a:prstGeom>
              <a:gradFill>
                <a:gsLst>
                  <a:gs pos="0">
                    <a:srgbClr val="F46B85"/>
                  </a:gs>
                  <a:gs pos="50000">
                    <a:srgbClr val="CD43AC"/>
                  </a:gs>
                  <a:gs pos="100000">
                    <a:srgbClr val="911BC9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dirty="0">
                  <a:latin typeface="Century Gothic" panose="020B0502020202020204" pitchFamily="34" charset="0"/>
                  <a:ea typeface="迷你简准圆" panose="03000509000000000000" pitchFamily="65" charset="-122"/>
                </a:endParaRPr>
              </a:p>
            </p:txBody>
          </p:sp>
          <p:sp>
            <p:nvSpPr>
              <p:cNvPr id="50" name="îṡľide">
                <a:extLst>
                  <a:ext uri="{FF2B5EF4-FFF2-40B4-BE49-F238E27FC236}">
                    <a16:creationId xmlns:a16="http://schemas.microsoft.com/office/drawing/2014/main" id="{C36C9009-B0E7-478B-ABC6-EE29BDF5BFDF}"/>
                  </a:ext>
                </a:extLst>
              </p:cNvPr>
              <p:cNvSpPr/>
              <p:nvPr/>
            </p:nvSpPr>
            <p:spPr bwMode="auto">
              <a:xfrm>
                <a:off x="2457450" y="1590675"/>
                <a:ext cx="1811338" cy="3952875"/>
              </a:xfrm>
              <a:custGeom>
                <a:avLst/>
                <a:gdLst>
                  <a:gd name="T0" fmla="*/ 483 w 483"/>
                  <a:gd name="T1" fmla="*/ 47 h 1054"/>
                  <a:gd name="T2" fmla="*/ 432 w 483"/>
                  <a:gd name="T3" fmla="*/ 0 h 1054"/>
                  <a:gd name="T4" fmla="*/ 364 w 483"/>
                  <a:gd name="T5" fmla="*/ 0 h 1054"/>
                  <a:gd name="T6" fmla="*/ 312 w 483"/>
                  <a:gd name="T7" fmla="*/ 0 h 1054"/>
                  <a:gd name="T8" fmla="*/ 279 w 483"/>
                  <a:gd name="T9" fmla="*/ 156 h 1054"/>
                  <a:gd name="T10" fmla="*/ 252 w 483"/>
                  <a:gd name="T11" fmla="*/ 69 h 1054"/>
                  <a:gd name="T12" fmla="*/ 267 w 483"/>
                  <a:gd name="T13" fmla="*/ 49 h 1054"/>
                  <a:gd name="T14" fmla="*/ 242 w 483"/>
                  <a:gd name="T15" fmla="*/ 21 h 1054"/>
                  <a:gd name="T16" fmla="*/ 214 w 483"/>
                  <a:gd name="T17" fmla="*/ 47 h 1054"/>
                  <a:gd name="T18" fmla="*/ 230 w 483"/>
                  <a:gd name="T19" fmla="*/ 69 h 1054"/>
                  <a:gd name="T20" fmla="*/ 207 w 483"/>
                  <a:gd name="T21" fmla="*/ 156 h 1054"/>
                  <a:gd name="T22" fmla="*/ 170 w 483"/>
                  <a:gd name="T23" fmla="*/ 0 h 1054"/>
                  <a:gd name="T24" fmla="*/ 119 w 483"/>
                  <a:gd name="T25" fmla="*/ 0 h 1054"/>
                  <a:gd name="T26" fmla="*/ 52 w 483"/>
                  <a:gd name="T27" fmla="*/ 0 h 1054"/>
                  <a:gd name="T28" fmla="*/ 0 w 483"/>
                  <a:gd name="T29" fmla="*/ 47 h 1054"/>
                  <a:gd name="T30" fmla="*/ 0 w 483"/>
                  <a:gd name="T31" fmla="*/ 47 h 1054"/>
                  <a:gd name="T32" fmla="*/ 0 w 483"/>
                  <a:gd name="T33" fmla="*/ 495 h 1054"/>
                  <a:gd name="T34" fmla="*/ 0 w 483"/>
                  <a:gd name="T35" fmla="*/ 495 h 1054"/>
                  <a:gd name="T36" fmla="*/ 0 w 483"/>
                  <a:gd name="T37" fmla="*/ 495 h 1054"/>
                  <a:gd name="T38" fmla="*/ 42 w 483"/>
                  <a:gd name="T39" fmla="*/ 536 h 1054"/>
                  <a:gd name="T40" fmla="*/ 84 w 483"/>
                  <a:gd name="T41" fmla="*/ 495 h 1054"/>
                  <a:gd name="T42" fmla="*/ 84 w 483"/>
                  <a:gd name="T43" fmla="*/ 495 h 1054"/>
                  <a:gd name="T44" fmla="*/ 84 w 483"/>
                  <a:gd name="T45" fmla="*/ 165 h 1054"/>
                  <a:gd name="T46" fmla="*/ 119 w 483"/>
                  <a:gd name="T47" fmla="*/ 165 h 1054"/>
                  <a:gd name="T48" fmla="*/ 119 w 483"/>
                  <a:gd name="T49" fmla="*/ 512 h 1054"/>
                  <a:gd name="T50" fmla="*/ 119 w 483"/>
                  <a:gd name="T51" fmla="*/ 1003 h 1054"/>
                  <a:gd name="T52" fmla="*/ 170 w 483"/>
                  <a:gd name="T53" fmla="*/ 1054 h 1054"/>
                  <a:gd name="T54" fmla="*/ 222 w 483"/>
                  <a:gd name="T55" fmla="*/ 1003 h 1054"/>
                  <a:gd name="T56" fmla="*/ 222 w 483"/>
                  <a:gd name="T57" fmla="*/ 512 h 1054"/>
                  <a:gd name="T58" fmla="*/ 261 w 483"/>
                  <a:gd name="T59" fmla="*/ 512 h 1054"/>
                  <a:gd name="T60" fmla="*/ 261 w 483"/>
                  <a:gd name="T61" fmla="*/ 1003 h 1054"/>
                  <a:gd name="T62" fmla="*/ 313 w 483"/>
                  <a:gd name="T63" fmla="*/ 1054 h 1054"/>
                  <a:gd name="T64" fmla="*/ 364 w 483"/>
                  <a:gd name="T65" fmla="*/ 1003 h 1054"/>
                  <a:gd name="T66" fmla="*/ 364 w 483"/>
                  <a:gd name="T67" fmla="*/ 512 h 1054"/>
                  <a:gd name="T68" fmla="*/ 364 w 483"/>
                  <a:gd name="T69" fmla="*/ 165 h 1054"/>
                  <a:gd name="T70" fmla="*/ 399 w 483"/>
                  <a:gd name="T71" fmla="*/ 165 h 1054"/>
                  <a:gd name="T72" fmla="*/ 399 w 483"/>
                  <a:gd name="T73" fmla="*/ 495 h 1054"/>
                  <a:gd name="T74" fmla="*/ 399 w 483"/>
                  <a:gd name="T75" fmla="*/ 495 h 1054"/>
                  <a:gd name="T76" fmla="*/ 399 w 483"/>
                  <a:gd name="T77" fmla="*/ 495 h 1054"/>
                  <a:gd name="T78" fmla="*/ 441 w 483"/>
                  <a:gd name="T79" fmla="*/ 536 h 1054"/>
                  <a:gd name="T80" fmla="*/ 483 w 483"/>
                  <a:gd name="T81" fmla="*/ 495 h 1054"/>
                  <a:gd name="T82" fmla="*/ 483 w 483"/>
                  <a:gd name="T83" fmla="*/ 495 h 1054"/>
                  <a:gd name="T84" fmla="*/ 483 w 483"/>
                  <a:gd name="T85" fmla="*/ 47 h 1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83" h="1054">
                    <a:moveTo>
                      <a:pt x="483" y="47"/>
                    </a:moveTo>
                    <a:cubicBezTo>
                      <a:pt x="480" y="20"/>
                      <a:pt x="458" y="0"/>
                      <a:pt x="432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12" y="0"/>
                      <a:pt x="312" y="0"/>
                      <a:pt x="312" y="0"/>
                    </a:cubicBezTo>
                    <a:cubicBezTo>
                      <a:pt x="301" y="123"/>
                      <a:pt x="279" y="156"/>
                      <a:pt x="279" y="156"/>
                    </a:cubicBezTo>
                    <a:cubicBezTo>
                      <a:pt x="252" y="69"/>
                      <a:pt x="252" y="69"/>
                      <a:pt x="252" y="69"/>
                    </a:cubicBezTo>
                    <a:cubicBezTo>
                      <a:pt x="267" y="49"/>
                      <a:pt x="267" y="49"/>
                      <a:pt x="267" y="49"/>
                    </a:cubicBezTo>
                    <a:cubicBezTo>
                      <a:pt x="242" y="21"/>
                      <a:pt x="242" y="21"/>
                      <a:pt x="242" y="21"/>
                    </a:cubicBezTo>
                    <a:cubicBezTo>
                      <a:pt x="214" y="47"/>
                      <a:pt x="214" y="47"/>
                      <a:pt x="214" y="47"/>
                    </a:cubicBezTo>
                    <a:cubicBezTo>
                      <a:pt x="230" y="69"/>
                      <a:pt x="230" y="69"/>
                      <a:pt x="230" y="69"/>
                    </a:cubicBezTo>
                    <a:cubicBezTo>
                      <a:pt x="207" y="156"/>
                      <a:pt x="207" y="156"/>
                      <a:pt x="207" y="156"/>
                    </a:cubicBezTo>
                    <a:cubicBezTo>
                      <a:pt x="185" y="132"/>
                      <a:pt x="174" y="39"/>
                      <a:pt x="170" y="0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5" y="0"/>
                      <a:pt x="3" y="20"/>
                      <a:pt x="0" y="47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95"/>
                      <a:pt x="0" y="495"/>
                      <a:pt x="0" y="495"/>
                    </a:cubicBezTo>
                    <a:cubicBezTo>
                      <a:pt x="0" y="495"/>
                      <a:pt x="0" y="495"/>
                      <a:pt x="0" y="495"/>
                    </a:cubicBezTo>
                    <a:cubicBezTo>
                      <a:pt x="0" y="495"/>
                      <a:pt x="0" y="495"/>
                      <a:pt x="0" y="495"/>
                    </a:cubicBezTo>
                    <a:cubicBezTo>
                      <a:pt x="0" y="518"/>
                      <a:pt x="19" y="536"/>
                      <a:pt x="42" y="536"/>
                    </a:cubicBezTo>
                    <a:cubicBezTo>
                      <a:pt x="65" y="536"/>
                      <a:pt x="84" y="518"/>
                      <a:pt x="84" y="495"/>
                    </a:cubicBezTo>
                    <a:cubicBezTo>
                      <a:pt x="84" y="495"/>
                      <a:pt x="84" y="495"/>
                      <a:pt x="84" y="495"/>
                    </a:cubicBezTo>
                    <a:cubicBezTo>
                      <a:pt x="84" y="165"/>
                      <a:pt x="84" y="165"/>
                      <a:pt x="84" y="165"/>
                    </a:cubicBezTo>
                    <a:cubicBezTo>
                      <a:pt x="119" y="165"/>
                      <a:pt x="119" y="165"/>
                      <a:pt x="119" y="165"/>
                    </a:cubicBezTo>
                    <a:cubicBezTo>
                      <a:pt x="119" y="512"/>
                      <a:pt x="119" y="512"/>
                      <a:pt x="119" y="512"/>
                    </a:cubicBezTo>
                    <a:cubicBezTo>
                      <a:pt x="119" y="1003"/>
                      <a:pt x="119" y="1003"/>
                      <a:pt x="119" y="1003"/>
                    </a:cubicBezTo>
                    <a:cubicBezTo>
                      <a:pt x="119" y="1031"/>
                      <a:pt x="142" y="1054"/>
                      <a:pt x="170" y="1054"/>
                    </a:cubicBezTo>
                    <a:cubicBezTo>
                      <a:pt x="199" y="1054"/>
                      <a:pt x="222" y="1031"/>
                      <a:pt x="222" y="1003"/>
                    </a:cubicBezTo>
                    <a:cubicBezTo>
                      <a:pt x="222" y="512"/>
                      <a:pt x="222" y="512"/>
                      <a:pt x="222" y="512"/>
                    </a:cubicBezTo>
                    <a:cubicBezTo>
                      <a:pt x="261" y="512"/>
                      <a:pt x="261" y="512"/>
                      <a:pt x="261" y="512"/>
                    </a:cubicBezTo>
                    <a:cubicBezTo>
                      <a:pt x="261" y="1003"/>
                      <a:pt x="261" y="1003"/>
                      <a:pt x="261" y="1003"/>
                    </a:cubicBezTo>
                    <a:cubicBezTo>
                      <a:pt x="261" y="1031"/>
                      <a:pt x="284" y="1054"/>
                      <a:pt x="313" y="1054"/>
                    </a:cubicBezTo>
                    <a:cubicBezTo>
                      <a:pt x="341" y="1054"/>
                      <a:pt x="364" y="1031"/>
                      <a:pt x="364" y="1003"/>
                    </a:cubicBezTo>
                    <a:cubicBezTo>
                      <a:pt x="364" y="512"/>
                      <a:pt x="364" y="512"/>
                      <a:pt x="364" y="512"/>
                    </a:cubicBezTo>
                    <a:cubicBezTo>
                      <a:pt x="364" y="165"/>
                      <a:pt x="364" y="165"/>
                      <a:pt x="364" y="165"/>
                    </a:cubicBezTo>
                    <a:cubicBezTo>
                      <a:pt x="399" y="165"/>
                      <a:pt x="399" y="165"/>
                      <a:pt x="399" y="165"/>
                    </a:cubicBezTo>
                    <a:cubicBezTo>
                      <a:pt x="399" y="495"/>
                      <a:pt x="399" y="495"/>
                      <a:pt x="399" y="495"/>
                    </a:cubicBezTo>
                    <a:cubicBezTo>
                      <a:pt x="399" y="495"/>
                      <a:pt x="399" y="495"/>
                      <a:pt x="399" y="495"/>
                    </a:cubicBezTo>
                    <a:cubicBezTo>
                      <a:pt x="399" y="495"/>
                      <a:pt x="399" y="495"/>
                      <a:pt x="399" y="495"/>
                    </a:cubicBezTo>
                    <a:cubicBezTo>
                      <a:pt x="399" y="518"/>
                      <a:pt x="418" y="536"/>
                      <a:pt x="441" y="536"/>
                    </a:cubicBezTo>
                    <a:cubicBezTo>
                      <a:pt x="465" y="536"/>
                      <a:pt x="483" y="518"/>
                      <a:pt x="483" y="495"/>
                    </a:cubicBezTo>
                    <a:cubicBezTo>
                      <a:pt x="483" y="495"/>
                      <a:pt x="483" y="495"/>
                      <a:pt x="483" y="495"/>
                    </a:cubicBezTo>
                    <a:cubicBezTo>
                      <a:pt x="483" y="47"/>
                      <a:pt x="483" y="47"/>
                      <a:pt x="483" y="4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46B85"/>
                  </a:gs>
                  <a:gs pos="50000">
                    <a:srgbClr val="CD43AC"/>
                  </a:gs>
                  <a:gs pos="100000">
                    <a:srgbClr val="911BC9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dirty="0">
                  <a:latin typeface="Century Gothic" panose="020B0502020202020204" pitchFamily="34" charset="0"/>
                  <a:ea typeface="迷你简准圆" panose="03000509000000000000" pitchFamily="65" charset="-122"/>
                </a:endParaRPr>
              </a:p>
            </p:txBody>
          </p:sp>
        </p:grpSp>
        <p:grpSp>
          <p:nvGrpSpPr>
            <p:cNvPr id="5" name="ï$ḻiḍe">
              <a:extLst>
                <a:ext uri="{FF2B5EF4-FFF2-40B4-BE49-F238E27FC236}">
                  <a16:creationId xmlns:a16="http://schemas.microsoft.com/office/drawing/2014/main" id="{58238C72-EE10-4191-8BCD-CCF0FE585786}"/>
                </a:ext>
              </a:extLst>
            </p:cNvPr>
            <p:cNvGrpSpPr/>
            <p:nvPr/>
          </p:nvGrpSpPr>
          <p:grpSpPr>
            <a:xfrm>
              <a:off x="5230347" y="2867304"/>
              <a:ext cx="436547" cy="1149074"/>
              <a:chOff x="2457450" y="777875"/>
              <a:chExt cx="1811338" cy="4765675"/>
            </a:xfrm>
            <a:solidFill>
              <a:schemeClr val="accent2"/>
            </a:solidFill>
          </p:grpSpPr>
          <p:sp>
            <p:nvSpPr>
              <p:cNvPr id="47" name="iṩļîďê">
                <a:extLst>
                  <a:ext uri="{FF2B5EF4-FFF2-40B4-BE49-F238E27FC236}">
                    <a16:creationId xmlns:a16="http://schemas.microsoft.com/office/drawing/2014/main" id="{403C4892-C6AF-4F4F-85C6-202D649EC8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7200" y="777875"/>
                <a:ext cx="731838" cy="730250"/>
              </a:xfrm>
              <a:prstGeom prst="ellipse">
                <a:avLst/>
              </a:prstGeom>
              <a:gradFill>
                <a:gsLst>
                  <a:gs pos="0">
                    <a:srgbClr val="8C91F5"/>
                  </a:gs>
                  <a:gs pos="50000">
                    <a:srgbClr val="6254F1"/>
                  </a:gs>
                  <a:gs pos="100000">
                    <a:srgbClr val="471AF5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dirty="0">
                  <a:latin typeface="Century Gothic" panose="020B0502020202020204" pitchFamily="34" charset="0"/>
                  <a:ea typeface="迷你简准圆" panose="03000509000000000000" pitchFamily="65" charset="-122"/>
                </a:endParaRPr>
              </a:p>
            </p:txBody>
          </p:sp>
          <p:sp>
            <p:nvSpPr>
              <p:cNvPr id="48" name="îṧļïḑê">
                <a:extLst>
                  <a:ext uri="{FF2B5EF4-FFF2-40B4-BE49-F238E27FC236}">
                    <a16:creationId xmlns:a16="http://schemas.microsoft.com/office/drawing/2014/main" id="{C78E514A-7EE5-4CEE-86BB-7A2BBADCF6CB}"/>
                  </a:ext>
                </a:extLst>
              </p:cNvPr>
              <p:cNvSpPr/>
              <p:nvPr/>
            </p:nvSpPr>
            <p:spPr bwMode="auto">
              <a:xfrm>
                <a:off x="2457450" y="1590675"/>
                <a:ext cx="1811338" cy="3952875"/>
              </a:xfrm>
              <a:custGeom>
                <a:avLst/>
                <a:gdLst>
                  <a:gd name="T0" fmla="*/ 483 w 483"/>
                  <a:gd name="T1" fmla="*/ 47 h 1054"/>
                  <a:gd name="T2" fmla="*/ 432 w 483"/>
                  <a:gd name="T3" fmla="*/ 0 h 1054"/>
                  <a:gd name="T4" fmla="*/ 364 w 483"/>
                  <a:gd name="T5" fmla="*/ 0 h 1054"/>
                  <a:gd name="T6" fmla="*/ 312 w 483"/>
                  <a:gd name="T7" fmla="*/ 0 h 1054"/>
                  <a:gd name="T8" fmla="*/ 279 w 483"/>
                  <a:gd name="T9" fmla="*/ 156 h 1054"/>
                  <a:gd name="T10" fmla="*/ 252 w 483"/>
                  <a:gd name="T11" fmla="*/ 69 h 1054"/>
                  <a:gd name="T12" fmla="*/ 267 w 483"/>
                  <a:gd name="T13" fmla="*/ 49 h 1054"/>
                  <a:gd name="T14" fmla="*/ 242 w 483"/>
                  <a:gd name="T15" fmla="*/ 21 h 1054"/>
                  <a:gd name="T16" fmla="*/ 214 w 483"/>
                  <a:gd name="T17" fmla="*/ 47 h 1054"/>
                  <a:gd name="T18" fmla="*/ 230 w 483"/>
                  <a:gd name="T19" fmla="*/ 69 h 1054"/>
                  <a:gd name="T20" fmla="*/ 207 w 483"/>
                  <a:gd name="T21" fmla="*/ 156 h 1054"/>
                  <a:gd name="T22" fmla="*/ 170 w 483"/>
                  <a:gd name="T23" fmla="*/ 0 h 1054"/>
                  <a:gd name="T24" fmla="*/ 119 w 483"/>
                  <a:gd name="T25" fmla="*/ 0 h 1054"/>
                  <a:gd name="T26" fmla="*/ 52 w 483"/>
                  <a:gd name="T27" fmla="*/ 0 h 1054"/>
                  <a:gd name="T28" fmla="*/ 0 w 483"/>
                  <a:gd name="T29" fmla="*/ 47 h 1054"/>
                  <a:gd name="T30" fmla="*/ 0 w 483"/>
                  <a:gd name="T31" fmla="*/ 47 h 1054"/>
                  <a:gd name="T32" fmla="*/ 0 w 483"/>
                  <a:gd name="T33" fmla="*/ 495 h 1054"/>
                  <a:gd name="T34" fmla="*/ 0 w 483"/>
                  <a:gd name="T35" fmla="*/ 495 h 1054"/>
                  <a:gd name="T36" fmla="*/ 0 w 483"/>
                  <a:gd name="T37" fmla="*/ 495 h 1054"/>
                  <a:gd name="T38" fmla="*/ 42 w 483"/>
                  <a:gd name="T39" fmla="*/ 536 h 1054"/>
                  <a:gd name="T40" fmla="*/ 84 w 483"/>
                  <a:gd name="T41" fmla="*/ 495 h 1054"/>
                  <a:gd name="T42" fmla="*/ 84 w 483"/>
                  <a:gd name="T43" fmla="*/ 495 h 1054"/>
                  <a:gd name="T44" fmla="*/ 84 w 483"/>
                  <a:gd name="T45" fmla="*/ 165 h 1054"/>
                  <a:gd name="T46" fmla="*/ 119 w 483"/>
                  <a:gd name="T47" fmla="*/ 165 h 1054"/>
                  <a:gd name="T48" fmla="*/ 119 w 483"/>
                  <a:gd name="T49" fmla="*/ 512 h 1054"/>
                  <a:gd name="T50" fmla="*/ 119 w 483"/>
                  <a:gd name="T51" fmla="*/ 1003 h 1054"/>
                  <a:gd name="T52" fmla="*/ 170 w 483"/>
                  <a:gd name="T53" fmla="*/ 1054 h 1054"/>
                  <a:gd name="T54" fmla="*/ 222 w 483"/>
                  <a:gd name="T55" fmla="*/ 1003 h 1054"/>
                  <a:gd name="T56" fmla="*/ 222 w 483"/>
                  <a:gd name="T57" fmla="*/ 512 h 1054"/>
                  <a:gd name="T58" fmla="*/ 261 w 483"/>
                  <a:gd name="T59" fmla="*/ 512 h 1054"/>
                  <a:gd name="T60" fmla="*/ 261 w 483"/>
                  <a:gd name="T61" fmla="*/ 1003 h 1054"/>
                  <a:gd name="T62" fmla="*/ 313 w 483"/>
                  <a:gd name="T63" fmla="*/ 1054 h 1054"/>
                  <a:gd name="T64" fmla="*/ 364 w 483"/>
                  <a:gd name="T65" fmla="*/ 1003 h 1054"/>
                  <a:gd name="T66" fmla="*/ 364 w 483"/>
                  <a:gd name="T67" fmla="*/ 512 h 1054"/>
                  <a:gd name="T68" fmla="*/ 364 w 483"/>
                  <a:gd name="T69" fmla="*/ 165 h 1054"/>
                  <a:gd name="T70" fmla="*/ 399 w 483"/>
                  <a:gd name="T71" fmla="*/ 165 h 1054"/>
                  <a:gd name="T72" fmla="*/ 399 w 483"/>
                  <a:gd name="T73" fmla="*/ 495 h 1054"/>
                  <a:gd name="T74" fmla="*/ 399 w 483"/>
                  <a:gd name="T75" fmla="*/ 495 h 1054"/>
                  <a:gd name="T76" fmla="*/ 399 w 483"/>
                  <a:gd name="T77" fmla="*/ 495 h 1054"/>
                  <a:gd name="T78" fmla="*/ 441 w 483"/>
                  <a:gd name="T79" fmla="*/ 536 h 1054"/>
                  <a:gd name="T80" fmla="*/ 483 w 483"/>
                  <a:gd name="T81" fmla="*/ 495 h 1054"/>
                  <a:gd name="T82" fmla="*/ 483 w 483"/>
                  <a:gd name="T83" fmla="*/ 495 h 1054"/>
                  <a:gd name="T84" fmla="*/ 483 w 483"/>
                  <a:gd name="T85" fmla="*/ 47 h 1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83" h="1054">
                    <a:moveTo>
                      <a:pt x="483" y="47"/>
                    </a:moveTo>
                    <a:cubicBezTo>
                      <a:pt x="480" y="20"/>
                      <a:pt x="458" y="0"/>
                      <a:pt x="432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12" y="0"/>
                      <a:pt x="312" y="0"/>
                      <a:pt x="312" y="0"/>
                    </a:cubicBezTo>
                    <a:cubicBezTo>
                      <a:pt x="301" y="123"/>
                      <a:pt x="279" y="156"/>
                      <a:pt x="279" y="156"/>
                    </a:cubicBezTo>
                    <a:cubicBezTo>
                      <a:pt x="252" y="69"/>
                      <a:pt x="252" y="69"/>
                      <a:pt x="252" y="69"/>
                    </a:cubicBezTo>
                    <a:cubicBezTo>
                      <a:pt x="267" y="49"/>
                      <a:pt x="267" y="49"/>
                      <a:pt x="267" y="49"/>
                    </a:cubicBezTo>
                    <a:cubicBezTo>
                      <a:pt x="242" y="21"/>
                      <a:pt x="242" y="21"/>
                      <a:pt x="242" y="21"/>
                    </a:cubicBezTo>
                    <a:cubicBezTo>
                      <a:pt x="214" y="47"/>
                      <a:pt x="214" y="47"/>
                      <a:pt x="214" y="47"/>
                    </a:cubicBezTo>
                    <a:cubicBezTo>
                      <a:pt x="230" y="69"/>
                      <a:pt x="230" y="69"/>
                      <a:pt x="230" y="69"/>
                    </a:cubicBezTo>
                    <a:cubicBezTo>
                      <a:pt x="207" y="156"/>
                      <a:pt x="207" y="156"/>
                      <a:pt x="207" y="156"/>
                    </a:cubicBezTo>
                    <a:cubicBezTo>
                      <a:pt x="185" y="132"/>
                      <a:pt x="174" y="39"/>
                      <a:pt x="170" y="0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5" y="0"/>
                      <a:pt x="3" y="20"/>
                      <a:pt x="0" y="47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95"/>
                      <a:pt x="0" y="495"/>
                      <a:pt x="0" y="495"/>
                    </a:cubicBezTo>
                    <a:cubicBezTo>
                      <a:pt x="0" y="495"/>
                      <a:pt x="0" y="495"/>
                      <a:pt x="0" y="495"/>
                    </a:cubicBezTo>
                    <a:cubicBezTo>
                      <a:pt x="0" y="495"/>
                      <a:pt x="0" y="495"/>
                      <a:pt x="0" y="495"/>
                    </a:cubicBezTo>
                    <a:cubicBezTo>
                      <a:pt x="0" y="518"/>
                      <a:pt x="19" y="536"/>
                      <a:pt x="42" y="536"/>
                    </a:cubicBezTo>
                    <a:cubicBezTo>
                      <a:pt x="65" y="536"/>
                      <a:pt x="84" y="518"/>
                      <a:pt x="84" y="495"/>
                    </a:cubicBezTo>
                    <a:cubicBezTo>
                      <a:pt x="84" y="495"/>
                      <a:pt x="84" y="495"/>
                      <a:pt x="84" y="495"/>
                    </a:cubicBezTo>
                    <a:cubicBezTo>
                      <a:pt x="84" y="165"/>
                      <a:pt x="84" y="165"/>
                      <a:pt x="84" y="165"/>
                    </a:cubicBezTo>
                    <a:cubicBezTo>
                      <a:pt x="119" y="165"/>
                      <a:pt x="119" y="165"/>
                      <a:pt x="119" y="165"/>
                    </a:cubicBezTo>
                    <a:cubicBezTo>
                      <a:pt x="119" y="512"/>
                      <a:pt x="119" y="512"/>
                      <a:pt x="119" y="512"/>
                    </a:cubicBezTo>
                    <a:cubicBezTo>
                      <a:pt x="119" y="1003"/>
                      <a:pt x="119" y="1003"/>
                      <a:pt x="119" y="1003"/>
                    </a:cubicBezTo>
                    <a:cubicBezTo>
                      <a:pt x="119" y="1031"/>
                      <a:pt x="142" y="1054"/>
                      <a:pt x="170" y="1054"/>
                    </a:cubicBezTo>
                    <a:cubicBezTo>
                      <a:pt x="199" y="1054"/>
                      <a:pt x="222" y="1031"/>
                      <a:pt x="222" y="1003"/>
                    </a:cubicBezTo>
                    <a:cubicBezTo>
                      <a:pt x="222" y="512"/>
                      <a:pt x="222" y="512"/>
                      <a:pt x="222" y="512"/>
                    </a:cubicBezTo>
                    <a:cubicBezTo>
                      <a:pt x="261" y="512"/>
                      <a:pt x="261" y="512"/>
                      <a:pt x="261" y="512"/>
                    </a:cubicBezTo>
                    <a:cubicBezTo>
                      <a:pt x="261" y="1003"/>
                      <a:pt x="261" y="1003"/>
                      <a:pt x="261" y="1003"/>
                    </a:cubicBezTo>
                    <a:cubicBezTo>
                      <a:pt x="261" y="1031"/>
                      <a:pt x="284" y="1054"/>
                      <a:pt x="313" y="1054"/>
                    </a:cubicBezTo>
                    <a:cubicBezTo>
                      <a:pt x="341" y="1054"/>
                      <a:pt x="364" y="1031"/>
                      <a:pt x="364" y="1003"/>
                    </a:cubicBezTo>
                    <a:cubicBezTo>
                      <a:pt x="364" y="512"/>
                      <a:pt x="364" y="512"/>
                      <a:pt x="364" y="512"/>
                    </a:cubicBezTo>
                    <a:cubicBezTo>
                      <a:pt x="364" y="165"/>
                      <a:pt x="364" y="165"/>
                      <a:pt x="364" y="165"/>
                    </a:cubicBezTo>
                    <a:cubicBezTo>
                      <a:pt x="399" y="165"/>
                      <a:pt x="399" y="165"/>
                      <a:pt x="399" y="165"/>
                    </a:cubicBezTo>
                    <a:cubicBezTo>
                      <a:pt x="399" y="495"/>
                      <a:pt x="399" y="495"/>
                      <a:pt x="399" y="495"/>
                    </a:cubicBezTo>
                    <a:cubicBezTo>
                      <a:pt x="399" y="495"/>
                      <a:pt x="399" y="495"/>
                      <a:pt x="399" y="495"/>
                    </a:cubicBezTo>
                    <a:cubicBezTo>
                      <a:pt x="399" y="495"/>
                      <a:pt x="399" y="495"/>
                      <a:pt x="399" y="495"/>
                    </a:cubicBezTo>
                    <a:cubicBezTo>
                      <a:pt x="399" y="518"/>
                      <a:pt x="418" y="536"/>
                      <a:pt x="441" y="536"/>
                    </a:cubicBezTo>
                    <a:cubicBezTo>
                      <a:pt x="465" y="536"/>
                      <a:pt x="483" y="518"/>
                      <a:pt x="483" y="495"/>
                    </a:cubicBezTo>
                    <a:cubicBezTo>
                      <a:pt x="483" y="495"/>
                      <a:pt x="483" y="495"/>
                      <a:pt x="483" y="495"/>
                    </a:cubicBezTo>
                    <a:cubicBezTo>
                      <a:pt x="483" y="47"/>
                      <a:pt x="483" y="47"/>
                      <a:pt x="483" y="4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C91F5"/>
                  </a:gs>
                  <a:gs pos="50000">
                    <a:srgbClr val="6254F1"/>
                  </a:gs>
                  <a:gs pos="100000">
                    <a:srgbClr val="471AF5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dirty="0">
                  <a:latin typeface="Century Gothic" panose="020B0502020202020204" pitchFamily="34" charset="0"/>
                  <a:ea typeface="迷你简准圆" panose="03000509000000000000" pitchFamily="65" charset="-122"/>
                </a:endParaRPr>
              </a:p>
            </p:txBody>
          </p:sp>
        </p:grpSp>
        <p:sp>
          <p:nvSpPr>
            <p:cNvPr id="6" name="îşlîḋe">
              <a:extLst>
                <a:ext uri="{FF2B5EF4-FFF2-40B4-BE49-F238E27FC236}">
                  <a16:creationId xmlns:a16="http://schemas.microsoft.com/office/drawing/2014/main" id="{E8BFEF41-17B0-4C12-933E-98811F251215}"/>
                </a:ext>
              </a:extLst>
            </p:cNvPr>
            <p:cNvSpPr/>
            <p:nvPr/>
          </p:nvSpPr>
          <p:spPr bwMode="auto">
            <a:xfrm>
              <a:off x="4224001" y="2200767"/>
              <a:ext cx="3742663" cy="3298830"/>
            </a:xfrm>
            <a:custGeom>
              <a:avLst/>
              <a:gdLst>
                <a:gd name="T0" fmla="*/ 243 w 1370"/>
                <a:gd name="T1" fmla="*/ 0 h 1207"/>
                <a:gd name="T2" fmla="*/ 0 w 1370"/>
                <a:gd name="T3" fmla="*/ 523 h 1207"/>
                <a:gd name="T4" fmla="*/ 685 w 1370"/>
                <a:gd name="T5" fmla="*/ 1207 h 1207"/>
                <a:gd name="T6" fmla="*/ 1370 w 1370"/>
                <a:gd name="T7" fmla="*/ 523 h 1207"/>
                <a:gd name="T8" fmla="*/ 1127 w 1370"/>
                <a:gd name="T9" fmla="*/ 0 h 1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0" h="1207">
                  <a:moveTo>
                    <a:pt x="243" y="0"/>
                  </a:moveTo>
                  <a:cubicBezTo>
                    <a:pt x="94" y="125"/>
                    <a:pt x="0" y="313"/>
                    <a:pt x="0" y="523"/>
                  </a:cubicBezTo>
                  <a:cubicBezTo>
                    <a:pt x="0" y="901"/>
                    <a:pt x="307" y="1207"/>
                    <a:pt x="685" y="1207"/>
                  </a:cubicBezTo>
                  <a:cubicBezTo>
                    <a:pt x="1063" y="1207"/>
                    <a:pt x="1370" y="901"/>
                    <a:pt x="1370" y="523"/>
                  </a:cubicBezTo>
                  <a:cubicBezTo>
                    <a:pt x="1370" y="313"/>
                    <a:pt x="1276" y="125"/>
                    <a:pt x="1127" y="0"/>
                  </a:cubicBezTo>
                </a:path>
              </a:pathLst>
            </a:custGeom>
            <a:noFill/>
            <a:ln w="6350" cap="flat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dirty="0">
                <a:latin typeface="Century Gothic" panose="020B0502020202020204" pitchFamily="34" charset="0"/>
                <a:ea typeface="迷你简准圆" panose="03000509000000000000" pitchFamily="65" charset="-122"/>
              </a:endParaRPr>
            </a:p>
          </p:txBody>
        </p:sp>
        <p:sp>
          <p:nvSpPr>
            <p:cNvPr id="7" name="iŝļïḋè">
              <a:extLst>
                <a:ext uri="{FF2B5EF4-FFF2-40B4-BE49-F238E27FC236}">
                  <a16:creationId xmlns:a16="http://schemas.microsoft.com/office/drawing/2014/main" id="{C51B74A0-99C5-4BEE-B8E9-4FD030095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1360" y="2060848"/>
              <a:ext cx="576484" cy="576740"/>
            </a:xfrm>
            <a:prstGeom prst="ellipse">
              <a:avLst/>
            </a:prstGeom>
            <a:gradFill>
              <a:gsLst>
                <a:gs pos="0">
                  <a:srgbClr val="FFED63"/>
                </a:gs>
                <a:gs pos="47000">
                  <a:srgbClr val="FE7D40"/>
                </a:gs>
                <a:gs pos="100000">
                  <a:srgbClr val="F04485"/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0" tIns="0" rIns="0" bIns="0" anchor="ctr" anchorCtr="0" compatLnSpc="1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799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01</a:t>
              </a:r>
              <a:endParaRPr lang="en-US" altLang="zh-CN" sz="1799" dirty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endParaRPr>
            </a:p>
          </p:txBody>
        </p:sp>
        <p:sp>
          <p:nvSpPr>
            <p:cNvPr id="8" name="išļiḋe">
              <a:extLst>
                <a:ext uri="{FF2B5EF4-FFF2-40B4-BE49-F238E27FC236}">
                  <a16:creationId xmlns:a16="http://schemas.microsoft.com/office/drawing/2014/main" id="{0DBA46D0-81C2-45EC-85A2-AC77CF30CA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5760" y="3217431"/>
              <a:ext cx="576484" cy="579410"/>
            </a:xfrm>
            <a:prstGeom prst="ellipse">
              <a:avLst/>
            </a:prstGeom>
            <a:gradFill>
              <a:gsLst>
                <a:gs pos="0">
                  <a:srgbClr val="8C91F5"/>
                </a:gs>
                <a:gs pos="50000">
                  <a:srgbClr val="6254F1"/>
                </a:gs>
                <a:gs pos="100000">
                  <a:srgbClr val="471AF5"/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0" tIns="0" rIns="0" bIns="0" anchor="ctr" anchorCtr="0" compatLnSpc="1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799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02</a:t>
              </a:r>
              <a:endParaRPr lang="en-US" altLang="zh-CN" sz="1799" dirty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endParaRPr>
            </a:p>
          </p:txBody>
        </p:sp>
        <p:sp>
          <p:nvSpPr>
            <p:cNvPr id="9" name="íṧlîḑè">
              <a:extLst>
                <a:ext uri="{FF2B5EF4-FFF2-40B4-BE49-F238E27FC236}">
                  <a16:creationId xmlns:a16="http://schemas.microsoft.com/office/drawing/2014/main" id="{3958D953-D561-4D01-83A7-A3FB19B85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6838" y="4397792"/>
              <a:ext cx="576484" cy="576740"/>
            </a:xfrm>
            <a:prstGeom prst="ellipse">
              <a:avLst/>
            </a:prstGeom>
            <a:gradFill>
              <a:gsLst>
                <a:gs pos="0">
                  <a:srgbClr val="F46B85"/>
                </a:gs>
                <a:gs pos="50000">
                  <a:srgbClr val="CD43AC"/>
                </a:gs>
                <a:gs pos="100000">
                  <a:srgbClr val="911BC9"/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0" tIns="0" rIns="0" bIns="0" anchor="ctr" anchorCtr="0" compatLnSpc="1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799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03</a:t>
              </a:r>
              <a:endParaRPr lang="en-US" altLang="zh-CN" sz="1799" dirty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endParaRPr>
            </a:p>
          </p:txBody>
        </p:sp>
        <p:sp>
          <p:nvSpPr>
            <p:cNvPr id="10" name="ïsliḑê">
              <a:extLst>
                <a:ext uri="{FF2B5EF4-FFF2-40B4-BE49-F238E27FC236}">
                  <a16:creationId xmlns:a16="http://schemas.microsoft.com/office/drawing/2014/main" id="{ABCAAB66-0501-47D9-BEFF-1D794BED9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7977" y="2060848"/>
              <a:ext cx="579155" cy="576740"/>
            </a:xfrm>
            <a:prstGeom prst="ellipse">
              <a:avLst/>
            </a:prstGeom>
            <a:gradFill>
              <a:gsLst>
                <a:gs pos="0">
                  <a:srgbClr val="8C91F5"/>
                </a:gs>
                <a:gs pos="50000">
                  <a:srgbClr val="6254F1"/>
                </a:gs>
                <a:gs pos="100000">
                  <a:srgbClr val="471AF5"/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0" tIns="0" rIns="0" bIns="0" anchor="ctr" anchorCtr="0" compatLnSpc="1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799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04</a:t>
              </a:r>
              <a:endParaRPr lang="en-US" altLang="zh-CN" sz="1799" dirty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endParaRPr>
            </a:p>
          </p:txBody>
        </p:sp>
        <p:sp>
          <p:nvSpPr>
            <p:cNvPr id="11" name="îšḷîḓè">
              <a:extLst>
                <a:ext uri="{FF2B5EF4-FFF2-40B4-BE49-F238E27FC236}">
                  <a16:creationId xmlns:a16="http://schemas.microsoft.com/office/drawing/2014/main" id="{07691CEE-56EF-4168-B772-B60743D1C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7085" y="3217431"/>
              <a:ext cx="579155" cy="579410"/>
            </a:xfrm>
            <a:prstGeom prst="ellipse">
              <a:avLst/>
            </a:prstGeom>
            <a:gradFill>
              <a:gsLst>
                <a:gs pos="0">
                  <a:srgbClr val="F46B85"/>
                </a:gs>
                <a:gs pos="50000">
                  <a:srgbClr val="CD43AC"/>
                </a:gs>
                <a:gs pos="100000">
                  <a:srgbClr val="911BC9"/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0" tIns="0" rIns="0" bIns="0" anchor="ctr" anchorCtr="0" compatLnSpc="1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799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05</a:t>
              </a:r>
              <a:endParaRPr lang="en-US" altLang="zh-CN" sz="1799" dirty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endParaRPr>
            </a:p>
          </p:txBody>
        </p:sp>
        <p:sp>
          <p:nvSpPr>
            <p:cNvPr id="12" name="iṧliďè">
              <a:extLst>
                <a:ext uri="{FF2B5EF4-FFF2-40B4-BE49-F238E27FC236}">
                  <a16:creationId xmlns:a16="http://schemas.microsoft.com/office/drawing/2014/main" id="{3CA5083C-3273-4780-A49A-BF693E2D885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9452" y="4397792"/>
              <a:ext cx="576484" cy="576740"/>
            </a:xfrm>
            <a:prstGeom prst="ellipse">
              <a:avLst/>
            </a:prstGeom>
            <a:gradFill>
              <a:gsLst>
                <a:gs pos="0">
                  <a:srgbClr val="FFED63"/>
                </a:gs>
                <a:gs pos="47000">
                  <a:srgbClr val="FE7D40"/>
                </a:gs>
                <a:gs pos="100000">
                  <a:srgbClr val="F04485"/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0" tIns="0" rIns="0" bIns="0" anchor="ctr" anchorCtr="0" compatLnSpc="1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799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06</a:t>
              </a:r>
              <a:endParaRPr lang="en-US" altLang="zh-CN" sz="1799" dirty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endParaRPr>
            </a:p>
          </p:txBody>
        </p:sp>
        <p:sp>
          <p:nvSpPr>
            <p:cNvPr id="13" name="îs1iḍe">
              <a:extLst>
                <a:ext uri="{FF2B5EF4-FFF2-40B4-BE49-F238E27FC236}">
                  <a16:creationId xmlns:a16="http://schemas.microsoft.com/office/drawing/2014/main" id="{BF3D429B-F63E-44E4-B726-6C543E6BC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6914" y="3792750"/>
              <a:ext cx="596837" cy="608923"/>
            </a:xfrm>
            <a:prstGeom prst="rect">
              <a:avLst/>
            </a:prstGeom>
            <a:gradFill>
              <a:gsLst>
                <a:gs pos="0">
                  <a:srgbClr val="FFED63"/>
                </a:gs>
                <a:gs pos="47000">
                  <a:srgbClr val="FE7D40"/>
                </a:gs>
                <a:gs pos="100000">
                  <a:srgbClr val="F04485"/>
                </a:gs>
              </a:gsLst>
              <a:lin ang="2700000" scaled="1"/>
            </a:gradFill>
            <a:ln>
              <a:noFill/>
            </a:ln>
          </p:spPr>
          <p:txBody>
            <a:bodyPr vert="horz" wrap="none" lIns="90000" tIns="46800" rIns="90000" bIns="46800" anchor="ctr" anchorCtr="0" compatLnSpc="1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100" b="1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关键词</a:t>
              </a:r>
              <a:endParaRPr lang="zh-CN" altLang="en-US" sz="1100" b="1" dirty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endParaRPr>
            </a:p>
          </p:txBody>
        </p:sp>
        <p:sp>
          <p:nvSpPr>
            <p:cNvPr id="14" name="íṡļíḑê">
              <a:extLst>
                <a:ext uri="{FF2B5EF4-FFF2-40B4-BE49-F238E27FC236}">
                  <a16:creationId xmlns:a16="http://schemas.microsoft.com/office/drawing/2014/main" id="{45A22DDC-6000-402D-928E-198B1F0689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0206" y="4039077"/>
              <a:ext cx="596834" cy="362594"/>
            </a:xfrm>
            <a:prstGeom prst="rect">
              <a:avLst/>
            </a:prstGeom>
            <a:gradFill>
              <a:gsLst>
                <a:gs pos="0">
                  <a:srgbClr val="8C91F5"/>
                </a:gs>
                <a:gs pos="50000">
                  <a:srgbClr val="6254F1"/>
                </a:gs>
                <a:gs pos="100000">
                  <a:srgbClr val="471AF5"/>
                </a:gs>
              </a:gsLst>
              <a:lin ang="2700000" scaled="1"/>
            </a:gradFill>
            <a:ln>
              <a:noFill/>
            </a:ln>
          </p:spPr>
          <p:txBody>
            <a:bodyPr vert="horz" wrap="none" lIns="90000" tIns="46800" rIns="90000" bIns="46800" anchor="ctr" anchorCtr="0" compatLnSpc="1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050" b="1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关键词</a:t>
              </a:r>
              <a:endParaRPr lang="zh-CN" altLang="en-US" sz="1050" b="1" dirty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endParaRPr>
            </a:p>
          </p:txBody>
        </p:sp>
        <p:sp>
          <p:nvSpPr>
            <p:cNvPr id="15" name="îšľïḓe">
              <a:extLst>
                <a:ext uri="{FF2B5EF4-FFF2-40B4-BE49-F238E27FC236}">
                  <a16:creationId xmlns:a16="http://schemas.microsoft.com/office/drawing/2014/main" id="{F9C6081D-0333-4D90-872C-C5D5CF1A0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3619" y="4125509"/>
              <a:ext cx="596840" cy="275889"/>
            </a:xfrm>
            <a:prstGeom prst="rect">
              <a:avLst/>
            </a:prstGeom>
            <a:gradFill>
              <a:gsLst>
                <a:gs pos="0">
                  <a:srgbClr val="F46B85"/>
                </a:gs>
                <a:gs pos="50000">
                  <a:srgbClr val="CD43AC"/>
                </a:gs>
                <a:gs pos="100000">
                  <a:srgbClr val="911BC9"/>
                </a:gs>
              </a:gsLst>
              <a:lin ang="2700000" scaled="1"/>
            </a:gradFill>
            <a:ln>
              <a:noFill/>
            </a:ln>
          </p:spPr>
          <p:txBody>
            <a:bodyPr vert="horz" wrap="none" lIns="0" tIns="0" rIns="0" bIns="0" anchor="ctr" anchorCtr="0" compatLnSpc="1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050" b="1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关键词</a:t>
              </a:r>
              <a:endParaRPr lang="zh-CN" altLang="en-US" sz="1050" b="1" dirty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endParaRPr>
            </a:p>
          </p:txBody>
        </p:sp>
        <p:grpSp>
          <p:nvGrpSpPr>
            <p:cNvPr id="16" name="isľidè">
              <a:extLst>
                <a:ext uri="{FF2B5EF4-FFF2-40B4-BE49-F238E27FC236}">
                  <a16:creationId xmlns:a16="http://schemas.microsoft.com/office/drawing/2014/main" id="{2E4C3AD8-D65C-4403-9FCA-2821A3A9A0CD}"/>
                </a:ext>
              </a:extLst>
            </p:cNvPr>
            <p:cNvGrpSpPr/>
            <p:nvPr/>
          </p:nvGrpSpPr>
          <p:grpSpPr>
            <a:xfrm>
              <a:off x="5668873" y="2593221"/>
              <a:ext cx="852903" cy="1121288"/>
              <a:chOff x="4225925" y="1973263"/>
              <a:chExt cx="687388" cy="903287"/>
            </a:xfrm>
            <a:solidFill>
              <a:schemeClr val="accent1"/>
            </a:solidFill>
          </p:grpSpPr>
          <p:sp>
            <p:nvSpPr>
              <p:cNvPr id="45" name="ïs1ïḍè">
                <a:extLst>
                  <a:ext uri="{FF2B5EF4-FFF2-40B4-BE49-F238E27FC236}">
                    <a16:creationId xmlns:a16="http://schemas.microsoft.com/office/drawing/2014/main" id="{E5571AFC-E003-42A4-9A10-8A0B2988BA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0563" y="1989138"/>
                <a:ext cx="138113" cy="134937"/>
              </a:xfrm>
              <a:prstGeom prst="ellipse">
                <a:avLst/>
              </a:prstGeom>
              <a:gradFill>
                <a:gsLst>
                  <a:gs pos="0">
                    <a:srgbClr val="FFED63"/>
                  </a:gs>
                  <a:gs pos="47000">
                    <a:srgbClr val="FE7D40"/>
                  </a:gs>
                  <a:gs pos="100000">
                    <a:srgbClr val="F04485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dirty="0">
                  <a:latin typeface="Century Gothic" panose="020B0502020202020204" pitchFamily="34" charset="0"/>
                  <a:ea typeface="迷你简准圆" panose="03000509000000000000" pitchFamily="65" charset="-122"/>
                </a:endParaRPr>
              </a:p>
            </p:txBody>
          </p:sp>
          <p:sp>
            <p:nvSpPr>
              <p:cNvPr id="46" name="ïṥlíďè">
                <a:extLst>
                  <a:ext uri="{FF2B5EF4-FFF2-40B4-BE49-F238E27FC236}">
                    <a16:creationId xmlns:a16="http://schemas.microsoft.com/office/drawing/2014/main" id="{8DE4B453-C065-48EA-B020-38F6BFCB8B4A}"/>
                  </a:ext>
                </a:extLst>
              </p:cNvPr>
              <p:cNvSpPr/>
              <p:nvPr/>
            </p:nvSpPr>
            <p:spPr bwMode="auto">
              <a:xfrm>
                <a:off x="4225925" y="1973263"/>
                <a:ext cx="687388" cy="903287"/>
              </a:xfrm>
              <a:custGeom>
                <a:avLst/>
                <a:gdLst>
                  <a:gd name="T0" fmla="*/ 963 w 975"/>
                  <a:gd name="T1" fmla="*/ 14 h 1279"/>
                  <a:gd name="T2" fmla="*/ 918 w 975"/>
                  <a:gd name="T3" fmla="*/ 13 h 1279"/>
                  <a:gd name="T4" fmla="*/ 678 w 975"/>
                  <a:gd name="T5" fmla="*/ 235 h 1279"/>
                  <a:gd name="T6" fmla="*/ 678 w 975"/>
                  <a:gd name="T7" fmla="*/ 235 h 1279"/>
                  <a:gd name="T8" fmla="*/ 609 w 975"/>
                  <a:gd name="T9" fmla="*/ 235 h 1279"/>
                  <a:gd name="T10" fmla="*/ 558 w 975"/>
                  <a:gd name="T11" fmla="*/ 235 h 1279"/>
                  <a:gd name="T12" fmla="*/ 524 w 975"/>
                  <a:gd name="T13" fmla="*/ 389 h 1279"/>
                  <a:gd name="T14" fmla="*/ 498 w 975"/>
                  <a:gd name="T15" fmla="*/ 303 h 1279"/>
                  <a:gd name="T16" fmla="*/ 513 w 975"/>
                  <a:gd name="T17" fmla="*/ 283 h 1279"/>
                  <a:gd name="T18" fmla="*/ 488 w 975"/>
                  <a:gd name="T19" fmla="*/ 255 h 1279"/>
                  <a:gd name="T20" fmla="*/ 460 w 975"/>
                  <a:gd name="T21" fmla="*/ 281 h 1279"/>
                  <a:gd name="T22" fmla="*/ 477 w 975"/>
                  <a:gd name="T23" fmla="*/ 303 h 1279"/>
                  <a:gd name="T24" fmla="*/ 453 w 975"/>
                  <a:gd name="T25" fmla="*/ 389 h 1279"/>
                  <a:gd name="T26" fmla="*/ 417 w 975"/>
                  <a:gd name="T27" fmla="*/ 235 h 1279"/>
                  <a:gd name="T28" fmla="*/ 366 w 975"/>
                  <a:gd name="T29" fmla="*/ 235 h 1279"/>
                  <a:gd name="T30" fmla="*/ 298 w 975"/>
                  <a:gd name="T31" fmla="*/ 235 h 1279"/>
                  <a:gd name="T32" fmla="*/ 298 w 975"/>
                  <a:gd name="T33" fmla="*/ 235 h 1279"/>
                  <a:gd name="T34" fmla="*/ 56 w 975"/>
                  <a:gd name="T35" fmla="*/ 13 h 1279"/>
                  <a:gd name="T36" fmla="*/ 12 w 975"/>
                  <a:gd name="T37" fmla="*/ 14 h 1279"/>
                  <a:gd name="T38" fmla="*/ 13 w 975"/>
                  <a:gd name="T39" fmla="*/ 59 h 1279"/>
                  <a:gd name="T40" fmla="*/ 366 w 975"/>
                  <a:gd name="T41" fmla="*/ 398 h 1279"/>
                  <a:gd name="T42" fmla="*/ 366 w 975"/>
                  <a:gd name="T43" fmla="*/ 742 h 1279"/>
                  <a:gd name="T44" fmla="*/ 366 w 975"/>
                  <a:gd name="T45" fmla="*/ 1228 h 1279"/>
                  <a:gd name="T46" fmla="*/ 417 w 975"/>
                  <a:gd name="T47" fmla="*/ 1279 h 1279"/>
                  <a:gd name="T48" fmla="*/ 468 w 975"/>
                  <a:gd name="T49" fmla="*/ 1228 h 1279"/>
                  <a:gd name="T50" fmla="*/ 468 w 975"/>
                  <a:gd name="T51" fmla="*/ 742 h 1279"/>
                  <a:gd name="T52" fmla="*/ 507 w 975"/>
                  <a:gd name="T53" fmla="*/ 742 h 1279"/>
                  <a:gd name="T54" fmla="*/ 507 w 975"/>
                  <a:gd name="T55" fmla="*/ 1228 h 1279"/>
                  <a:gd name="T56" fmla="*/ 558 w 975"/>
                  <a:gd name="T57" fmla="*/ 1279 h 1279"/>
                  <a:gd name="T58" fmla="*/ 609 w 975"/>
                  <a:gd name="T59" fmla="*/ 1228 h 1279"/>
                  <a:gd name="T60" fmla="*/ 609 w 975"/>
                  <a:gd name="T61" fmla="*/ 742 h 1279"/>
                  <a:gd name="T62" fmla="*/ 609 w 975"/>
                  <a:gd name="T63" fmla="*/ 398 h 1279"/>
                  <a:gd name="T64" fmla="*/ 961 w 975"/>
                  <a:gd name="T65" fmla="*/ 59 h 1279"/>
                  <a:gd name="T66" fmla="*/ 963 w 975"/>
                  <a:gd name="T67" fmla="*/ 14 h 1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75" h="1279">
                    <a:moveTo>
                      <a:pt x="963" y="14"/>
                    </a:moveTo>
                    <a:cubicBezTo>
                      <a:pt x="951" y="2"/>
                      <a:pt x="930" y="0"/>
                      <a:pt x="918" y="13"/>
                    </a:cubicBezTo>
                    <a:cubicBezTo>
                      <a:pt x="678" y="235"/>
                      <a:pt x="678" y="235"/>
                      <a:pt x="678" y="235"/>
                    </a:cubicBezTo>
                    <a:cubicBezTo>
                      <a:pt x="678" y="235"/>
                      <a:pt x="678" y="235"/>
                      <a:pt x="678" y="235"/>
                    </a:cubicBezTo>
                    <a:cubicBezTo>
                      <a:pt x="609" y="235"/>
                      <a:pt x="609" y="235"/>
                      <a:pt x="609" y="235"/>
                    </a:cubicBezTo>
                    <a:cubicBezTo>
                      <a:pt x="558" y="235"/>
                      <a:pt x="558" y="235"/>
                      <a:pt x="558" y="235"/>
                    </a:cubicBezTo>
                    <a:cubicBezTo>
                      <a:pt x="546" y="357"/>
                      <a:pt x="524" y="389"/>
                      <a:pt x="524" y="389"/>
                    </a:cubicBezTo>
                    <a:cubicBezTo>
                      <a:pt x="498" y="303"/>
                      <a:pt x="498" y="303"/>
                      <a:pt x="498" y="303"/>
                    </a:cubicBezTo>
                    <a:cubicBezTo>
                      <a:pt x="513" y="283"/>
                      <a:pt x="513" y="283"/>
                      <a:pt x="513" y="283"/>
                    </a:cubicBezTo>
                    <a:cubicBezTo>
                      <a:pt x="488" y="255"/>
                      <a:pt x="488" y="255"/>
                      <a:pt x="488" y="255"/>
                    </a:cubicBezTo>
                    <a:cubicBezTo>
                      <a:pt x="460" y="281"/>
                      <a:pt x="460" y="281"/>
                      <a:pt x="460" y="281"/>
                    </a:cubicBezTo>
                    <a:cubicBezTo>
                      <a:pt x="477" y="303"/>
                      <a:pt x="477" y="303"/>
                      <a:pt x="477" y="303"/>
                    </a:cubicBezTo>
                    <a:cubicBezTo>
                      <a:pt x="453" y="389"/>
                      <a:pt x="453" y="389"/>
                      <a:pt x="453" y="389"/>
                    </a:cubicBezTo>
                    <a:cubicBezTo>
                      <a:pt x="432" y="365"/>
                      <a:pt x="421" y="274"/>
                      <a:pt x="417" y="235"/>
                    </a:cubicBezTo>
                    <a:cubicBezTo>
                      <a:pt x="366" y="235"/>
                      <a:pt x="366" y="235"/>
                      <a:pt x="366" y="235"/>
                    </a:cubicBezTo>
                    <a:cubicBezTo>
                      <a:pt x="298" y="235"/>
                      <a:pt x="298" y="235"/>
                      <a:pt x="298" y="235"/>
                    </a:cubicBezTo>
                    <a:cubicBezTo>
                      <a:pt x="298" y="235"/>
                      <a:pt x="298" y="235"/>
                      <a:pt x="298" y="235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44" y="0"/>
                      <a:pt x="24" y="2"/>
                      <a:pt x="12" y="14"/>
                    </a:cubicBezTo>
                    <a:cubicBezTo>
                      <a:pt x="0" y="27"/>
                      <a:pt x="0" y="48"/>
                      <a:pt x="13" y="59"/>
                    </a:cubicBezTo>
                    <a:cubicBezTo>
                      <a:pt x="366" y="398"/>
                      <a:pt x="366" y="398"/>
                      <a:pt x="366" y="398"/>
                    </a:cubicBezTo>
                    <a:cubicBezTo>
                      <a:pt x="366" y="742"/>
                      <a:pt x="366" y="742"/>
                      <a:pt x="366" y="742"/>
                    </a:cubicBezTo>
                    <a:cubicBezTo>
                      <a:pt x="366" y="1228"/>
                      <a:pt x="366" y="1228"/>
                      <a:pt x="366" y="1228"/>
                    </a:cubicBezTo>
                    <a:cubicBezTo>
                      <a:pt x="366" y="1256"/>
                      <a:pt x="389" y="1279"/>
                      <a:pt x="417" y="1279"/>
                    </a:cubicBezTo>
                    <a:cubicBezTo>
                      <a:pt x="444" y="1279"/>
                      <a:pt x="468" y="1256"/>
                      <a:pt x="468" y="1228"/>
                    </a:cubicBezTo>
                    <a:cubicBezTo>
                      <a:pt x="468" y="742"/>
                      <a:pt x="468" y="742"/>
                      <a:pt x="468" y="742"/>
                    </a:cubicBezTo>
                    <a:cubicBezTo>
                      <a:pt x="507" y="742"/>
                      <a:pt x="507" y="742"/>
                      <a:pt x="507" y="742"/>
                    </a:cubicBezTo>
                    <a:cubicBezTo>
                      <a:pt x="507" y="1228"/>
                      <a:pt x="507" y="1228"/>
                      <a:pt x="507" y="1228"/>
                    </a:cubicBezTo>
                    <a:cubicBezTo>
                      <a:pt x="507" y="1256"/>
                      <a:pt x="530" y="1279"/>
                      <a:pt x="558" y="1279"/>
                    </a:cubicBezTo>
                    <a:cubicBezTo>
                      <a:pt x="585" y="1279"/>
                      <a:pt x="609" y="1256"/>
                      <a:pt x="609" y="1228"/>
                    </a:cubicBezTo>
                    <a:cubicBezTo>
                      <a:pt x="609" y="742"/>
                      <a:pt x="609" y="742"/>
                      <a:pt x="609" y="742"/>
                    </a:cubicBezTo>
                    <a:cubicBezTo>
                      <a:pt x="609" y="398"/>
                      <a:pt x="609" y="398"/>
                      <a:pt x="609" y="398"/>
                    </a:cubicBezTo>
                    <a:cubicBezTo>
                      <a:pt x="961" y="59"/>
                      <a:pt x="961" y="59"/>
                      <a:pt x="961" y="59"/>
                    </a:cubicBezTo>
                    <a:cubicBezTo>
                      <a:pt x="974" y="48"/>
                      <a:pt x="975" y="27"/>
                      <a:pt x="963" y="14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ED63"/>
                  </a:gs>
                  <a:gs pos="47000">
                    <a:srgbClr val="FE7D40"/>
                  </a:gs>
                  <a:gs pos="100000">
                    <a:srgbClr val="F04485"/>
                  </a:gs>
                </a:gsLst>
                <a:lin ang="2700000" scaled="1"/>
              </a:gra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dirty="0">
                  <a:latin typeface="Century Gothic" panose="020B0502020202020204" pitchFamily="34" charset="0"/>
                  <a:ea typeface="迷你简准圆" panose="03000509000000000000" pitchFamily="65" charset="-122"/>
                </a:endParaRPr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1129907" y="2122148"/>
            <a:ext cx="2718726" cy="811049"/>
            <a:chOff x="1824963" y="2412894"/>
            <a:chExt cx="2718726" cy="811049"/>
          </a:xfrm>
        </p:grpSpPr>
        <p:sp>
          <p:nvSpPr>
            <p:cNvPr id="52" name="文本框 51"/>
            <p:cNvSpPr txBox="1"/>
            <p:nvPr/>
          </p:nvSpPr>
          <p:spPr>
            <a:xfrm>
              <a:off x="2273643" y="2412894"/>
              <a:ext cx="1821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824963" y="2763176"/>
              <a:ext cx="2718726" cy="46076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print 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the presentation and make it into a film to be used in a wider field</a:t>
              </a: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1129907" y="3396539"/>
            <a:ext cx="2718726" cy="811049"/>
            <a:chOff x="1824963" y="2412894"/>
            <a:chExt cx="2718726" cy="811049"/>
          </a:xfrm>
        </p:grpSpPr>
        <p:sp>
          <p:nvSpPr>
            <p:cNvPr id="55" name="文本框 54"/>
            <p:cNvSpPr txBox="1"/>
            <p:nvPr/>
          </p:nvSpPr>
          <p:spPr>
            <a:xfrm>
              <a:off x="2273643" y="2412894"/>
              <a:ext cx="1821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824963" y="2763176"/>
              <a:ext cx="2718726" cy="46076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print 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the presentation and make it into a film to be used in a wider field</a:t>
              </a: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1129907" y="4670930"/>
            <a:ext cx="2718726" cy="811049"/>
            <a:chOff x="1824963" y="2412894"/>
            <a:chExt cx="2718726" cy="811049"/>
          </a:xfrm>
        </p:grpSpPr>
        <p:sp>
          <p:nvSpPr>
            <p:cNvPr id="58" name="文本框 57"/>
            <p:cNvSpPr txBox="1"/>
            <p:nvPr/>
          </p:nvSpPr>
          <p:spPr>
            <a:xfrm>
              <a:off x="2273643" y="2412894"/>
              <a:ext cx="1821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1824963" y="2763176"/>
              <a:ext cx="2718726" cy="46076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print 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the presentation and make it into a film to be used in a wider field</a:t>
              </a: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8343367" y="2122148"/>
            <a:ext cx="2718726" cy="811049"/>
            <a:chOff x="1824963" y="2412894"/>
            <a:chExt cx="2718726" cy="811049"/>
          </a:xfrm>
        </p:grpSpPr>
        <p:sp>
          <p:nvSpPr>
            <p:cNvPr id="61" name="文本框 60"/>
            <p:cNvSpPr txBox="1"/>
            <p:nvPr/>
          </p:nvSpPr>
          <p:spPr>
            <a:xfrm>
              <a:off x="2273643" y="2412894"/>
              <a:ext cx="1821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1824963" y="2763176"/>
              <a:ext cx="2718726" cy="46076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print 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the presentation and make it into a film to be used in a wider field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8343367" y="3396539"/>
            <a:ext cx="2718726" cy="811049"/>
            <a:chOff x="1824963" y="2412894"/>
            <a:chExt cx="2718726" cy="811049"/>
          </a:xfrm>
        </p:grpSpPr>
        <p:sp>
          <p:nvSpPr>
            <p:cNvPr id="64" name="文本框 63"/>
            <p:cNvSpPr txBox="1"/>
            <p:nvPr/>
          </p:nvSpPr>
          <p:spPr>
            <a:xfrm>
              <a:off x="2273643" y="2412894"/>
              <a:ext cx="1821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1824963" y="2763176"/>
              <a:ext cx="2718726" cy="46076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print 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the presentation and make it into a film to be used in a wider field</a:t>
              </a: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8343367" y="4670930"/>
            <a:ext cx="2718726" cy="811049"/>
            <a:chOff x="1824963" y="2412894"/>
            <a:chExt cx="2718726" cy="811049"/>
          </a:xfrm>
        </p:grpSpPr>
        <p:sp>
          <p:nvSpPr>
            <p:cNvPr id="67" name="文本框 66"/>
            <p:cNvSpPr txBox="1"/>
            <p:nvPr/>
          </p:nvSpPr>
          <p:spPr>
            <a:xfrm>
              <a:off x="2273643" y="2412894"/>
              <a:ext cx="1821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824963" y="2763176"/>
              <a:ext cx="2718726" cy="46076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print 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the presentation and make it into a film to be used in a wider field</a:t>
              </a: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874713" y="245125"/>
            <a:ext cx="2646879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年度工作概述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874713" y="738236"/>
            <a:ext cx="3961607" cy="24622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000" dirty="0" smtClean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print </a:t>
            </a:r>
            <a:r>
              <a: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the presentation and make it into a </a:t>
            </a:r>
            <a:r>
              <a:rPr lang="en-US" altLang="zh-CN" sz="1000" dirty="0" smtClean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film </a:t>
            </a:r>
            <a:r>
              <a: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a wider field</a:t>
            </a:r>
          </a:p>
        </p:txBody>
      </p:sp>
    </p:spTree>
    <p:extLst>
      <p:ext uri="{BB962C8B-B14F-4D97-AF65-F5344CB8AC3E}">
        <p14:creationId xmlns:p14="http://schemas.microsoft.com/office/powerpoint/2010/main" val="65248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c73c5dc9-c36e-4d33-9832-9851530ac367" descr="OQAAAB+LCAAAAAAABACrVlIpqSxIVbJSCs5NLCpxyUxML0rM9SxJzVXSUfJMUbLKK83J0VFyysxLycxLdy/KLy0oVrKKjq0FALpUkis5AAAA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876425" y="1999315"/>
            <a:ext cx="8439150" cy="3586618"/>
            <a:chOff x="1512918" y="1844824"/>
            <a:chExt cx="9166164" cy="3895599"/>
          </a:xfrm>
        </p:grpSpPr>
        <p:grpSp>
          <p:nvGrpSpPr>
            <p:cNvPr id="4" name="îṧľîḋê"/>
            <p:cNvGrpSpPr/>
            <p:nvPr/>
          </p:nvGrpSpPr>
          <p:grpSpPr>
            <a:xfrm>
              <a:off x="1512918" y="1844824"/>
              <a:ext cx="3576784" cy="2180077"/>
              <a:chOff x="1487488" y="1844824"/>
              <a:chExt cx="3576784" cy="2180077"/>
            </a:xfrm>
          </p:grpSpPr>
          <p:grpSp>
            <p:nvGrpSpPr>
              <p:cNvPr id="32" name="iṡ1iḍè"/>
              <p:cNvGrpSpPr/>
              <p:nvPr/>
            </p:nvGrpSpPr>
            <p:grpSpPr>
              <a:xfrm>
                <a:off x="1487488" y="2420888"/>
                <a:ext cx="1440160" cy="1440160"/>
                <a:chOff x="1487488" y="2420888"/>
                <a:chExt cx="1440160" cy="1440160"/>
              </a:xfrm>
            </p:grpSpPr>
            <p:sp>
              <p:nvSpPr>
                <p:cNvPr id="40" name="îṥḻíḍe"/>
                <p:cNvSpPr/>
                <p:nvPr/>
              </p:nvSpPr>
              <p:spPr>
                <a:xfrm>
                  <a:off x="1487488" y="2420888"/>
                  <a:ext cx="1440160" cy="1440160"/>
                </a:xfrm>
                <a:prstGeom prst="ellipse">
                  <a:avLst/>
                </a:prstGeom>
                <a:gradFill>
                  <a:gsLst>
                    <a:gs pos="0">
                      <a:srgbClr val="FFED63"/>
                    </a:gs>
                    <a:gs pos="47000">
                      <a:srgbClr val="FE7D40"/>
                    </a:gs>
                    <a:gs pos="100000">
                      <a:srgbClr val="F04485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/>
                  <a:endParaRPr dirty="0"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41" name="iṡḻiḋé"/>
                <p:cNvSpPr/>
                <p:nvPr/>
              </p:nvSpPr>
              <p:spPr>
                <a:xfrm>
                  <a:off x="1800118" y="2733770"/>
                  <a:ext cx="814900" cy="814396"/>
                </a:xfrm>
                <a:custGeom>
                  <a:avLst/>
                  <a:gdLst>
                    <a:gd name="connsiteX0" fmla="*/ 482620 w 607097"/>
                    <a:gd name="connsiteY0" fmla="*/ 381169 h 606722"/>
                    <a:gd name="connsiteX1" fmla="*/ 496768 w 607097"/>
                    <a:gd name="connsiteY1" fmla="*/ 381169 h 606722"/>
                    <a:gd name="connsiteX2" fmla="*/ 510916 w 607097"/>
                    <a:gd name="connsiteY2" fmla="*/ 395381 h 606722"/>
                    <a:gd name="connsiteX3" fmla="*/ 510916 w 607097"/>
                    <a:gd name="connsiteY3" fmla="*/ 409505 h 606722"/>
                    <a:gd name="connsiteX4" fmla="*/ 503887 w 607097"/>
                    <a:gd name="connsiteY4" fmla="*/ 412525 h 606722"/>
                    <a:gd name="connsiteX5" fmla="*/ 496768 w 607097"/>
                    <a:gd name="connsiteY5" fmla="*/ 409505 h 606722"/>
                    <a:gd name="connsiteX6" fmla="*/ 482620 w 607097"/>
                    <a:gd name="connsiteY6" fmla="*/ 395381 h 606722"/>
                    <a:gd name="connsiteX7" fmla="*/ 482620 w 607097"/>
                    <a:gd name="connsiteY7" fmla="*/ 381169 h 606722"/>
                    <a:gd name="connsiteX8" fmla="*/ 546398 w 607097"/>
                    <a:gd name="connsiteY8" fmla="*/ 242745 h 606722"/>
                    <a:gd name="connsiteX9" fmla="*/ 566606 w 607097"/>
                    <a:gd name="connsiteY9" fmla="*/ 242745 h 606722"/>
                    <a:gd name="connsiteX10" fmla="*/ 576754 w 607097"/>
                    <a:gd name="connsiteY10" fmla="*/ 252756 h 606722"/>
                    <a:gd name="connsiteX11" fmla="*/ 566606 w 607097"/>
                    <a:gd name="connsiteY11" fmla="*/ 262856 h 606722"/>
                    <a:gd name="connsiteX12" fmla="*/ 546398 w 607097"/>
                    <a:gd name="connsiteY12" fmla="*/ 262856 h 606722"/>
                    <a:gd name="connsiteX13" fmla="*/ 536249 w 607097"/>
                    <a:gd name="connsiteY13" fmla="*/ 252756 h 606722"/>
                    <a:gd name="connsiteX14" fmla="*/ 546398 w 607097"/>
                    <a:gd name="connsiteY14" fmla="*/ 242745 h 606722"/>
                    <a:gd name="connsiteX15" fmla="*/ 353968 w 607097"/>
                    <a:gd name="connsiteY15" fmla="*/ 101120 h 606722"/>
                    <a:gd name="connsiteX16" fmla="*/ 364118 w 607097"/>
                    <a:gd name="connsiteY16" fmla="*/ 111251 h 606722"/>
                    <a:gd name="connsiteX17" fmla="*/ 364118 w 607097"/>
                    <a:gd name="connsiteY17" fmla="*/ 242683 h 606722"/>
                    <a:gd name="connsiteX18" fmla="*/ 424838 w 607097"/>
                    <a:gd name="connsiteY18" fmla="*/ 242683 h 606722"/>
                    <a:gd name="connsiteX19" fmla="*/ 434988 w 607097"/>
                    <a:gd name="connsiteY19" fmla="*/ 252725 h 606722"/>
                    <a:gd name="connsiteX20" fmla="*/ 424838 w 607097"/>
                    <a:gd name="connsiteY20" fmla="*/ 262856 h 606722"/>
                    <a:gd name="connsiteX21" fmla="*/ 353968 w 607097"/>
                    <a:gd name="connsiteY21" fmla="*/ 262856 h 606722"/>
                    <a:gd name="connsiteX22" fmla="*/ 343818 w 607097"/>
                    <a:gd name="connsiteY22" fmla="*/ 252725 h 606722"/>
                    <a:gd name="connsiteX23" fmla="*/ 343818 w 607097"/>
                    <a:gd name="connsiteY23" fmla="*/ 111251 h 606722"/>
                    <a:gd name="connsiteX24" fmla="*/ 353968 w 607097"/>
                    <a:gd name="connsiteY24" fmla="*/ 101120 h 606722"/>
                    <a:gd name="connsiteX25" fmla="*/ 496768 w 607097"/>
                    <a:gd name="connsiteY25" fmla="*/ 96101 h 606722"/>
                    <a:gd name="connsiteX26" fmla="*/ 510916 w 607097"/>
                    <a:gd name="connsiteY26" fmla="*/ 96101 h 606722"/>
                    <a:gd name="connsiteX27" fmla="*/ 510916 w 607097"/>
                    <a:gd name="connsiteY27" fmla="*/ 110217 h 606722"/>
                    <a:gd name="connsiteX28" fmla="*/ 496768 w 607097"/>
                    <a:gd name="connsiteY28" fmla="*/ 124334 h 606722"/>
                    <a:gd name="connsiteX29" fmla="*/ 489650 w 607097"/>
                    <a:gd name="connsiteY29" fmla="*/ 127441 h 606722"/>
                    <a:gd name="connsiteX30" fmla="*/ 482620 w 607097"/>
                    <a:gd name="connsiteY30" fmla="*/ 124334 h 606722"/>
                    <a:gd name="connsiteX31" fmla="*/ 482620 w 607097"/>
                    <a:gd name="connsiteY31" fmla="*/ 110217 h 606722"/>
                    <a:gd name="connsiteX32" fmla="*/ 196955 w 607097"/>
                    <a:gd name="connsiteY32" fmla="*/ 96101 h 606722"/>
                    <a:gd name="connsiteX33" fmla="*/ 211110 w 607097"/>
                    <a:gd name="connsiteY33" fmla="*/ 96101 h 606722"/>
                    <a:gd name="connsiteX34" fmla="*/ 225355 w 607097"/>
                    <a:gd name="connsiteY34" fmla="*/ 110217 h 606722"/>
                    <a:gd name="connsiteX35" fmla="*/ 225355 w 607097"/>
                    <a:gd name="connsiteY35" fmla="*/ 124334 h 606722"/>
                    <a:gd name="connsiteX36" fmla="*/ 218233 w 607097"/>
                    <a:gd name="connsiteY36" fmla="*/ 127441 h 606722"/>
                    <a:gd name="connsiteX37" fmla="*/ 211110 w 607097"/>
                    <a:gd name="connsiteY37" fmla="*/ 124334 h 606722"/>
                    <a:gd name="connsiteX38" fmla="*/ 196955 w 607097"/>
                    <a:gd name="connsiteY38" fmla="*/ 110217 h 606722"/>
                    <a:gd name="connsiteX39" fmla="*/ 196955 w 607097"/>
                    <a:gd name="connsiteY39" fmla="*/ 96101 h 606722"/>
                    <a:gd name="connsiteX40" fmla="*/ 103963 w 607097"/>
                    <a:gd name="connsiteY40" fmla="*/ 81761 h 606722"/>
                    <a:gd name="connsiteX41" fmla="*/ 87598 w 607097"/>
                    <a:gd name="connsiteY41" fmla="*/ 90026 h 606722"/>
                    <a:gd name="connsiteX42" fmla="*/ 62322 w 607097"/>
                    <a:gd name="connsiteY42" fmla="*/ 115266 h 606722"/>
                    <a:gd name="connsiteX43" fmla="*/ 34998 w 607097"/>
                    <a:gd name="connsiteY43" fmla="*/ 265902 h 606722"/>
                    <a:gd name="connsiteX44" fmla="*/ 75494 w 607097"/>
                    <a:gd name="connsiteY44" fmla="*/ 322602 h 606722"/>
                    <a:gd name="connsiteX45" fmla="*/ 283044 w 607097"/>
                    <a:gd name="connsiteY45" fmla="*/ 530826 h 606722"/>
                    <a:gd name="connsiteX46" fmla="*/ 327634 w 607097"/>
                    <a:gd name="connsiteY46" fmla="*/ 565219 h 606722"/>
                    <a:gd name="connsiteX47" fmla="*/ 490684 w 607097"/>
                    <a:gd name="connsiteY47" fmla="*/ 545046 h 606722"/>
                    <a:gd name="connsiteX48" fmla="*/ 515960 w 607097"/>
                    <a:gd name="connsiteY48" fmla="*/ 519717 h 606722"/>
                    <a:gd name="connsiteX49" fmla="*/ 521033 w 607097"/>
                    <a:gd name="connsiteY49" fmla="*/ 485324 h 606722"/>
                    <a:gd name="connsiteX50" fmla="*/ 434969 w 607097"/>
                    <a:gd name="connsiteY50" fmla="*/ 411561 h 606722"/>
                    <a:gd name="connsiteX51" fmla="*/ 414321 w 607097"/>
                    <a:gd name="connsiteY51" fmla="*/ 406318 h 606722"/>
                    <a:gd name="connsiteX52" fmla="*/ 413698 w 607097"/>
                    <a:gd name="connsiteY52" fmla="*/ 406496 h 606722"/>
                    <a:gd name="connsiteX53" fmla="*/ 405599 w 607097"/>
                    <a:gd name="connsiteY53" fmla="*/ 413605 h 606722"/>
                    <a:gd name="connsiteX54" fmla="*/ 404620 w 607097"/>
                    <a:gd name="connsiteY54" fmla="*/ 414583 h 606722"/>
                    <a:gd name="connsiteX55" fmla="*/ 373202 w 607097"/>
                    <a:gd name="connsiteY55" fmla="*/ 447910 h 606722"/>
                    <a:gd name="connsiteX56" fmla="*/ 349528 w 607097"/>
                    <a:gd name="connsiteY56" fmla="*/ 459552 h 606722"/>
                    <a:gd name="connsiteX57" fmla="*/ 405599 w 607097"/>
                    <a:gd name="connsiteY57" fmla="*/ 475282 h 606722"/>
                    <a:gd name="connsiteX58" fmla="*/ 414677 w 607097"/>
                    <a:gd name="connsiteY58" fmla="*/ 486391 h 606722"/>
                    <a:gd name="connsiteX59" fmla="*/ 404620 w 607097"/>
                    <a:gd name="connsiteY59" fmla="*/ 495456 h 606722"/>
                    <a:gd name="connsiteX60" fmla="*/ 403552 w 607097"/>
                    <a:gd name="connsiteY60" fmla="*/ 495456 h 606722"/>
                    <a:gd name="connsiteX61" fmla="*/ 287138 w 607097"/>
                    <a:gd name="connsiteY61" fmla="*/ 441866 h 606722"/>
                    <a:gd name="connsiteX62" fmla="*/ 286426 w 607097"/>
                    <a:gd name="connsiteY62" fmla="*/ 441067 h 606722"/>
                    <a:gd name="connsiteX63" fmla="*/ 284112 w 607097"/>
                    <a:gd name="connsiteY63" fmla="*/ 438845 h 606722"/>
                    <a:gd name="connsiteX64" fmla="*/ 176777 w 607097"/>
                    <a:gd name="connsiteY64" fmla="*/ 331666 h 606722"/>
                    <a:gd name="connsiteX65" fmla="*/ 111895 w 607097"/>
                    <a:gd name="connsiteY65" fmla="*/ 213379 h 606722"/>
                    <a:gd name="connsiteX66" fmla="*/ 121062 w 607097"/>
                    <a:gd name="connsiteY66" fmla="*/ 202270 h 606722"/>
                    <a:gd name="connsiteX67" fmla="*/ 132188 w 607097"/>
                    <a:gd name="connsiteY67" fmla="*/ 211335 h 606722"/>
                    <a:gd name="connsiteX68" fmla="*/ 146428 w 607097"/>
                    <a:gd name="connsiteY68" fmla="*/ 259325 h 606722"/>
                    <a:gd name="connsiteX69" fmla="*/ 158532 w 607097"/>
                    <a:gd name="connsiteY69" fmla="*/ 233553 h 606722"/>
                    <a:gd name="connsiteX70" fmla="*/ 191907 w 607097"/>
                    <a:gd name="connsiteY70" fmla="*/ 202270 h 606722"/>
                    <a:gd name="connsiteX71" fmla="*/ 192975 w 607097"/>
                    <a:gd name="connsiteY71" fmla="*/ 201204 h 606722"/>
                    <a:gd name="connsiteX72" fmla="*/ 200006 w 607097"/>
                    <a:gd name="connsiteY72" fmla="*/ 193117 h 606722"/>
                    <a:gd name="connsiteX73" fmla="*/ 194933 w 607097"/>
                    <a:gd name="connsiteY73" fmla="*/ 170899 h 606722"/>
                    <a:gd name="connsiteX74" fmla="*/ 121062 w 607097"/>
                    <a:gd name="connsiteY74" fmla="*/ 84961 h 606722"/>
                    <a:gd name="connsiteX75" fmla="*/ 103963 w 607097"/>
                    <a:gd name="connsiteY75" fmla="*/ 81761 h 606722"/>
                    <a:gd name="connsiteX76" fmla="*/ 353980 w 607097"/>
                    <a:gd name="connsiteY76" fmla="*/ 30273 h 606722"/>
                    <a:gd name="connsiteX77" fmla="*/ 364141 w 607097"/>
                    <a:gd name="connsiteY77" fmla="*/ 40422 h 606722"/>
                    <a:gd name="connsiteX78" fmla="*/ 364141 w 607097"/>
                    <a:gd name="connsiteY78" fmla="*/ 60719 h 606722"/>
                    <a:gd name="connsiteX79" fmla="*/ 353980 w 607097"/>
                    <a:gd name="connsiteY79" fmla="*/ 70778 h 606722"/>
                    <a:gd name="connsiteX80" fmla="*/ 343818 w 607097"/>
                    <a:gd name="connsiteY80" fmla="*/ 60719 h 606722"/>
                    <a:gd name="connsiteX81" fmla="*/ 343818 w 607097"/>
                    <a:gd name="connsiteY81" fmla="*/ 40422 h 606722"/>
                    <a:gd name="connsiteX82" fmla="*/ 353980 w 607097"/>
                    <a:gd name="connsiteY82" fmla="*/ 30273 h 606722"/>
                    <a:gd name="connsiteX83" fmla="*/ 353978 w 607097"/>
                    <a:gd name="connsiteY83" fmla="*/ 20263 h 606722"/>
                    <a:gd name="connsiteX84" fmla="*/ 174819 w 607097"/>
                    <a:gd name="connsiteY84" fmla="*/ 104957 h 606722"/>
                    <a:gd name="connsiteX85" fmla="*/ 214246 w 607097"/>
                    <a:gd name="connsiteY85" fmla="*/ 160768 h 606722"/>
                    <a:gd name="connsiteX86" fmla="*/ 221278 w 607097"/>
                    <a:gd name="connsiteY86" fmla="*/ 198182 h 606722"/>
                    <a:gd name="connsiteX87" fmla="*/ 215938 w 607097"/>
                    <a:gd name="connsiteY87" fmla="*/ 209025 h 606722"/>
                    <a:gd name="connsiteX88" fmla="*/ 210152 w 607097"/>
                    <a:gd name="connsiteY88" fmla="*/ 215157 h 606722"/>
                    <a:gd name="connsiteX89" fmla="*/ 206147 w 607097"/>
                    <a:gd name="connsiteY89" fmla="*/ 218445 h 606722"/>
                    <a:gd name="connsiteX90" fmla="*/ 176777 w 607097"/>
                    <a:gd name="connsiteY90" fmla="*/ 244662 h 606722"/>
                    <a:gd name="connsiteX91" fmla="*/ 182829 w 607097"/>
                    <a:gd name="connsiteY91" fmla="*/ 308382 h 606722"/>
                    <a:gd name="connsiteX92" fmla="*/ 189504 w 607097"/>
                    <a:gd name="connsiteY92" fmla="*/ 315136 h 606722"/>
                    <a:gd name="connsiteX93" fmla="*/ 189949 w 607097"/>
                    <a:gd name="connsiteY93" fmla="*/ 315492 h 606722"/>
                    <a:gd name="connsiteX94" fmla="*/ 191640 w 607097"/>
                    <a:gd name="connsiteY94" fmla="*/ 317269 h 606722"/>
                    <a:gd name="connsiteX95" fmla="*/ 298263 w 607097"/>
                    <a:gd name="connsiteY95" fmla="*/ 424714 h 606722"/>
                    <a:gd name="connsiteX96" fmla="*/ 362077 w 607097"/>
                    <a:gd name="connsiteY96" fmla="*/ 430758 h 606722"/>
                    <a:gd name="connsiteX97" fmla="*/ 388422 w 607097"/>
                    <a:gd name="connsiteY97" fmla="*/ 401430 h 606722"/>
                    <a:gd name="connsiteX98" fmla="*/ 408625 w 607097"/>
                    <a:gd name="connsiteY98" fmla="*/ 386233 h 606722"/>
                    <a:gd name="connsiteX99" fmla="*/ 419661 w 607097"/>
                    <a:gd name="connsiteY99" fmla="*/ 384900 h 606722"/>
                    <a:gd name="connsiteX100" fmla="*/ 446094 w 607097"/>
                    <a:gd name="connsiteY100" fmla="*/ 392365 h 606722"/>
                    <a:gd name="connsiteX101" fmla="*/ 501987 w 607097"/>
                    <a:gd name="connsiteY101" fmla="*/ 431646 h 606722"/>
                    <a:gd name="connsiteX102" fmla="*/ 586894 w 607097"/>
                    <a:gd name="connsiteY102" fmla="*/ 252749 h 606722"/>
                    <a:gd name="connsiteX103" fmla="*/ 353978 w 607097"/>
                    <a:gd name="connsiteY103" fmla="*/ 20263 h 606722"/>
                    <a:gd name="connsiteX104" fmla="*/ 353978 w 607097"/>
                    <a:gd name="connsiteY104" fmla="*/ 0 h 606722"/>
                    <a:gd name="connsiteX105" fmla="*/ 607097 w 607097"/>
                    <a:gd name="connsiteY105" fmla="*/ 252749 h 606722"/>
                    <a:gd name="connsiteX106" fmla="*/ 517384 w 607097"/>
                    <a:gd name="connsiteY106" fmla="*/ 445421 h 606722"/>
                    <a:gd name="connsiteX107" fmla="*/ 540257 w 607097"/>
                    <a:gd name="connsiteY107" fmla="*/ 474215 h 606722"/>
                    <a:gd name="connsiteX108" fmla="*/ 531179 w 607097"/>
                    <a:gd name="connsiteY108" fmla="*/ 532870 h 606722"/>
                    <a:gd name="connsiteX109" fmla="*/ 505814 w 607097"/>
                    <a:gd name="connsiteY109" fmla="*/ 559176 h 606722"/>
                    <a:gd name="connsiteX110" fmla="*/ 401505 w 607097"/>
                    <a:gd name="connsiteY110" fmla="*/ 606722 h 606722"/>
                    <a:gd name="connsiteX111" fmla="*/ 318556 w 607097"/>
                    <a:gd name="connsiteY111" fmla="*/ 582460 h 606722"/>
                    <a:gd name="connsiteX112" fmla="*/ 268893 w 607097"/>
                    <a:gd name="connsiteY112" fmla="*/ 543979 h 606722"/>
                    <a:gd name="connsiteX113" fmla="*/ 61343 w 607097"/>
                    <a:gd name="connsiteY113" fmla="*/ 336732 h 606722"/>
                    <a:gd name="connsiteX114" fmla="*/ 16753 w 607097"/>
                    <a:gd name="connsiteY114" fmla="*/ 275056 h 606722"/>
                    <a:gd name="connsiteX115" fmla="*/ 48171 w 607097"/>
                    <a:gd name="connsiteY115" fmla="*/ 101135 h 606722"/>
                    <a:gd name="connsiteX116" fmla="*/ 73447 w 607097"/>
                    <a:gd name="connsiteY116" fmla="*/ 75807 h 606722"/>
                    <a:gd name="connsiteX117" fmla="*/ 132188 w 607097"/>
                    <a:gd name="connsiteY117" fmla="*/ 66742 h 606722"/>
                    <a:gd name="connsiteX118" fmla="*/ 160757 w 607097"/>
                    <a:gd name="connsiteY118" fmla="*/ 89315 h 606722"/>
                    <a:gd name="connsiteX119" fmla="*/ 353978 w 607097"/>
                    <a:gd name="connsiteY119" fmla="*/ 0 h 606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</a:cxnLst>
                  <a:rect l="l" t="t" r="r" b="b"/>
                  <a:pathLst>
                    <a:path w="607097" h="606722">
                      <a:moveTo>
                        <a:pt x="482620" y="381169"/>
                      </a:moveTo>
                      <a:cubicBezTo>
                        <a:pt x="486624" y="377172"/>
                        <a:pt x="492675" y="377172"/>
                        <a:pt x="496768" y="381169"/>
                      </a:cubicBezTo>
                      <a:lnTo>
                        <a:pt x="510916" y="395381"/>
                      </a:lnTo>
                      <a:cubicBezTo>
                        <a:pt x="515009" y="399379"/>
                        <a:pt x="515009" y="405419"/>
                        <a:pt x="510916" y="409505"/>
                      </a:cubicBezTo>
                      <a:cubicBezTo>
                        <a:pt x="509937" y="412525"/>
                        <a:pt x="506912" y="412525"/>
                        <a:pt x="503887" y="412525"/>
                      </a:cubicBezTo>
                      <a:cubicBezTo>
                        <a:pt x="500861" y="412525"/>
                        <a:pt x="498815" y="411548"/>
                        <a:pt x="496768" y="409505"/>
                      </a:cubicBezTo>
                      <a:lnTo>
                        <a:pt x="482620" y="395381"/>
                      </a:lnTo>
                      <a:cubicBezTo>
                        <a:pt x="478527" y="391295"/>
                        <a:pt x="478527" y="385255"/>
                        <a:pt x="482620" y="381169"/>
                      </a:cubicBezTo>
                      <a:close/>
                      <a:moveTo>
                        <a:pt x="546398" y="242745"/>
                      </a:moveTo>
                      <a:lnTo>
                        <a:pt x="566606" y="242745"/>
                      </a:lnTo>
                      <a:cubicBezTo>
                        <a:pt x="572659" y="242745"/>
                        <a:pt x="576754" y="246732"/>
                        <a:pt x="576754" y="252756"/>
                      </a:cubicBezTo>
                      <a:cubicBezTo>
                        <a:pt x="576754" y="258869"/>
                        <a:pt x="572659" y="262856"/>
                        <a:pt x="566606" y="262856"/>
                      </a:cubicBezTo>
                      <a:lnTo>
                        <a:pt x="546398" y="262856"/>
                      </a:lnTo>
                      <a:cubicBezTo>
                        <a:pt x="540255" y="262856"/>
                        <a:pt x="536249" y="258869"/>
                        <a:pt x="536249" y="252756"/>
                      </a:cubicBezTo>
                      <a:cubicBezTo>
                        <a:pt x="536249" y="246732"/>
                        <a:pt x="540255" y="242745"/>
                        <a:pt x="546398" y="242745"/>
                      </a:cubicBezTo>
                      <a:close/>
                      <a:moveTo>
                        <a:pt x="353968" y="101120"/>
                      </a:moveTo>
                      <a:cubicBezTo>
                        <a:pt x="360022" y="101120"/>
                        <a:pt x="364118" y="105119"/>
                        <a:pt x="364118" y="111251"/>
                      </a:cubicBezTo>
                      <a:lnTo>
                        <a:pt x="364118" y="242683"/>
                      </a:lnTo>
                      <a:lnTo>
                        <a:pt x="424838" y="242683"/>
                      </a:lnTo>
                      <a:cubicBezTo>
                        <a:pt x="430893" y="242683"/>
                        <a:pt x="434988" y="246682"/>
                        <a:pt x="434988" y="252725"/>
                      </a:cubicBezTo>
                      <a:cubicBezTo>
                        <a:pt x="434988" y="258857"/>
                        <a:pt x="430893" y="262856"/>
                        <a:pt x="424838" y="262856"/>
                      </a:cubicBezTo>
                      <a:lnTo>
                        <a:pt x="353968" y="262856"/>
                      </a:lnTo>
                      <a:cubicBezTo>
                        <a:pt x="347825" y="262856"/>
                        <a:pt x="343818" y="258857"/>
                        <a:pt x="343818" y="252725"/>
                      </a:cubicBezTo>
                      <a:lnTo>
                        <a:pt x="343818" y="111251"/>
                      </a:lnTo>
                      <a:cubicBezTo>
                        <a:pt x="343818" y="105119"/>
                        <a:pt x="347825" y="101120"/>
                        <a:pt x="353968" y="101120"/>
                      </a:cubicBezTo>
                      <a:close/>
                      <a:moveTo>
                        <a:pt x="496768" y="96101"/>
                      </a:moveTo>
                      <a:cubicBezTo>
                        <a:pt x="500861" y="92017"/>
                        <a:pt x="506912" y="92017"/>
                        <a:pt x="510916" y="96101"/>
                      </a:cubicBezTo>
                      <a:cubicBezTo>
                        <a:pt x="515009" y="100096"/>
                        <a:pt x="515009" y="106222"/>
                        <a:pt x="510916" y="110217"/>
                      </a:cubicBezTo>
                      <a:lnTo>
                        <a:pt x="496768" y="124334"/>
                      </a:lnTo>
                      <a:cubicBezTo>
                        <a:pt x="494722" y="126376"/>
                        <a:pt x="492675" y="127441"/>
                        <a:pt x="489650" y="127441"/>
                      </a:cubicBezTo>
                      <a:cubicBezTo>
                        <a:pt x="486624" y="127441"/>
                        <a:pt x="484578" y="126376"/>
                        <a:pt x="482620" y="124334"/>
                      </a:cubicBezTo>
                      <a:cubicBezTo>
                        <a:pt x="478527" y="120338"/>
                        <a:pt x="478527" y="114301"/>
                        <a:pt x="482620" y="110217"/>
                      </a:cubicBezTo>
                      <a:close/>
                      <a:moveTo>
                        <a:pt x="196955" y="96101"/>
                      </a:moveTo>
                      <a:cubicBezTo>
                        <a:pt x="201050" y="92017"/>
                        <a:pt x="207104" y="92017"/>
                        <a:pt x="211110" y="96101"/>
                      </a:cubicBezTo>
                      <a:lnTo>
                        <a:pt x="225355" y="110217"/>
                      </a:lnTo>
                      <a:cubicBezTo>
                        <a:pt x="229361" y="114301"/>
                        <a:pt x="229361" y="120338"/>
                        <a:pt x="225355" y="124334"/>
                      </a:cubicBezTo>
                      <a:cubicBezTo>
                        <a:pt x="223307" y="126376"/>
                        <a:pt x="220280" y="127441"/>
                        <a:pt x="218233" y="127441"/>
                      </a:cubicBezTo>
                      <a:cubicBezTo>
                        <a:pt x="215206" y="127441"/>
                        <a:pt x="213158" y="126376"/>
                        <a:pt x="211110" y="124334"/>
                      </a:cubicBezTo>
                      <a:lnTo>
                        <a:pt x="196955" y="110217"/>
                      </a:lnTo>
                      <a:cubicBezTo>
                        <a:pt x="192949" y="106222"/>
                        <a:pt x="192949" y="100096"/>
                        <a:pt x="196955" y="96101"/>
                      </a:cubicBezTo>
                      <a:close/>
                      <a:moveTo>
                        <a:pt x="103963" y="81761"/>
                      </a:moveTo>
                      <a:cubicBezTo>
                        <a:pt x="98011" y="82650"/>
                        <a:pt x="92182" y="85449"/>
                        <a:pt x="87598" y="90026"/>
                      </a:cubicBezTo>
                      <a:lnTo>
                        <a:pt x="62322" y="115266"/>
                      </a:lnTo>
                      <a:cubicBezTo>
                        <a:pt x="17732" y="159790"/>
                        <a:pt x="8654" y="209291"/>
                        <a:pt x="34998" y="265902"/>
                      </a:cubicBezTo>
                      <a:cubicBezTo>
                        <a:pt x="44077" y="285187"/>
                        <a:pt x="57249" y="304383"/>
                        <a:pt x="75494" y="322602"/>
                      </a:cubicBezTo>
                      <a:lnTo>
                        <a:pt x="283044" y="530826"/>
                      </a:lnTo>
                      <a:cubicBezTo>
                        <a:pt x="297284" y="545046"/>
                        <a:pt x="312415" y="557132"/>
                        <a:pt x="327634" y="565219"/>
                      </a:cubicBezTo>
                      <a:cubicBezTo>
                        <a:pt x="389401" y="599612"/>
                        <a:pt x="443068" y="592503"/>
                        <a:pt x="490684" y="545046"/>
                      </a:cubicBezTo>
                      <a:lnTo>
                        <a:pt x="515960" y="519717"/>
                      </a:lnTo>
                      <a:cubicBezTo>
                        <a:pt x="525127" y="510653"/>
                        <a:pt x="527085" y="496433"/>
                        <a:pt x="521033" y="485324"/>
                      </a:cubicBezTo>
                      <a:cubicBezTo>
                        <a:pt x="503856" y="451998"/>
                        <a:pt x="434969" y="411561"/>
                        <a:pt x="434969" y="411561"/>
                      </a:cubicBezTo>
                      <a:cubicBezTo>
                        <a:pt x="427582" y="407829"/>
                        <a:pt x="420195" y="405874"/>
                        <a:pt x="414321" y="406318"/>
                      </a:cubicBezTo>
                      <a:cubicBezTo>
                        <a:pt x="414143" y="406318"/>
                        <a:pt x="413876" y="406407"/>
                        <a:pt x="413698" y="406496"/>
                      </a:cubicBezTo>
                      <a:cubicBezTo>
                        <a:pt x="409604" y="407473"/>
                        <a:pt x="407646" y="409517"/>
                        <a:pt x="405599" y="413605"/>
                      </a:cubicBezTo>
                      <a:lnTo>
                        <a:pt x="404620" y="414583"/>
                      </a:lnTo>
                      <a:cubicBezTo>
                        <a:pt x="397500" y="423648"/>
                        <a:pt x="380323" y="443910"/>
                        <a:pt x="373202" y="447910"/>
                      </a:cubicBezTo>
                      <a:cubicBezTo>
                        <a:pt x="365548" y="453242"/>
                        <a:pt x="357538" y="457152"/>
                        <a:pt x="349528" y="459552"/>
                      </a:cubicBezTo>
                      <a:cubicBezTo>
                        <a:pt x="365281" y="466839"/>
                        <a:pt x="384328" y="473149"/>
                        <a:pt x="405599" y="475282"/>
                      </a:cubicBezTo>
                      <a:cubicBezTo>
                        <a:pt x="410672" y="476259"/>
                        <a:pt x="414677" y="480259"/>
                        <a:pt x="414677" y="486391"/>
                      </a:cubicBezTo>
                      <a:cubicBezTo>
                        <a:pt x="413698" y="491456"/>
                        <a:pt x="409604" y="495456"/>
                        <a:pt x="404620" y="495456"/>
                      </a:cubicBezTo>
                      <a:lnTo>
                        <a:pt x="403552" y="495456"/>
                      </a:lnTo>
                      <a:cubicBezTo>
                        <a:pt x="333686" y="488346"/>
                        <a:pt x="288117" y="443910"/>
                        <a:pt x="287138" y="441866"/>
                      </a:cubicBezTo>
                      <a:cubicBezTo>
                        <a:pt x="286871" y="441600"/>
                        <a:pt x="286604" y="441333"/>
                        <a:pt x="286426" y="441067"/>
                      </a:cubicBezTo>
                      <a:cubicBezTo>
                        <a:pt x="285625" y="440356"/>
                        <a:pt x="284824" y="439645"/>
                        <a:pt x="284112" y="438845"/>
                      </a:cubicBezTo>
                      <a:lnTo>
                        <a:pt x="176777" y="331666"/>
                      </a:lnTo>
                      <a:cubicBezTo>
                        <a:pt x="174730" y="329622"/>
                        <a:pt x="119015" y="284120"/>
                        <a:pt x="111895" y="213379"/>
                      </a:cubicBezTo>
                      <a:cubicBezTo>
                        <a:pt x="110916" y="208314"/>
                        <a:pt x="115010" y="203248"/>
                        <a:pt x="121062" y="202270"/>
                      </a:cubicBezTo>
                      <a:cubicBezTo>
                        <a:pt x="127115" y="201204"/>
                        <a:pt x="131209" y="205292"/>
                        <a:pt x="132188" y="211335"/>
                      </a:cubicBezTo>
                      <a:cubicBezTo>
                        <a:pt x="133968" y="229109"/>
                        <a:pt x="139486" y="245284"/>
                        <a:pt x="146428" y="259325"/>
                      </a:cubicBezTo>
                      <a:cubicBezTo>
                        <a:pt x="148653" y="250794"/>
                        <a:pt x="152658" y="242262"/>
                        <a:pt x="158532" y="233553"/>
                      </a:cubicBezTo>
                      <a:cubicBezTo>
                        <a:pt x="162537" y="227510"/>
                        <a:pt x="183808" y="210358"/>
                        <a:pt x="191907" y="202270"/>
                      </a:cubicBezTo>
                      <a:lnTo>
                        <a:pt x="192975" y="201204"/>
                      </a:lnTo>
                      <a:cubicBezTo>
                        <a:pt x="196980" y="199160"/>
                        <a:pt x="199027" y="196138"/>
                        <a:pt x="200006" y="193117"/>
                      </a:cubicBezTo>
                      <a:cubicBezTo>
                        <a:pt x="202053" y="187073"/>
                        <a:pt x="200006" y="178986"/>
                        <a:pt x="194933" y="170899"/>
                      </a:cubicBezTo>
                      <a:cubicBezTo>
                        <a:pt x="194933" y="169832"/>
                        <a:pt x="154438" y="102113"/>
                        <a:pt x="121062" y="84961"/>
                      </a:cubicBezTo>
                      <a:cubicBezTo>
                        <a:pt x="115989" y="81895"/>
                        <a:pt x="109915" y="80873"/>
                        <a:pt x="103963" y="81761"/>
                      </a:cubicBezTo>
                      <a:close/>
                      <a:moveTo>
                        <a:pt x="353980" y="30273"/>
                      </a:moveTo>
                      <a:cubicBezTo>
                        <a:pt x="360041" y="30273"/>
                        <a:pt x="364141" y="34368"/>
                        <a:pt x="364141" y="40422"/>
                      </a:cubicBezTo>
                      <a:lnTo>
                        <a:pt x="364141" y="60719"/>
                      </a:lnTo>
                      <a:cubicBezTo>
                        <a:pt x="364141" y="66772"/>
                        <a:pt x="360041" y="70778"/>
                        <a:pt x="353980" y="70778"/>
                      </a:cubicBezTo>
                      <a:cubicBezTo>
                        <a:pt x="347829" y="70778"/>
                        <a:pt x="343818" y="66772"/>
                        <a:pt x="343818" y="60719"/>
                      </a:cubicBezTo>
                      <a:lnTo>
                        <a:pt x="343818" y="40422"/>
                      </a:lnTo>
                      <a:cubicBezTo>
                        <a:pt x="343818" y="34368"/>
                        <a:pt x="347829" y="30273"/>
                        <a:pt x="353980" y="30273"/>
                      </a:cubicBezTo>
                      <a:close/>
                      <a:moveTo>
                        <a:pt x="353978" y="20263"/>
                      </a:moveTo>
                      <a:cubicBezTo>
                        <a:pt x="284112" y="20263"/>
                        <a:pt x="219409" y="50479"/>
                        <a:pt x="174819" y="104957"/>
                      </a:cubicBezTo>
                      <a:cubicBezTo>
                        <a:pt x="196446" y="130818"/>
                        <a:pt x="212911" y="158901"/>
                        <a:pt x="214246" y="160768"/>
                      </a:cubicBezTo>
                      <a:cubicBezTo>
                        <a:pt x="221278" y="173920"/>
                        <a:pt x="224304" y="187073"/>
                        <a:pt x="221278" y="198182"/>
                      </a:cubicBezTo>
                      <a:cubicBezTo>
                        <a:pt x="220299" y="202093"/>
                        <a:pt x="218430" y="205736"/>
                        <a:pt x="215938" y="209025"/>
                      </a:cubicBezTo>
                      <a:cubicBezTo>
                        <a:pt x="214336" y="211335"/>
                        <a:pt x="212466" y="213379"/>
                        <a:pt x="210152" y="215157"/>
                      </a:cubicBezTo>
                      <a:cubicBezTo>
                        <a:pt x="208906" y="216312"/>
                        <a:pt x="207482" y="217378"/>
                        <a:pt x="206147" y="218445"/>
                      </a:cubicBezTo>
                      <a:cubicBezTo>
                        <a:pt x="193954" y="228487"/>
                        <a:pt x="179803" y="241640"/>
                        <a:pt x="176777" y="244662"/>
                      </a:cubicBezTo>
                      <a:cubicBezTo>
                        <a:pt x="160579" y="269012"/>
                        <a:pt x="162537" y="287142"/>
                        <a:pt x="182829" y="308382"/>
                      </a:cubicBezTo>
                      <a:lnTo>
                        <a:pt x="189504" y="315136"/>
                      </a:lnTo>
                      <a:cubicBezTo>
                        <a:pt x="189771" y="315403"/>
                        <a:pt x="189949" y="315492"/>
                        <a:pt x="189949" y="315492"/>
                      </a:cubicBezTo>
                      <a:cubicBezTo>
                        <a:pt x="190572" y="316025"/>
                        <a:pt x="191195" y="316647"/>
                        <a:pt x="191640" y="317269"/>
                      </a:cubicBezTo>
                      <a:lnTo>
                        <a:pt x="298263" y="424714"/>
                      </a:lnTo>
                      <a:cubicBezTo>
                        <a:pt x="318556" y="444888"/>
                        <a:pt x="337780" y="446932"/>
                        <a:pt x="362077" y="430758"/>
                      </a:cubicBezTo>
                      <a:cubicBezTo>
                        <a:pt x="365103" y="428713"/>
                        <a:pt x="378275" y="414583"/>
                        <a:pt x="388422" y="401430"/>
                      </a:cubicBezTo>
                      <a:cubicBezTo>
                        <a:pt x="393406" y="393343"/>
                        <a:pt x="400526" y="388277"/>
                        <a:pt x="408625" y="386233"/>
                      </a:cubicBezTo>
                      <a:cubicBezTo>
                        <a:pt x="412096" y="385344"/>
                        <a:pt x="415834" y="384900"/>
                        <a:pt x="419661" y="384900"/>
                      </a:cubicBezTo>
                      <a:cubicBezTo>
                        <a:pt x="428294" y="384989"/>
                        <a:pt x="437728" y="387477"/>
                        <a:pt x="446094" y="392365"/>
                      </a:cubicBezTo>
                      <a:cubicBezTo>
                        <a:pt x="447963" y="393609"/>
                        <a:pt x="476088" y="410051"/>
                        <a:pt x="501987" y="431646"/>
                      </a:cubicBezTo>
                      <a:cubicBezTo>
                        <a:pt x="556545" y="387122"/>
                        <a:pt x="586894" y="322513"/>
                        <a:pt x="586894" y="252749"/>
                      </a:cubicBezTo>
                      <a:cubicBezTo>
                        <a:pt x="586894" y="124330"/>
                        <a:pt x="482585" y="20263"/>
                        <a:pt x="353978" y="20263"/>
                      </a:cubicBezTo>
                      <a:close/>
                      <a:moveTo>
                        <a:pt x="353978" y="0"/>
                      </a:moveTo>
                      <a:cubicBezTo>
                        <a:pt x="493710" y="0"/>
                        <a:pt x="607097" y="113222"/>
                        <a:pt x="607097" y="252749"/>
                      </a:cubicBezTo>
                      <a:cubicBezTo>
                        <a:pt x="607097" y="327578"/>
                        <a:pt x="574345" y="397786"/>
                        <a:pt x="517384" y="445421"/>
                      </a:cubicBezTo>
                      <a:cubicBezTo>
                        <a:pt x="526907" y="454753"/>
                        <a:pt x="535184" y="464617"/>
                        <a:pt x="540257" y="474215"/>
                      </a:cubicBezTo>
                      <a:cubicBezTo>
                        <a:pt x="550403" y="493412"/>
                        <a:pt x="547377" y="517673"/>
                        <a:pt x="531179" y="532870"/>
                      </a:cubicBezTo>
                      <a:lnTo>
                        <a:pt x="505814" y="559176"/>
                      </a:lnTo>
                      <a:cubicBezTo>
                        <a:pt x="474486" y="590548"/>
                        <a:pt x="438974" y="606722"/>
                        <a:pt x="401505" y="606722"/>
                      </a:cubicBezTo>
                      <a:cubicBezTo>
                        <a:pt x="375249" y="606722"/>
                        <a:pt x="346858" y="598635"/>
                        <a:pt x="318556" y="582460"/>
                      </a:cubicBezTo>
                      <a:cubicBezTo>
                        <a:pt x="301289" y="573307"/>
                        <a:pt x="285091" y="560154"/>
                        <a:pt x="268893" y="543979"/>
                      </a:cubicBezTo>
                      <a:lnTo>
                        <a:pt x="61343" y="336732"/>
                      </a:lnTo>
                      <a:cubicBezTo>
                        <a:pt x="42030" y="317536"/>
                        <a:pt x="26899" y="296296"/>
                        <a:pt x="16753" y="275056"/>
                      </a:cubicBezTo>
                      <a:cubicBezTo>
                        <a:pt x="-13596" y="210358"/>
                        <a:pt x="-2471" y="151703"/>
                        <a:pt x="48171" y="101135"/>
                      </a:cubicBezTo>
                      <a:lnTo>
                        <a:pt x="73447" y="75807"/>
                      </a:lnTo>
                      <a:cubicBezTo>
                        <a:pt x="88666" y="60699"/>
                        <a:pt x="112963" y="56611"/>
                        <a:pt x="132188" y="66742"/>
                      </a:cubicBezTo>
                      <a:cubicBezTo>
                        <a:pt x="141711" y="71719"/>
                        <a:pt x="151412" y="79895"/>
                        <a:pt x="160757" y="89315"/>
                      </a:cubicBezTo>
                      <a:cubicBezTo>
                        <a:pt x="209173" y="32971"/>
                        <a:pt x="278772" y="0"/>
                        <a:pt x="353978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/>
                  <a:endParaRPr dirty="0">
                    <a:ea typeface="迷你简准圆" panose="03000509000000000000" pitchFamily="65" charset="-122"/>
                  </a:endParaRPr>
                </a:p>
              </p:txBody>
            </p:sp>
          </p:grpSp>
          <p:sp>
            <p:nvSpPr>
              <p:cNvPr id="33" name="iṥḷïḑe"/>
              <p:cNvSpPr/>
              <p:nvPr/>
            </p:nvSpPr>
            <p:spPr>
              <a:xfrm>
                <a:off x="3071664" y="2883810"/>
                <a:ext cx="568192" cy="568192"/>
              </a:xfrm>
              <a:prstGeom prst="ellipse">
                <a:avLst/>
              </a:prstGeom>
              <a:gradFill>
                <a:gsLst>
                  <a:gs pos="0">
                    <a:srgbClr val="FFED63"/>
                  </a:gs>
                  <a:gs pos="47000">
                    <a:srgbClr val="FE7D40"/>
                  </a:gs>
                  <a:gs pos="100000">
                    <a:srgbClr val="F04485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dirty="0">
                  <a:ea typeface="迷你简准圆" panose="03000509000000000000" pitchFamily="65" charset="-122"/>
                </a:endParaRPr>
              </a:p>
            </p:txBody>
          </p:sp>
          <p:sp>
            <p:nvSpPr>
              <p:cNvPr id="34" name="îṣliḍê"/>
              <p:cNvSpPr/>
              <p:nvPr/>
            </p:nvSpPr>
            <p:spPr>
              <a:xfrm>
                <a:off x="3783872" y="2883810"/>
                <a:ext cx="568192" cy="568192"/>
              </a:xfrm>
              <a:prstGeom prst="ellipse">
                <a:avLst/>
              </a:prstGeom>
              <a:gradFill>
                <a:gsLst>
                  <a:gs pos="0">
                    <a:srgbClr val="FFED63"/>
                  </a:gs>
                  <a:gs pos="47000">
                    <a:srgbClr val="FE7D40"/>
                  </a:gs>
                  <a:gs pos="100000">
                    <a:srgbClr val="F04485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dirty="0">
                  <a:ea typeface="迷你简准圆" panose="03000509000000000000" pitchFamily="65" charset="-122"/>
                </a:endParaRPr>
              </a:p>
            </p:txBody>
          </p:sp>
          <p:sp>
            <p:nvSpPr>
              <p:cNvPr id="35" name="iṡlîdé"/>
              <p:cNvSpPr/>
              <p:nvPr/>
            </p:nvSpPr>
            <p:spPr>
              <a:xfrm>
                <a:off x="4496080" y="2883810"/>
                <a:ext cx="568192" cy="568192"/>
              </a:xfrm>
              <a:prstGeom prst="ellipse">
                <a:avLst/>
              </a:prstGeom>
              <a:gradFill>
                <a:gsLst>
                  <a:gs pos="0">
                    <a:srgbClr val="FFED63"/>
                  </a:gs>
                  <a:gs pos="47000">
                    <a:srgbClr val="FE7D40"/>
                  </a:gs>
                  <a:gs pos="100000">
                    <a:srgbClr val="F04485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dirty="0">
                  <a:ea typeface="迷你简准圆" panose="03000509000000000000" pitchFamily="65" charset="-122"/>
                </a:endParaRPr>
              </a:p>
            </p:txBody>
          </p:sp>
          <p:sp>
            <p:nvSpPr>
              <p:cNvPr id="36" name="iṧļîḋè"/>
              <p:cNvSpPr txBox="1"/>
              <p:nvPr/>
            </p:nvSpPr>
            <p:spPr>
              <a:xfrm>
                <a:off x="2614464" y="1844824"/>
                <a:ext cx="774484" cy="732505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ctr" anchorCtr="0">
                <a:prstTxWarp prst="textSlantUp">
                  <a:avLst/>
                </a:prstTxWarp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700" b="1" dirty="0" smtClean="0">
                    <a:gradFill>
                      <a:gsLst>
                        <a:gs pos="0">
                          <a:srgbClr val="FFED63"/>
                        </a:gs>
                        <a:gs pos="47000">
                          <a:srgbClr val="FE7D40"/>
                        </a:gs>
                        <a:gs pos="100000">
                          <a:srgbClr val="F04485"/>
                        </a:gs>
                      </a:gsLst>
                      <a:lin ang="2700000" scaled="1"/>
                    </a:gradFill>
                    <a:ea typeface="迷你简准圆" panose="03000509000000000000" pitchFamily="65" charset="-122"/>
                  </a:rPr>
                  <a:t>Step 01</a:t>
                </a:r>
                <a:endParaRPr lang="en-US" altLang="zh-CN" sz="700" b="1" dirty="0">
                  <a:gradFill>
                    <a:gsLst>
                      <a:gs pos="0">
                        <a:srgbClr val="FFED63"/>
                      </a:gs>
                      <a:gs pos="47000">
                        <a:srgbClr val="FE7D40"/>
                      </a:gs>
                      <a:gs pos="100000">
                        <a:srgbClr val="F04485"/>
                      </a:gs>
                    </a:gsLst>
                    <a:lin ang="2700000" scaled="1"/>
                  </a:gradFill>
                  <a:ea typeface="迷你简准圆" panose="03000509000000000000" pitchFamily="65" charset="-122"/>
                </a:endParaRPr>
              </a:p>
            </p:txBody>
          </p:sp>
          <p:sp>
            <p:nvSpPr>
              <p:cNvPr id="37" name="ísḻîďe"/>
              <p:cNvSpPr txBox="1"/>
              <p:nvPr/>
            </p:nvSpPr>
            <p:spPr>
              <a:xfrm>
                <a:off x="2819636" y="3548166"/>
                <a:ext cx="504056" cy="476735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ctr" anchorCtr="0">
                <a:prstTxWarp prst="textSlantUp">
                  <a:avLst/>
                </a:prstTxWarp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700" b="1" dirty="0" smtClean="0">
                    <a:gradFill>
                      <a:gsLst>
                        <a:gs pos="0">
                          <a:srgbClr val="FFED63"/>
                        </a:gs>
                        <a:gs pos="47000">
                          <a:srgbClr val="FE7D40"/>
                        </a:gs>
                        <a:gs pos="100000">
                          <a:srgbClr val="F04485"/>
                        </a:gs>
                      </a:gsLst>
                      <a:lin ang="2700000" scaled="1"/>
                    </a:gradFill>
                    <a:ea typeface="迷你简准圆" panose="03000509000000000000" pitchFamily="65" charset="-122"/>
                  </a:rPr>
                  <a:t>关键词</a:t>
                </a:r>
                <a:endParaRPr lang="zh-CN" altLang="en-US" sz="700" b="1" dirty="0">
                  <a:gradFill>
                    <a:gsLst>
                      <a:gs pos="0">
                        <a:srgbClr val="FFED63"/>
                      </a:gs>
                      <a:gs pos="47000">
                        <a:srgbClr val="FE7D40"/>
                      </a:gs>
                      <a:gs pos="100000">
                        <a:srgbClr val="F04485"/>
                      </a:gs>
                    </a:gsLst>
                    <a:lin ang="2700000" scaled="1"/>
                  </a:gradFill>
                  <a:ea typeface="迷你简准圆" panose="03000509000000000000" pitchFamily="65" charset="-122"/>
                </a:endParaRPr>
              </a:p>
            </p:txBody>
          </p:sp>
          <p:sp>
            <p:nvSpPr>
              <p:cNvPr id="38" name="iṡḷïďe"/>
              <p:cNvSpPr txBox="1"/>
              <p:nvPr/>
            </p:nvSpPr>
            <p:spPr>
              <a:xfrm>
                <a:off x="3576758" y="3548166"/>
                <a:ext cx="504056" cy="476735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ctr" anchorCtr="0">
                <a:prstTxWarp prst="textSlantUp">
                  <a:avLst/>
                </a:prstTxWarp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700" b="1" dirty="0" smtClean="0">
                    <a:gradFill>
                      <a:gsLst>
                        <a:gs pos="0">
                          <a:srgbClr val="FFED63"/>
                        </a:gs>
                        <a:gs pos="47000">
                          <a:srgbClr val="FE7D40"/>
                        </a:gs>
                        <a:gs pos="100000">
                          <a:srgbClr val="F04485"/>
                        </a:gs>
                      </a:gsLst>
                      <a:lin ang="2700000" scaled="1"/>
                    </a:gradFill>
                    <a:ea typeface="迷你简准圆" panose="03000509000000000000" pitchFamily="65" charset="-122"/>
                  </a:rPr>
                  <a:t>关键词</a:t>
                </a:r>
                <a:endParaRPr lang="zh-CN" altLang="en-US" sz="700" b="1" dirty="0">
                  <a:gradFill>
                    <a:gsLst>
                      <a:gs pos="0">
                        <a:srgbClr val="FFED63"/>
                      </a:gs>
                      <a:gs pos="47000">
                        <a:srgbClr val="FE7D40"/>
                      </a:gs>
                      <a:gs pos="100000">
                        <a:srgbClr val="F04485"/>
                      </a:gs>
                    </a:gsLst>
                    <a:lin ang="2700000" scaled="1"/>
                  </a:gradFill>
                  <a:ea typeface="迷你简准圆" panose="03000509000000000000" pitchFamily="65" charset="-122"/>
                </a:endParaRPr>
              </a:p>
            </p:txBody>
          </p:sp>
          <p:sp>
            <p:nvSpPr>
              <p:cNvPr id="39" name="iṣľídé"/>
              <p:cNvSpPr txBox="1"/>
              <p:nvPr/>
            </p:nvSpPr>
            <p:spPr>
              <a:xfrm>
                <a:off x="4316136" y="3548166"/>
                <a:ext cx="504056" cy="476735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ctr" anchorCtr="0">
                <a:prstTxWarp prst="textSlantUp">
                  <a:avLst/>
                </a:prstTxWarp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700" b="1" dirty="0" smtClean="0">
                    <a:gradFill>
                      <a:gsLst>
                        <a:gs pos="0">
                          <a:srgbClr val="FFED63"/>
                        </a:gs>
                        <a:gs pos="47000">
                          <a:srgbClr val="FE7D40"/>
                        </a:gs>
                        <a:gs pos="100000">
                          <a:srgbClr val="F04485"/>
                        </a:gs>
                      </a:gsLst>
                      <a:lin ang="2700000" scaled="1"/>
                    </a:gradFill>
                    <a:ea typeface="迷你简准圆" panose="03000509000000000000" pitchFamily="65" charset="-122"/>
                  </a:rPr>
                  <a:t>关键词</a:t>
                </a:r>
                <a:endParaRPr lang="zh-CN" altLang="en-US" sz="700" b="1" dirty="0">
                  <a:gradFill>
                    <a:gsLst>
                      <a:gs pos="0">
                        <a:srgbClr val="FFED63"/>
                      </a:gs>
                      <a:gs pos="47000">
                        <a:srgbClr val="FE7D40"/>
                      </a:gs>
                      <a:gs pos="100000">
                        <a:srgbClr val="F04485"/>
                      </a:gs>
                    </a:gsLst>
                    <a:lin ang="2700000" scaled="1"/>
                  </a:gradFill>
                  <a:ea typeface="迷你简准圆" panose="03000509000000000000" pitchFamily="65" charset="-122"/>
                </a:endParaRPr>
              </a:p>
            </p:txBody>
          </p:sp>
        </p:grpSp>
        <p:grpSp>
          <p:nvGrpSpPr>
            <p:cNvPr id="5" name="is1îdé"/>
            <p:cNvGrpSpPr/>
            <p:nvPr/>
          </p:nvGrpSpPr>
          <p:grpSpPr>
            <a:xfrm>
              <a:off x="5375920" y="1844824"/>
              <a:ext cx="2864576" cy="2180077"/>
              <a:chOff x="1487488" y="1844824"/>
              <a:chExt cx="2864576" cy="2180077"/>
            </a:xfrm>
          </p:grpSpPr>
          <p:grpSp>
            <p:nvGrpSpPr>
              <p:cNvPr id="24" name="ísḻíḑe"/>
              <p:cNvGrpSpPr/>
              <p:nvPr/>
            </p:nvGrpSpPr>
            <p:grpSpPr>
              <a:xfrm>
                <a:off x="1487488" y="2420888"/>
                <a:ext cx="1440160" cy="1440160"/>
                <a:chOff x="1487488" y="2420888"/>
                <a:chExt cx="1440160" cy="1440160"/>
              </a:xfrm>
            </p:grpSpPr>
            <p:sp>
              <p:nvSpPr>
                <p:cNvPr id="30" name="îṡ1ïḋe"/>
                <p:cNvSpPr/>
                <p:nvPr/>
              </p:nvSpPr>
              <p:spPr>
                <a:xfrm>
                  <a:off x="1487488" y="2420888"/>
                  <a:ext cx="1440160" cy="1440160"/>
                </a:xfrm>
                <a:prstGeom prst="ellipse">
                  <a:avLst/>
                </a:prstGeom>
                <a:gradFill>
                  <a:gsLst>
                    <a:gs pos="0">
                      <a:srgbClr val="F46B85"/>
                    </a:gs>
                    <a:gs pos="50000">
                      <a:srgbClr val="CD43AC"/>
                    </a:gs>
                    <a:gs pos="100000">
                      <a:srgbClr val="911BC9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/>
                  <a:endParaRPr dirty="0"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31" name="ïṩlidè"/>
                <p:cNvSpPr/>
                <p:nvPr/>
              </p:nvSpPr>
              <p:spPr>
                <a:xfrm>
                  <a:off x="1800118" y="2733770"/>
                  <a:ext cx="814900" cy="814396"/>
                </a:xfrm>
                <a:custGeom>
                  <a:avLst/>
                  <a:gdLst>
                    <a:gd name="connsiteX0" fmla="*/ 482620 w 607097"/>
                    <a:gd name="connsiteY0" fmla="*/ 381169 h 606722"/>
                    <a:gd name="connsiteX1" fmla="*/ 496768 w 607097"/>
                    <a:gd name="connsiteY1" fmla="*/ 381169 h 606722"/>
                    <a:gd name="connsiteX2" fmla="*/ 510916 w 607097"/>
                    <a:gd name="connsiteY2" fmla="*/ 395381 h 606722"/>
                    <a:gd name="connsiteX3" fmla="*/ 510916 w 607097"/>
                    <a:gd name="connsiteY3" fmla="*/ 409505 h 606722"/>
                    <a:gd name="connsiteX4" fmla="*/ 503887 w 607097"/>
                    <a:gd name="connsiteY4" fmla="*/ 412525 h 606722"/>
                    <a:gd name="connsiteX5" fmla="*/ 496768 w 607097"/>
                    <a:gd name="connsiteY5" fmla="*/ 409505 h 606722"/>
                    <a:gd name="connsiteX6" fmla="*/ 482620 w 607097"/>
                    <a:gd name="connsiteY6" fmla="*/ 395381 h 606722"/>
                    <a:gd name="connsiteX7" fmla="*/ 482620 w 607097"/>
                    <a:gd name="connsiteY7" fmla="*/ 381169 h 606722"/>
                    <a:gd name="connsiteX8" fmla="*/ 546398 w 607097"/>
                    <a:gd name="connsiteY8" fmla="*/ 242745 h 606722"/>
                    <a:gd name="connsiteX9" fmla="*/ 566606 w 607097"/>
                    <a:gd name="connsiteY9" fmla="*/ 242745 h 606722"/>
                    <a:gd name="connsiteX10" fmla="*/ 576754 w 607097"/>
                    <a:gd name="connsiteY10" fmla="*/ 252756 h 606722"/>
                    <a:gd name="connsiteX11" fmla="*/ 566606 w 607097"/>
                    <a:gd name="connsiteY11" fmla="*/ 262856 h 606722"/>
                    <a:gd name="connsiteX12" fmla="*/ 546398 w 607097"/>
                    <a:gd name="connsiteY12" fmla="*/ 262856 h 606722"/>
                    <a:gd name="connsiteX13" fmla="*/ 536249 w 607097"/>
                    <a:gd name="connsiteY13" fmla="*/ 252756 h 606722"/>
                    <a:gd name="connsiteX14" fmla="*/ 546398 w 607097"/>
                    <a:gd name="connsiteY14" fmla="*/ 242745 h 606722"/>
                    <a:gd name="connsiteX15" fmla="*/ 353968 w 607097"/>
                    <a:gd name="connsiteY15" fmla="*/ 101120 h 606722"/>
                    <a:gd name="connsiteX16" fmla="*/ 364118 w 607097"/>
                    <a:gd name="connsiteY16" fmla="*/ 111251 h 606722"/>
                    <a:gd name="connsiteX17" fmla="*/ 364118 w 607097"/>
                    <a:gd name="connsiteY17" fmla="*/ 242683 h 606722"/>
                    <a:gd name="connsiteX18" fmla="*/ 424838 w 607097"/>
                    <a:gd name="connsiteY18" fmla="*/ 242683 h 606722"/>
                    <a:gd name="connsiteX19" fmla="*/ 434988 w 607097"/>
                    <a:gd name="connsiteY19" fmla="*/ 252725 h 606722"/>
                    <a:gd name="connsiteX20" fmla="*/ 424838 w 607097"/>
                    <a:gd name="connsiteY20" fmla="*/ 262856 h 606722"/>
                    <a:gd name="connsiteX21" fmla="*/ 353968 w 607097"/>
                    <a:gd name="connsiteY21" fmla="*/ 262856 h 606722"/>
                    <a:gd name="connsiteX22" fmla="*/ 343818 w 607097"/>
                    <a:gd name="connsiteY22" fmla="*/ 252725 h 606722"/>
                    <a:gd name="connsiteX23" fmla="*/ 343818 w 607097"/>
                    <a:gd name="connsiteY23" fmla="*/ 111251 h 606722"/>
                    <a:gd name="connsiteX24" fmla="*/ 353968 w 607097"/>
                    <a:gd name="connsiteY24" fmla="*/ 101120 h 606722"/>
                    <a:gd name="connsiteX25" fmla="*/ 496768 w 607097"/>
                    <a:gd name="connsiteY25" fmla="*/ 96101 h 606722"/>
                    <a:gd name="connsiteX26" fmla="*/ 510916 w 607097"/>
                    <a:gd name="connsiteY26" fmla="*/ 96101 h 606722"/>
                    <a:gd name="connsiteX27" fmla="*/ 510916 w 607097"/>
                    <a:gd name="connsiteY27" fmla="*/ 110217 h 606722"/>
                    <a:gd name="connsiteX28" fmla="*/ 496768 w 607097"/>
                    <a:gd name="connsiteY28" fmla="*/ 124334 h 606722"/>
                    <a:gd name="connsiteX29" fmla="*/ 489650 w 607097"/>
                    <a:gd name="connsiteY29" fmla="*/ 127441 h 606722"/>
                    <a:gd name="connsiteX30" fmla="*/ 482620 w 607097"/>
                    <a:gd name="connsiteY30" fmla="*/ 124334 h 606722"/>
                    <a:gd name="connsiteX31" fmla="*/ 482620 w 607097"/>
                    <a:gd name="connsiteY31" fmla="*/ 110217 h 606722"/>
                    <a:gd name="connsiteX32" fmla="*/ 196955 w 607097"/>
                    <a:gd name="connsiteY32" fmla="*/ 96101 h 606722"/>
                    <a:gd name="connsiteX33" fmla="*/ 211110 w 607097"/>
                    <a:gd name="connsiteY33" fmla="*/ 96101 h 606722"/>
                    <a:gd name="connsiteX34" fmla="*/ 225355 w 607097"/>
                    <a:gd name="connsiteY34" fmla="*/ 110217 h 606722"/>
                    <a:gd name="connsiteX35" fmla="*/ 225355 w 607097"/>
                    <a:gd name="connsiteY35" fmla="*/ 124334 h 606722"/>
                    <a:gd name="connsiteX36" fmla="*/ 218233 w 607097"/>
                    <a:gd name="connsiteY36" fmla="*/ 127441 h 606722"/>
                    <a:gd name="connsiteX37" fmla="*/ 211110 w 607097"/>
                    <a:gd name="connsiteY37" fmla="*/ 124334 h 606722"/>
                    <a:gd name="connsiteX38" fmla="*/ 196955 w 607097"/>
                    <a:gd name="connsiteY38" fmla="*/ 110217 h 606722"/>
                    <a:gd name="connsiteX39" fmla="*/ 196955 w 607097"/>
                    <a:gd name="connsiteY39" fmla="*/ 96101 h 606722"/>
                    <a:gd name="connsiteX40" fmla="*/ 103963 w 607097"/>
                    <a:gd name="connsiteY40" fmla="*/ 81761 h 606722"/>
                    <a:gd name="connsiteX41" fmla="*/ 87598 w 607097"/>
                    <a:gd name="connsiteY41" fmla="*/ 90026 h 606722"/>
                    <a:gd name="connsiteX42" fmla="*/ 62322 w 607097"/>
                    <a:gd name="connsiteY42" fmla="*/ 115266 h 606722"/>
                    <a:gd name="connsiteX43" fmla="*/ 34998 w 607097"/>
                    <a:gd name="connsiteY43" fmla="*/ 265902 h 606722"/>
                    <a:gd name="connsiteX44" fmla="*/ 75494 w 607097"/>
                    <a:gd name="connsiteY44" fmla="*/ 322602 h 606722"/>
                    <a:gd name="connsiteX45" fmla="*/ 283044 w 607097"/>
                    <a:gd name="connsiteY45" fmla="*/ 530826 h 606722"/>
                    <a:gd name="connsiteX46" fmla="*/ 327634 w 607097"/>
                    <a:gd name="connsiteY46" fmla="*/ 565219 h 606722"/>
                    <a:gd name="connsiteX47" fmla="*/ 490684 w 607097"/>
                    <a:gd name="connsiteY47" fmla="*/ 545046 h 606722"/>
                    <a:gd name="connsiteX48" fmla="*/ 515960 w 607097"/>
                    <a:gd name="connsiteY48" fmla="*/ 519717 h 606722"/>
                    <a:gd name="connsiteX49" fmla="*/ 521033 w 607097"/>
                    <a:gd name="connsiteY49" fmla="*/ 485324 h 606722"/>
                    <a:gd name="connsiteX50" fmla="*/ 434969 w 607097"/>
                    <a:gd name="connsiteY50" fmla="*/ 411561 h 606722"/>
                    <a:gd name="connsiteX51" fmla="*/ 414321 w 607097"/>
                    <a:gd name="connsiteY51" fmla="*/ 406318 h 606722"/>
                    <a:gd name="connsiteX52" fmla="*/ 413698 w 607097"/>
                    <a:gd name="connsiteY52" fmla="*/ 406496 h 606722"/>
                    <a:gd name="connsiteX53" fmla="*/ 405599 w 607097"/>
                    <a:gd name="connsiteY53" fmla="*/ 413605 h 606722"/>
                    <a:gd name="connsiteX54" fmla="*/ 404620 w 607097"/>
                    <a:gd name="connsiteY54" fmla="*/ 414583 h 606722"/>
                    <a:gd name="connsiteX55" fmla="*/ 373202 w 607097"/>
                    <a:gd name="connsiteY55" fmla="*/ 447910 h 606722"/>
                    <a:gd name="connsiteX56" fmla="*/ 349528 w 607097"/>
                    <a:gd name="connsiteY56" fmla="*/ 459552 h 606722"/>
                    <a:gd name="connsiteX57" fmla="*/ 405599 w 607097"/>
                    <a:gd name="connsiteY57" fmla="*/ 475282 h 606722"/>
                    <a:gd name="connsiteX58" fmla="*/ 414677 w 607097"/>
                    <a:gd name="connsiteY58" fmla="*/ 486391 h 606722"/>
                    <a:gd name="connsiteX59" fmla="*/ 404620 w 607097"/>
                    <a:gd name="connsiteY59" fmla="*/ 495456 h 606722"/>
                    <a:gd name="connsiteX60" fmla="*/ 403552 w 607097"/>
                    <a:gd name="connsiteY60" fmla="*/ 495456 h 606722"/>
                    <a:gd name="connsiteX61" fmla="*/ 287138 w 607097"/>
                    <a:gd name="connsiteY61" fmla="*/ 441866 h 606722"/>
                    <a:gd name="connsiteX62" fmla="*/ 286426 w 607097"/>
                    <a:gd name="connsiteY62" fmla="*/ 441067 h 606722"/>
                    <a:gd name="connsiteX63" fmla="*/ 284112 w 607097"/>
                    <a:gd name="connsiteY63" fmla="*/ 438845 h 606722"/>
                    <a:gd name="connsiteX64" fmla="*/ 176777 w 607097"/>
                    <a:gd name="connsiteY64" fmla="*/ 331666 h 606722"/>
                    <a:gd name="connsiteX65" fmla="*/ 111895 w 607097"/>
                    <a:gd name="connsiteY65" fmla="*/ 213379 h 606722"/>
                    <a:gd name="connsiteX66" fmla="*/ 121062 w 607097"/>
                    <a:gd name="connsiteY66" fmla="*/ 202270 h 606722"/>
                    <a:gd name="connsiteX67" fmla="*/ 132188 w 607097"/>
                    <a:gd name="connsiteY67" fmla="*/ 211335 h 606722"/>
                    <a:gd name="connsiteX68" fmla="*/ 146428 w 607097"/>
                    <a:gd name="connsiteY68" fmla="*/ 259325 h 606722"/>
                    <a:gd name="connsiteX69" fmla="*/ 158532 w 607097"/>
                    <a:gd name="connsiteY69" fmla="*/ 233553 h 606722"/>
                    <a:gd name="connsiteX70" fmla="*/ 191907 w 607097"/>
                    <a:gd name="connsiteY70" fmla="*/ 202270 h 606722"/>
                    <a:gd name="connsiteX71" fmla="*/ 192975 w 607097"/>
                    <a:gd name="connsiteY71" fmla="*/ 201204 h 606722"/>
                    <a:gd name="connsiteX72" fmla="*/ 200006 w 607097"/>
                    <a:gd name="connsiteY72" fmla="*/ 193117 h 606722"/>
                    <a:gd name="connsiteX73" fmla="*/ 194933 w 607097"/>
                    <a:gd name="connsiteY73" fmla="*/ 170899 h 606722"/>
                    <a:gd name="connsiteX74" fmla="*/ 121062 w 607097"/>
                    <a:gd name="connsiteY74" fmla="*/ 84961 h 606722"/>
                    <a:gd name="connsiteX75" fmla="*/ 103963 w 607097"/>
                    <a:gd name="connsiteY75" fmla="*/ 81761 h 606722"/>
                    <a:gd name="connsiteX76" fmla="*/ 353980 w 607097"/>
                    <a:gd name="connsiteY76" fmla="*/ 30273 h 606722"/>
                    <a:gd name="connsiteX77" fmla="*/ 364141 w 607097"/>
                    <a:gd name="connsiteY77" fmla="*/ 40422 h 606722"/>
                    <a:gd name="connsiteX78" fmla="*/ 364141 w 607097"/>
                    <a:gd name="connsiteY78" fmla="*/ 60719 h 606722"/>
                    <a:gd name="connsiteX79" fmla="*/ 353980 w 607097"/>
                    <a:gd name="connsiteY79" fmla="*/ 70778 h 606722"/>
                    <a:gd name="connsiteX80" fmla="*/ 343818 w 607097"/>
                    <a:gd name="connsiteY80" fmla="*/ 60719 h 606722"/>
                    <a:gd name="connsiteX81" fmla="*/ 343818 w 607097"/>
                    <a:gd name="connsiteY81" fmla="*/ 40422 h 606722"/>
                    <a:gd name="connsiteX82" fmla="*/ 353980 w 607097"/>
                    <a:gd name="connsiteY82" fmla="*/ 30273 h 606722"/>
                    <a:gd name="connsiteX83" fmla="*/ 353978 w 607097"/>
                    <a:gd name="connsiteY83" fmla="*/ 20263 h 606722"/>
                    <a:gd name="connsiteX84" fmla="*/ 174819 w 607097"/>
                    <a:gd name="connsiteY84" fmla="*/ 104957 h 606722"/>
                    <a:gd name="connsiteX85" fmla="*/ 214246 w 607097"/>
                    <a:gd name="connsiteY85" fmla="*/ 160768 h 606722"/>
                    <a:gd name="connsiteX86" fmla="*/ 221278 w 607097"/>
                    <a:gd name="connsiteY86" fmla="*/ 198182 h 606722"/>
                    <a:gd name="connsiteX87" fmla="*/ 215938 w 607097"/>
                    <a:gd name="connsiteY87" fmla="*/ 209025 h 606722"/>
                    <a:gd name="connsiteX88" fmla="*/ 210152 w 607097"/>
                    <a:gd name="connsiteY88" fmla="*/ 215157 h 606722"/>
                    <a:gd name="connsiteX89" fmla="*/ 206147 w 607097"/>
                    <a:gd name="connsiteY89" fmla="*/ 218445 h 606722"/>
                    <a:gd name="connsiteX90" fmla="*/ 176777 w 607097"/>
                    <a:gd name="connsiteY90" fmla="*/ 244662 h 606722"/>
                    <a:gd name="connsiteX91" fmla="*/ 182829 w 607097"/>
                    <a:gd name="connsiteY91" fmla="*/ 308382 h 606722"/>
                    <a:gd name="connsiteX92" fmla="*/ 189504 w 607097"/>
                    <a:gd name="connsiteY92" fmla="*/ 315136 h 606722"/>
                    <a:gd name="connsiteX93" fmla="*/ 189949 w 607097"/>
                    <a:gd name="connsiteY93" fmla="*/ 315492 h 606722"/>
                    <a:gd name="connsiteX94" fmla="*/ 191640 w 607097"/>
                    <a:gd name="connsiteY94" fmla="*/ 317269 h 606722"/>
                    <a:gd name="connsiteX95" fmla="*/ 298263 w 607097"/>
                    <a:gd name="connsiteY95" fmla="*/ 424714 h 606722"/>
                    <a:gd name="connsiteX96" fmla="*/ 362077 w 607097"/>
                    <a:gd name="connsiteY96" fmla="*/ 430758 h 606722"/>
                    <a:gd name="connsiteX97" fmla="*/ 388422 w 607097"/>
                    <a:gd name="connsiteY97" fmla="*/ 401430 h 606722"/>
                    <a:gd name="connsiteX98" fmla="*/ 408625 w 607097"/>
                    <a:gd name="connsiteY98" fmla="*/ 386233 h 606722"/>
                    <a:gd name="connsiteX99" fmla="*/ 419661 w 607097"/>
                    <a:gd name="connsiteY99" fmla="*/ 384900 h 606722"/>
                    <a:gd name="connsiteX100" fmla="*/ 446094 w 607097"/>
                    <a:gd name="connsiteY100" fmla="*/ 392365 h 606722"/>
                    <a:gd name="connsiteX101" fmla="*/ 501987 w 607097"/>
                    <a:gd name="connsiteY101" fmla="*/ 431646 h 606722"/>
                    <a:gd name="connsiteX102" fmla="*/ 586894 w 607097"/>
                    <a:gd name="connsiteY102" fmla="*/ 252749 h 606722"/>
                    <a:gd name="connsiteX103" fmla="*/ 353978 w 607097"/>
                    <a:gd name="connsiteY103" fmla="*/ 20263 h 606722"/>
                    <a:gd name="connsiteX104" fmla="*/ 353978 w 607097"/>
                    <a:gd name="connsiteY104" fmla="*/ 0 h 606722"/>
                    <a:gd name="connsiteX105" fmla="*/ 607097 w 607097"/>
                    <a:gd name="connsiteY105" fmla="*/ 252749 h 606722"/>
                    <a:gd name="connsiteX106" fmla="*/ 517384 w 607097"/>
                    <a:gd name="connsiteY106" fmla="*/ 445421 h 606722"/>
                    <a:gd name="connsiteX107" fmla="*/ 540257 w 607097"/>
                    <a:gd name="connsiteY107" fmla="*/ 474215 h 606722"/>
                    <a:gd name="connsiteX108" fmla="*/ 531179 w 607097"/>
                    <a:gd name="connsiteY108" fmla="*/ 532870 h 606722"/>
                    <a:gd name="connsiteX109" fmla="*/ 505814 w 607097"/>
                    <a:gd name="connsiteY109" fmla="*/ 559176 h 606722"/>
                    <a:gd name="connsiteX110" fmla="*/ 401505 w 607097"/>
                    <a:gd name="connsiteY110" fmla="*/ 606722 h 606722"/>
                    <a:gd name="connsiteX111" fmla="*/ 318556 w 607097"/>
                    <a:gd name="connsiteY111" fmla="*/ 582460 h 606722"/>
                    <a:gd name="connsiteX112" fmla="*/ 268893 w 607097"/>
                    <a:gd name="connsiteY112" fmla="*/ 543979 h 606722"/>
                    <a:gd name="connsiteX113" fmla="*/ 61343 w 607097"/>
                    <a:gd name="connsiteY113" fmla="*/ 336732 h 606722"/>
                    <a:gd name="connsiteX114" fmla="*/ 16753 w 607097"/>
                    <a:gd name="connsiteY114" fmla="*/ 275056 h 606722"/>
                    <a:gd name="connsiteX115" fmla="*/ 48171 w 607097"/>
                    <a:gd name="connsiteY115" fmla="*/ 101135 h 606722"/>
                    <a:gd name="connsiteX116" fmla="*/ 73447 w 607097"/>
                    <a:gd name="connsiteY116" fmla="*/ 75807 h 606722"/>
                    <a:gd name="connsiteX117" fmla="*/ 132188 w 607097"/>
                    <a:gd name="connsiteY117" fmla="*/ 66742 h 606722"/>
                    <a:gd name="connsiteX118" fmla="*/ 160757 w 607097"/>
                    <a:gd name="connsiteY118" fmla="*/ 89315 h 606722"/>
                    <a:gd name="connsiteX119" fmla="*/ 353978 w 607097"/>
                    <a:gd name="connsiteY119" fmla="*/ 0 h 606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</a:cxnLst>
                  <a:rect l="l" t="t" r="r" b="b"/>
                  <a:pathLst>
                    <a:path w="607097" h="606722">
                      <a:moveTo>
                        <a:pt x="482620" y="381169"/>
                      </a:moveTo>
                      <a:cubicBezTo>
                        <a:pt x="486624" y="377172"/>
                        <a:pt x="492675" y="377172"/>
                        <a:pt x="496768" y="381169"/>
                      </a:cubicBezTo>
                      <a:lnTo>
                        <a:pt x="510916" y="395381"/>
                      </a:lnTo>
                      <a:cubicBezTo>
                        <a:pt x="515009" y="399379"/>
                        <a:pt x="515009" y="405419"/>
                        <a:pt x="510916" y="409505"/>
                      </a:cubicBezTo>
                      <a:cubicBezTo>
                        <a:pt x="509937" y="412525"/>
                        <a:pt x="506912" y="412525"/>
                        <a:pt x="503887" y="412525"/>
                      </a:cubicBezTo>
                      <a:cubicBezTo>
                        <a:pt x="500861" y="412525"/>
                        <a:pt x="498815" y="411548"/>
                        <a:pt x="496768" y="409505"/>
                      </a:cubicBezTo>
                      <a:lnTo>
                        <a:pt x="482620" y="395381"/>
                      </a:lnTo>
                      <a:cubicBezTo>
                        <a:pt x="478527" y="391295"/>
                        <a:pt x="478527" y="385255"/>
                        <a:pt x="482620" y="381169"/>
                      </a:cubicBezTo>
                      <a:close/>
                      <a:moveTo>
                        <a:pt x="546398" y="242745"/>
                      </a:moveTo>
                      <a:lnTo>
                        <a:pt x="566606" y="242745"/>
                      </a:lnTo>
                      <a:cubicBezTo>
                        <a:pt x="572659" y="242745"/>
                        <a:pt x="576754" y="246732"/>
                        <a:pt x="576754" y="252756"/>
                      </a:cubicBezTo>
                      <a:cubicBezTo>
                        <a:pt x="576754" y="258869"/>
                        <a:pt x="572659" y="262856"/>
                        <a:pt x="566606" y="262856"/>
                      </a:cubicBezTo>
                      <a:lnTo>
                        <a:pt x="546398" y="262856"/>
                      </a:lnTo>
                      <a:cubicBezTo>
                        <a:pt x="540255" y="262856"/>
                        <a:pt x="536249" y="258869"/>
                        <a:pt x="536249" y="252756"/>
                      </a:cubicBezTo>
                      <a:cubicBezTo>
                        <a:pt x="536249" y="246732"/>
                        <a:pt x="540255" y="242745"/>
                        <a:pt x="546398" y="242745"/>
                      </a:cubicBezTo>
                      <a:close/>
                      <a:moveTo>
                        <a:pt x="353968" y="101120"/>
                      </a:moveTo>
                      <a:cubicBezTo>
                        <a:pt x="360022" y="101120"/>
                        <a:pt x="364118" y="105119"/>
                        <a:pt x="364118" y="111251"/>
                      </a:cubicBezTo>
                      <a:lnTo>
                        <a:pt x="364118" y="242683"/>
                      </a:lnTo>
                      <a:lnTo>
                        <a:pt x="424838" y="242683"/>
                      </a:lnTo>
                      <a:cubicBezTo>
                        <a:pt x="430893" y="242683"/>
                        <a:pt x="434988" y="246682"/>
                        <a:pt x="434988" y="252725"/>
                      </a:cubicBezTo>
                      <a:cubicBezTo>
                        <a:pt x="434988" y="258857"/>
                        <a:pt x="430893" y="262856"/>
                        <a:pt x="424838" y="262856"/>
                      </a:cubicBezTo>
                      <a:lnTo>
                        <a:pt x="353968" y="262856"/>
                      </a:lnTo>
                      <a:cubicBezTo>
                        <a:pt x="347825" y="262856"/>
                        <a:pt x="343818" y="258857"/>
                        <a:pt x="343818" y="252725"/>
                      </a:cubicBezTo>
                      <a:lnTo>
                        <a:pt x="343818" y="111251"/>
                      </a:lnTo>
                      <a:cubicBezTo>
                        <a:pt x="343818" y="105119"/>
                        <a:pt x="347825" y="101120"/>
                        <a:pt x="353968" y="101120"/>
                      </a:cubicBezTo>
                      <a:close/>
                      <a:moveTo>
                        <a:pt x="496768" y="96101"/>
                      </a:moveTo>
                      <a:cubicBezTo>
                        <a:pt x="500861" y="92017"/>
                        <a:pt x="506912" y="92017"/>
                        <a:pt x="510916" y="96101"/>
                      </a:cubicBezTo>
                      <a:cubicBezTo>
                        <a:pt x="515009" y="100096"/>
                        <a:pt x="515009" y="106222"/>
                        <a:pt x="510916" y="110217"/>
                      </a:cubicBezTo>
                      <a:lnTo>
                        <a:pt x="496768" y="124334"/>
                      </a:lnTo>
                      <a:cubicBezTo>
                        <a:pt x="494722" y="126376"/>
                        <a:pt x="492675" y="127441"/>
                        <a:pt x="489650" y="127441"/>
                      </a:cubicBezTo>
                      <a:cubicBezTo>
                        <a:pt x="486624" y="127441"/>
                        <a:pt x="484578" y="126376"/>
                        <a:pt x="482620" y="124334"/>
                      </a:cubicBezTo>
                      <a:cubicBezTo>
                        <a:pt x="478527" y="120338"/>
                        <a:pt x="478527" y="114301"/>
                        <a:pt x="482620" y="110217"/>
                      </a:cubicBezTo>
                      <a:close/>
                      <a:moveTo>
                        <a:pt x="196955" y="96101"/>
                      </a:moveTo>
                      <a:cubicBezTo>
                        <a:pt x="201050" y="92017"/>
                        <a:pt x="207104" y="92017"/>
                        <a:pt x="211110" y="96101"/>
                      </a:cubicBezTo>
                      <a:lnTo>
                        <a:pt x="225355" y="110217"/>
                      </a:lnTo>
                      <a:cubicBezTo>
                        <a:pt x="229361" y="114301"/>
                        <a:pt x="229361" y="120338"/>
                        <a:pt x="225355" y="124334"/>
                      </a:cubicBezTo>
                      <a:cubicBezTo>
                        <a:pt x="223307" y="126376"/>
                        <a:pt x="220280" y="127441"/>
                        <a:pt x="218233" y="127441"/>
                      </a:cubicBezTo>
                      <a:cubicBezTo>
                        <a:pt x="215206" y="127441"/>
                        <a:pt x="213158" y="126376"/>
                        <a:pt x="211110" y="124334"/>
                      </a:cubicBezTo>
                      <a:lnTo>
                        <a:pt x="196955" y="110217"/>
                      </a:lnTo>
                      <a:cubicBezTo>
                        <a:pt x="192949" y="106222"/>
                        <a:pt x="192949" y="100096"/>
                        <a:pt x="196955" y="96101"/>
                      </a:cubicBezTo>
                      <a:close/>
                      <a:moveTo>
                        <a:pt x="103963" y="81761"/>
                      </a:moveTo>
                      <a:cubicBezTo>
                        <a:pt x="98011" y="82650"/>
                        <a:pt x="92182" y="85449"/>
                        <a:pt x="87598" y="90026"/>
                      </a:cubicBezTo>
                      <a:lnTo>
                        <a:pt x="62322" y="115266"/>
                      </a:lnTo>
                      <a:cubicBezTo>
                        <a:pt x="17732" y="159790"/>
                        <a:pt x="8654" y="209291"/>
                        <a:pt x="34998" y="265902"/>
                      </a:cubicBezTo>
                      <a:cubicBezTo>
                        <a:pt x="44077" y="285187"/>
                        <a:pt x="57249" y="304383"/>
                        <a:pt x="75494" y="322602"/>
                      </a:cubicBezTo>
                      <a:lnTo>
                        <a:pt x="283044" y="530826"/>
                      </a:lnTo>
                      <a:cubicBezTo>
                        <a:pt x="297284" y="545046"/>
                        <a:pt x="312415" y="557132"/>
                        <a:pt x="327634" y="565219"/>
                      </a:cubicBezTo>
                      <a:cubicBezTo>
                        <a:pt x="389401" y="599612"/>
                        <a:pt x="443068" y="592503"/>
                        <a:pt x="490684" y="545046"/>
                      </a:cubicBezTo>
                      <a:lnTo>
                        <a:pt x="515960" y="519717"/>
                      </a:lnTo>
                      <a:cubicBezTo>
                        <a:pt x="525127" y="510653"/>
                        <a:pt x="527085" y="496433"/>
                        <a:pt x="521033" y="485324"/>
                      </a:cubicBezTo>
                      <a:cubicBezTo>
                        <a:pt x="503856" y="451998"/>
                        <a:pt x="434969" y="411561"/>
                        <a:pt x="434969" y="411561"/>
                      </a:cubicBezTo>
                      <a:cubicBezTo>
                        <a:pt x="427582" y="407829"/>
                        <a:pt x="420195" y="405874"/>
                        <a:pt x="414321" y="406318"/>
                      </a:cubicBezTo>
                      <a:cubicBezTo>
                        <a:pt x="414143" y="406318"/>
                        <a:pt x="413876" y="406407"/>
                        <a:pt x="413698" y="406496"/>
                      </a:cubicBezTo>
                      <a:cubicBezTo>
                        <a:pt x="409604" y="407473"/>
                        <a:pt x="407646" y="409517"/>
                        <a:pt x="405599" y="413605"/>
                      </a:cubicBezTo>
                      <a:lnTo>
                        <a:pt x="404620" y="414583"/>
                      </a:lnTo>
                      <a:cubicBezTo>
                        <a:pt x="397500" y="423648"/>
                        <a:pt x="380323" y="443910"/>
                        <a:pt x="373202" y="447910"/>
                      </a:cubicBezTo>
                      <a:cubicBezTo>
                        <a:pt x="365548" y="453242"/>
                        <a:pt x="357538" y="457152"/>
                        <a:pt x="349528" y="459552"/>
                      </a:cubicBezTo>
                      <a:cubicBezTo>
                        <a:pt x="365281" y="466839"/>
                        <a:pt x="384328" y="473149"/>
                        <a:pt x="405599" y="475282"/>
                      </a:cubicBezTo>
                      <a:cubicBezTo>
                        <a:pt x="410672" y="476259"/>
                        <a:pt x="414677" y="480259"/>
                        <a:pt x="414677" y="486391"/>
                      </a:cubicBezTo>
                      <a:cubicBezTo>
                        <a:pt x="413698" y="491456"/>
                        <a:pt x="409604" y="495456"/>
                        <a:pt x="404620" y="495456"/>
                      </a:cubicBezTo>
                      <a:lnTo>
                        <a:pt x="403552" y="495456"/>
                      </a:lnTo>
                      <a:cubicBezTo>
                        <a:pt x="333686" y="488346"/>
                        <a:pt x="288117" y="443910"/>
                        <a:pt x="287138" y="441866"/>
                      </a:cubicBezTo>
                      <a:cubicBezTo>
                        <a:pt x="286871" y="441600"/>
                        <a:pt x="286604" y="441333"/>
                        <a:pt x="286426" y="441067"/>
                      </a:cubicBezTo>
                      <a:cubicBezTo>
                        <a:pt x="285625" y="440356"/>
                        <a:pt x="284824" y="439645"/>
                        <a:pt x="284112" y="438845"/>
                      </a:cubicBezTo>
                      <a:lnTo>
                        <a:pt x="176777" y="331666"/>
                      </a:lnTo>
                      <a:cubicBezTo>
                        <a:pt x="174730" y="329622"/>
                        <a:pt x="119015" y="284120"/>
                        <a:pt x="111895" y="213379"/>
                      </a:cubicBezTo>
                      <a:cubicBezTo>
                        <a:pt x="110916" y="208314"/>
                        <a:pt x="115010" y="203248"/>
                        <a:pt x="121062" y="202270"/>
                      </a:cubicBezTo>
                      <a:cubicBezTo>
                        <a:pt x="127115" y="201204"/>
                        <a:pt x="131209" y="205292"/>
                        <a:pt x="132188" y="211335"/>
                      </a:cubicBezTo>
                      <a:cubicBezTo>
                        <a:pt x="133968" y="229109"/>
                        <a:pt x="139486" y="245284"/>
                        <a:pt x="146428" y="259325"/>
                      </a:cubicBezTo>
                      <a:cubicBezTo>
                        <a:pt x="148653" y="250794"/>
                        <a:pt x="152658" y="242262"/>
                        <a:pt x="158532" y="233553"/>
                      </a:cubicBezTo>
                      <a:cubicBezTo>
                        <a:pt x="162537" y="227510"/>
                        <a:pt x="183808" y="210358"/>
                        <a:pt x="191907" y="202270"/>
                      </a:cubicBezTo>
                      <a:lnTo>
                        <a:pt x="192975" y="201204"/>
                      </a:lnTo>
                      <a:cubicBezTo>
                        <a:pt x="196980" y="199160"/>
                        <a:pt x="199027" y="196138"/>
                        <a:pt x="200006" y="193117"/>
                      </a:cubicBezTo>
                      <a:cubicBezTo>
                        <a:pt x="202053" y="187073"/>
                        <a:pt x="200006" y="178986"/>
                        <a:pt x="194933" y="170899"/>
                      </a:cubicBezTo>
                      <a:cubicBezTo>
                        <a:pt x="194933" y="169832"/>
                        <a:pt x="154438" y="102113"/>
                        <a:pt x="121062" y="84961"/>
                      </a:cubicBezTo>
                      <a:cubicBezTo>
                        <a:pt x="115989" y="81895"/>
                        <a:pt x="109915" y="80873"/>
                        <a:pt x="103963" y="81761"/>
                      </a:cubicBezTo>
                      <a:close/>
                      <a:moveTo>
                        <a:pt x="353980" y="30273"/>
                      </a:moveTo>
                      <a:cubicBezTo>
                        <a:pt x="360041" y="30273"/>
                        <a:pt x="364141" y="34368"/>
                        <a:pt x="364141" y="40422"/>
                      </a:cubicBezTo>
                      <a:lnTo>
                        <a:pt x="364141" y="60719"/>
                      </a:lnTo>
                      <a:cubicBezTo>
                        <a:pt x="364141" y="66772"/>
                        <a:pt x="360041" y="70778"/>
                        <a:pt x="353980" y="70778"/>
                      </a:cubicBezTo>
                      <a:cubicBezTo>
                        <a:pt x="347829" y="70778"/>
                        <a:pt x="343818" y="66772"/>
                        <a:pt x="343818" y="60719"/>
                      </a:cubicBezTo>
                      <a:lnTo>
                        <a:pt x="343818" y="40422"/>
                      </a:lnTo>
                      <a:cubicBezTo>
                        <a:pt x="343818" y="34368"/>
                        <a:pt x="347829" y="30273"/>
                        <a:pt x="353980" y="30273"/>
                      </a:cubicBezTo>
                      <a:close/>
                      <a:moveTo>
                        <a:pt x="353978" y="20263"/>
                      </a:moveTo>
                      <a:cubicBezTo>
                        <a:pt x="284112" y="20263"/>
                        <a:pt x="219409" y="50479"/>
                        <a:pt x="174819" y="104957"/>
                      </a:cubicBezTo>
                      <a:cubicBezTo>
                        <a:pt x="196446" y="130818"/>
                        <a:pt x="212911" y="158901"/>
                        <a:pt x="214246" y="160768"/>
                      </a:cubicBezTo>
                      <a:cubicBezTo>
                        <a:pt x="221278" y="173920"/>
                        <a:pt x="224304" y="187073"/>
                        <a:pt x="221278" y="198182"/>
                      </a:cubicBezTo>
                      <a:cubicBezTo>
                        <a:pt x="220299" y="202093"/>
                        <a:pt x="218430" y="205736"/>
                        <a:pt x="215938" y="209025"/>
                      </a:cubicBezTo>
                      <a:cubicBezTo>
                        <a:pt x="214336" y="211335"/>
                        <a:pt x="212466" y="213379"/>
                        <a:pt x="210152" y="215157"/>
                      </a:cubicBezTo>
                      <a:cubicBezTo>
                        <a:pt x="208906" y="216312"/>
                        <a:pt x="207482" y="217378"/>
                        <a:pt x="206147" y="218445"/>
                      </a:cubicBezTo>
                      <a:cubicBezTo>
                        <a:pt x="193954" y="228487"/>
                        <a:pt x="179803" y="241640"/>
                        <a:pt x="176777" y="244662"/>
                      </a:cubicBezTo>
                      <a:cubicBezTo>
                        <a:pt x="160579" y="269012"/>
                        <a:pt x="162537" y="287142"/>
                        <a:pt x="182829" y="308382"/>
                      </a:cubicBezTo>
                      <a:lnTo>
                        <a:pt x="189504" y="315136"/>
                      </a:lnTo>
                      <a:cubicBezTo>
                        <a:pt x="189771" y="315403"/>
                        <a:pt x="189949" y="315492"/>
                        <a:pt x="189949" y="315492"/>
                      </a:cubicBezTo>
                      <a:cubicBezTo>
                        <a:pt x="190572" y="316025"/>
                        <a:pt x="191195" y="316647"/>
                        <a:pt x="191640" y="317269"/>
                      </a:cubicBezTo>
                      <a:lnTo>
                        <a:pt x="298263" y="424714"/>
                      </a:lnTo>
                      <a:cubicBezTo>
                        <a:pt x="318556" y="444888"/>
                        <a:pt x="337780" y="446932"/>
                        <a:pt x="362077" y="430758"/>
                      </a:cubicBezTo>
                      <a:cubicBezTo>
                        <a:pt x="365103" y="428713"/>
                        <a:pt x="378275" y="414583"/>
                        <a:pt x="388422" y="401430"/>
                      </a:cubicBezTo>
                      <a:cubicBezTo>
                        <a:pt x="393406" y="393343"/>
                        <a:pt x="400526" y="388277"/>
                        <a:pt x="408625" y="386233"/>
                      </a:cubicBezTo>
                      <a:cubicBezTo>
                        <a:pt x="412096" y="385344"/>
                        <a:pt x="415834" y="384900"/>
                        <a:pt x="419661" y="384900"/>
                      </a:cubicBezTo>
                      <a:cubicBezTo>
                        <a:pt x="428294" y="384989"/>
                        <a:pt x="437728" y="387477"/>
                        <a:pt x="446094" y="392365"/>
                      </a:cubicBezTo>
                      <a:cubicBezTo>
                        <a:pt x="447963" y="393609"/>
                        <a:pt x="476088" y="410051"/>
                        <a:pt x="501987" y="431646"/>
                      </a:cubicBezTo>
                      <a:cubicBezTo>
                        <a:pt x="556545" y="387122"/>
                        <a:pt x="586894" y="322513"/>
                        <a:pt x="586894" y="252749"/>
                      </a:cubicBezTo>
                      <a:cubicBezTo>
                        <a:pt x="586894" y="124330"/>
                        <a:pt x="482585" y="20263"/>
                        <a:pt x="353978" y="20263"/>
                      </a:cubicBezTo>
                      <a:close/>
                      <a:moveTo>
                        <a:pt x="353978" y="0"/>
                      </a:moveTo>
                      <a:cubicBezTo>
                        <a:pt x="493710" y="0"/>
                        <a:pt x="607097" y="113222"/>
                        <a:pt x="607097" y="252749"/>
                      </a:cubicBezTo>
                      <a:cubicBezTo>
                        <a:pt x="607097" y="327578"/>
                        <a:pt x="574345" y="397786"/>
                        <a:pt x="517384" y="445421"/>
                      </a:cubicBezTo>
                      <a:cubicBezTo>
                        <a:pt x="526907" y="454753"/>
                        <a:pt x="535184" y="464617"/>
                        <a:pt x="540257" y="474215"/>
                      </a:cubicBezTo>
                      <a:cubicBezTo>
                        <a:pt x="550403" y="493412"/>
                        <a:pt x="547377" y="517673"/>
                        <a:pt x="531179" y="532870"/>
                      </a:cubicBezTo>
                      <a:lnTo>
                        <a:pt x="505814" y="559176"/>
                      </a:lnTo>
                      <a:cubicBezTo>
                        <a:pt x="474486" y="590548"/>
                        <a:pt x="438974" y="606722"/>
                        <a:pt x="401505" y="606722"/>
                      </a:cubicBezTo>
                      <a:cubicBezTo>
                        <a:pt x="375249" y="606722"/>
                        <a:pt x="346858" y="598635"/>
                        <a:pt x="318556" y="582460"/>
                      </a:cubicBezTo>
                      <a:cubicBezTo>
                        <a:pt x="301289" y="573307"/>
                        <a:pt x="285091" y="560154"/>
                        <a:pt x="268893" y="543979"/>
                      </a:cubicBezTo>
                      <a:lnTo>
                        <a:pt x="61343" y="336732"/>
                      </a:lnTo>
                      <a:cubicBezTo>
                        <a:pt x="42030" y="317536"/>
                        <a:pt x="26899" y="296296"/>
                        <a:pt x="16753" y="275056"/>
                      </a:cubicBezTo>
                      <a:cubicBezTo>
                        <a:pt x="-13596" y="210358"/>
                        <a:pt x="-2471" y="151703"/>
                        <a:pt x="48171" y="101135"/>
                      </a:cubicBezTo>
                      <a:lnTo>
                        <a:pt x="73447" y="75807"/>
                      </a:lnTo>
                      <a:cubicBezTo>
                        <a:pt x="88666" y="60699"/>
                        <a:pt x="112963" y="56611"/>
                        <a:pt x="132188" y="66742"/>
                      </a:cubicBezTo>
                      <a:cubicBezTo>
                        <a:pt x="141711" y="71719"/>
                        <a:pt x="151412" y="79895"/>
                        <a:pt x="160757" y="89315"/>
                      </a:cubicBezTo>
                      <a:cubicBezTo>
                        <a:pt x="209173" y="32971"/>
                        <a:pt x="278772" y="0"/>
                        <a:pt x="353978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/>
                  <a:endParaRPr dirty="0">
                    <a:ea typeface="迷你简准圆" panose="03000509000000000000" pitchFamily="65" charset="-122"/>
                  </a:endParaRPr>
                </a:p>
              </p:txBody>
            </p:sp>
          </p:grpSp>
          <p:sp>
            <p:nvSpPr>
              <p:cNvPr id="25" name="iṥlíḑé"/>
              <p:cNvSpPr/>
              <p:nvPr/>
            </p:nvSpPr>
            <p:spPr>
              <a:xfrm>
                <a:off x="3071664" y="2883810"/>
                <a:ext cx="568192" cy="568192"/>
              </a:xfrm>
              <a:prstGeom prst="ellipse">
                <a:avLst/>
              </a:prstGeom>
              <a:gradFill>
                <a:gsLst>
                  <a:gs pos="0">
                    <a:srgbClr val="F46B85"/>
                  </a:gs>
                  <a:gs pos="50000">
                    <a:srgbClr val="CD43AC"/>
                  </a:gs>
                  <a:gs pos="100000">
                    <a:srgbClr val="911BC9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dirty="0">
                  <a:ea typeface="迷你简准圆" panose="03000509000000000000" pitchFamily="65" charset="-122"/>
                </a:endParaRPr>
              </a:p>
            </p:txBody>
          </p:sp>
          <p:sp>
            <p:nvSpPr>
              <p:cNvPr id="26" name="iSļiďe"/>
              <p:cNvSpPr/>
              <p:nvPr/>
            </p:nvSpPr>
            <p:spPr>
              <a:xfrm>
                <a:off x="3783872" y="2883810"/>
                <a:ext cx="568192" cy="568192"/>
              </a:xfrm>
              <a:prstGeom prst="ellipse">
                <a:avLst/>
              </a:prstGeom>
              <a:gradFill>
                <a:gsLst>
                  <a:gs pos="0">
                    <a:srgbClr val="F46B85"/>
                  </a:gs>
                  <a:gs pos="50000">
                    <a:srgbClr val="CD43AC"/>
                  </a:gs>
                  <a:gs pos="100000">
                    <a:srgbClr val="911BC9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dirty="0">
                  <a:ea typeface="迷你简准圆" panose="03000509000000000000" pitchFamily="65" charset="-122"/>
                </a:endParaRPr>
              </a:p>
            </p:txBody>
          </p:sp>
          <p:sp>
            <p:nvSpPr>
              <p:cNvPr id="27" name="iSļíḑè"/>
              <p:cNvSpPr txBox="1"/>
              <p:nvPr/>
            </p:nvSpPr>
            <p:spPr>
              <a:xfrm>
                <a:off x="2614464" y="1844824"/>
                <a:ext cx="774484" cy="732505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ctr" anchorCtr="0">
                <a:prstTxWarp prst="textSlantUp">
                  <a:avLst/>
                </a:prstTxWarp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700" b="1" dirty="0" smtClean="0">
                    <a:gradFill>
                      <a:gsLst>
                        <a:gs pos="0">
                          <a:srgbClr val="F46B85"/>
                        </a:gs>
                        <a:gs pos="50000">
                          <a:srgbClr val="CD43AC"/>
                        </a:gs>
                        <a:gs pos="100000">
                          <a:srgbClr val="911BC9"/>
                        </a:gs>
                      </a:gsLst>
                      <a:lin ang="2700000" scaled="1"/>
                    </a:gradFill>
                    <a:ea typeface="迷你简准圆" panose="03000509000000000000" pitchFamily="65" charset="-122"/>
                  </a:rPr>
                  <a:t>Step 02</a:t>
                </a:r>
                <a:endParaRPr lang="en-US" altLang="zh-CN" sz="700" b="1" dirty="0">
                  <a:gradFill>
                    <a:gsLst>
                      <a:gs pos="0">
                        <a:srgbClr val="F46B85"/>
                      </a:gs>
                      <a:gs pos="50000">
                        <a:srgbClr val="CD43AC"/>
                      </a:gs>
                      <a:gs pos="100000">
                        <a:srgbClr val="911BC9"/>
                      </a:gs>
                    </a:gsLst>
                    <a:lin ang="2700000" scaled="1"/>
                  </a:gradFill>
                  <a:ea typeface="迷你简准圆" panose="03000509000000000000" pitchFamily="65" charset="-122"/>
                </a:endParaRPr>
              </a:p>
            </p:txBody>
          </p:sp>
          <p:sp>
            <p:nvSpPr>
              <p:cNvPr id="28" name="íṣļïḋê"/>
              <p:cNvSpPr txBox="1"/>
              <p:nvPr/>
            </p:nvSpPr>
            <p:spPr>
              <a:xfrm>
                <a:off x="2819636" y="3548166"/>
                <a:ext cx="504056" cy="476735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ctr" anchorCtr="0">
                <a:prstTxWarp prst="textSlantUp">
                  <a:avLst/>
                </a:prstTxWarp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700" b="1" dirty="0" smtClean="0">
                    <a:gradFill>
                      <a:gsLst>
                        <a:gs pos="0">
                          <a:srgbClr val="F46B85"/>
                        </a:gs>
                        <a:gs pos="50000">
                          <a:srgbClr val="CD43AC"/>
                        </a:gs>
                        <a:gs pos="100000">
                          <a:srgbClr val="911BC9"/>
                        </a:gs>
                      </a:gsLst>
                      <a:lin ang="2700000" scaled="1"/>
                    </a:gradFill>
                    <a:ea typeface="迷你简准圆" panose="03000509000000000000" pitchFamily="65" charset="-122"/>
                  </a:rPr>
                  <a:t>关键词</a:t>
                </a:r>
                <a:endParaRPr lang="zh-CN" altLang="en-US" sz="700" b="1" dirty="0">
                  <a:gradFill>
                    <a:gsLst>
                      <a:gs pos="0">
                        <a:srgbClr val="F46B85"/>
                      </a:gs>
                      <a:gs pos="50000">
                        <a:srgbClr val="CD43AC"/>
                      </a:gs>
                      <a:gs pos="100000">
                        <a:srgbClr val="911BC9"/>
                      </a:gs>
                    </a:gsLst>
                    <a:lin ang="2700000" scaled="1"/>
                  </a:gradFill>
                  <a:ea typeface="迷你简准圆" panose="03000509000000000000" pitchFamily="65" charset="-122"/>
                </a:endParaRPr>
              </a:p>
            </p:txBody>
          </p:sp>
          <p:sp>
            <p:nvSpPr>
              <p:cNvPr id="29" name="íṩḷïḓè"/>
              <p:cNvSpPr txBox="1"/>
              <p:nvPr/>
            </p:nvSpPr>
            <p:spPr>
              <a:xfrm>
                <a:off x="3576758" y="3548166"/>
                <a:ext cx="504056" cy="476735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ctr" anchorCtr="0">
                <a:prstTxWarp prst="textSlantUp">
                  <a:avLst/>
                </a:prstTxWarp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700" b="1" dirty="0" smtClean="0">
                    <a:gradFill>
                      <a:gsLst>
                        <a:gs pos="0">
                          <a:srgbClr val="F46B85"/>
                        </a:gs>
                        <a:gs pos="50000">
                          <a:srgbClr val="CD43AC"/>
                        </a:gs>
                        <a:gs pos="100000">
                          <a:srgbClr val="911BC9"/>
                        </a:gs>
                      </a:gsLst>
                      <a:lin ang="2700000" scaled="1"/>
                    </a:gradFill>
                    <a:ea typeface="迷你简准圆" panose="03000509000000000000" pitchFamily="65" charset="-122"/>
                  </a:rPr>
                  <a:t>关键词</a:t>
                </a:r>
                <a:endParaRPr lang="zh-CN" altLang="en-US" sz="700" b="1" dirty="0">
                  <a:gradFill>
                    <a:gsLst>
                      <a:gs pos="0">
                        <a:srgbClr val="F46B85"/>
                      </a:gs>
                      <a:gs pos="50000">
                        <a:srgbClr val="CD43AC"/>
                      </a:gs>
                      <a:gs pos="100000">
                        <a:srgbClr val="911BC9"/>
                      </a:gs>
                    </a:gsLst>
                    <a:lin ang="2700000" scaled="1"/>
                  </a:gradFill>
                  <a:ea typeface="迷你简准圆" panose="03000509000000000000" pitchFamily="65" charset="-122"/>
                </a:endParaRPr>
              </a:p>
            </p:txBody>
          </p:sp>
        </p:grpSp>
        <p:grpSp>
          <p:nvGrpSpPr>
            <p:cNvPr id="6" name="ïş1idè"/>
            <p:cNvGrpSpPr/>
            <p:nvPr/>
          </p:nvGrpSpPr>
          <p:grpSpPr>
            <a:xfrm>
              <a:off x="8526714" y="1844824"/>
              <a:ext cx="2152368" cy="2180077"/>
              <a:chOff x="1487488" y="1844824"/>
              <a:chExt cx="2152368" cy="2180077"/>
            </a:xfrm>
          </p:grpSpPr>
          <p:grpSp>
            <p:nvGrpSpPr>
              <p:cNvPr id="18" name="iṣliďe"/>
              <p:cNvGrpSpPr/>
              <p:nvPr/>
            </p:nvGrpSpPr>
            <p:grpSpPr>
              <a:xfrm>
                <a:off x="1487488" y="2420888"/>
                <a:ext cx="1440160" cy="1440160"/>
                <a:chOff x="1487488" y="2420888"/>
                <a:chExt cx="1440160" cy="1440160"/>
              </a:xfrm>
            </p:grpSpPr>
            <p:sp>
              <p:nvSpPr>
                <p:cNvPr id="22" name="ïşlíďè"/>
                <p:cNvSpPr/>
                <p:nvPr/>
              </p:nvSpPr>
              <p:spPr>
                <a:xfrm>
                  <a:off x="1487488" y="2420888"/>
                  <a:ext cx="1440160" cy="1440160"/>
                </a:xfrm>
                <a:prstGeom prst="ellipse">
                  <a:avLst/>
                </a:prstGeom>
                <a:gradFill>
                  <a:gsLst>
                    <a:gs pos="0">
                      <a:srgbClr val="8C91F5"/>
                    </a:gs>
                    <a:gs pos="50000">
                      <a:srgbClr val="6254F1"/>
                    </a:gs>
                    <a:gs pos="100000">
                      <a:srgbClr val="471AF5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/>
                  <a:endParaRPr dirty="0"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23" name="îŝ1ïḍe"/>
                <p:cNvSpPr/>
                <p:nvPr/>
              </p:nvSpPr>
              <p:spPr>
                <a:xfrm>
                  <a:off x="1800118" y="2733770"/>
                  <a:ext cx="814900" cy="814396"/>
                </a:xfrm>
                <a:custGeom>
                  <a:avLst/>
                  <a:gdLst>
                    <a:gd name="connsiteX0" fmla="*/ 482620 w 607097"/>
                    <a:gd name="connsiteY0" fmla="*/ 381169 h 606722"/>
                    <a:gd name="connsiteX1" fmla="*/ 496768 w 607097"/>
                    <a:gd name="connsiteY1" fmla="*/ 381169 h 606722"/>
                    <a:gd name="connsiteX2" fmla="*/ 510916 w 607097"/>
                    <a:gd name="connsiteY2" fmla="*/ 395381 h 606722"/>
                    <a:gd name="connsiteX3" fmla="*/ 510916 w 607097"/>
                    <a:gd name="connsiteY3" fmla="*/ 409505 h 606722"/>
                    <a:gd name="connsiteX4" fmla="*/ 503887 w 607097"/>
                    <a:gd name="connsiteY4" fmla="*/ 412525 h 606722"/>
                    <a:gd name="connsiteX5" fmla="*/ 496768 w 607097"/>
                    <a:gd name="connsiteY5" fmla="*/ 409505 h 606722"/>
                    <a:gd name="connsiteX6" fmla="*/ 482620 w 607097"/>
                    <a:gd name="connsiteY6" fmla="*/ 395381 h 606722"/>
                    <a:gd name="connsiteX7" fmla="*/ 482620 w 607097"/>
                    <a:gd name="connsiteY7" fmla="*/ 381169 h 606722"/>
                    <a:gd name="connsiteX8" fmla="*/ 546398 w 607097"/>
                    <a:gd name="connsiteY8" fmla="*/ 242745 h 606722"/>
                    <a:gd name="connsiteX9" fmla="*/ 566606 w 607097"/>
                    <a:gd name="connsiteY9" fmla="*/ 242745 h 606722"/>
                    <a:gd name="connsiteX10" fmla="*/ 576754 w 607097"/>
                    <a:gd name="connsiteY10" fmla="*/ 252756 h 606722"/>
                    <a:gd name="connsiteX11" fmla="*/ 566606 w 607097"/>
                    <a:gd name="connsiteY11" fmla="*/ 262856 h 606722"/>
                    <a:gd name="connsiteX12" fmla="*/ 546398 w 607097"/>
                    <a:gd name="connsiteY12" fmla="*/ 262856 h 606722"/>
                    <a:gd name="connsiteX13" fmla="*/ 536249 w 607097"/>
                    <a:gd name="connsiteY13" fmla="*/ 252756 h 606722"/>
                    <a:gd name="connsiteX14" fmla="*/ 546398 w 607097"/>
                    <a:gd name="connsiteY14" fmla="*/ 242745 h 606722"/>
                    <a:gd name="connsiteX15" fmla="*/ 353968 w 607097"/>
                    <a:gd name="connsiteY15" fmla="*/ 101120 h 606722"/>
                    <a:gd name="connsiteX16" fmla="*/ 364118 w 607097"/>
                    <a:gd name="connsiteY16" fmla="*/ 111251 h 606722"/>
                    <a:gd name="connsiteX17" fmla="*/ 364118 w 607097"/>
                    <a:gd name="connsiteY17" fmla="*/ 242683 h 606722"/>
                    <a:gd name="connsiteX18" fmla="*/ 424838 w 607097"/>
                    <a:gd name="connsiteY18" fmla="*/ 242683 h 606722"/>
                    <a:gd name="connsiteX19" fmla="*/ 434988 w 607097"/>
                    <a:gd name="connsiteY19" fmla="*/ 252725 h 606722"/>
                    <a:gd name="connsiteX20" fmla="*/ 424838 w 607097"/>
                    <a:gd name="connsiteY20" fmla="*/ 262856 h 606722"/>
                    <a:gd name="connsiteX21" fmla="*/ 353968 w 607097"/>
                    <a:gd name="connsiteY21" fmla="*/ 262856 h 606722"/>
                    <a:gd name="connsiteX22" fmla="*/ 343818 w 607097"/>
                    <a:gd name="connsiteY22" fmla="*/ 252725 h 606722"/>
                    <a:gd name="connsiteX23" fmla="*/ 343818 w 607097"/>
                    <a:gd name="connsiteY23" fmla="*/ 111251 h 606722"/>
                    <a:gd name="connsiteX24" fmla="*/ 353968 w 607097"/>
                    <a:gd name="connsiteY24" fmla="*/ 101120 h 606722"/>
                    <a:gd name="connsiteX25" fmla="*/ 496768 w 607097"/>
                    <a:gd name="connsiteY25" fmla="*/ 96101 h 606722"/>
                    <a:gd name="connsiteX26" fmla="*/ 510916 w 607097"/>
                    <a:gd name="connsiteY26" fmla="*/ 96101 h 606722"/>
                    <a:gd name="connsiteX27" fmla="*/ 510916 w 607097"/>
                    <a:gd name="connsiteY27" fmla="*/ 110217 h 606722"/>
                    <a:gd name="connsiteX28" fmla="*/ 496768 w 607097"/>
                    <a:gd name="connsiteY28" fmla="*/ 124334 h 606722"/>
                    <a:gd name="connsiteX29" fmla="*/ 489650 w 607097"/>
                    <a:gd name="connsiteY29" fmla="*/ 127441 h 606722"/>
                    <a:gd name="connsiteX30" fmla="*/ 482620 w 607097"/>
                    <a:gd name="connsiteY30" fmla="*/ 124334 h 606722"/>
                    <a:gd name="connsiteX31" fmla="*/ 482620 w 607097"/>
                    <a:gd name="connsiteY31" fmla="*/ 110217 h 606722"/>
                    <a:gd name="connsiteX32" fmla="*/ 196955 w 607097"/>
                    <a:gd name="connsiteY32" fmla="*/ 96101 h 606722"/>
                    <a:gd name="connsiteX33" fmla="*/ 211110 w 607097"/>
                    <a:gd name="connsiteY33" fmla="*/ 96101 h 606722"/>
                    <a:gd name="connsiteX34" fmla="*/ 225355 w 607097"/>
                    <a:gd name="connsiteY34" fmla="*/ 110217 h 606722"/>
                    <a:gd name="connsiteX35" fmla="*/ 225355 w 607097"/>
                    <a:gd name="connsiteY35" fmla="*/ 124334 h 606722"/>
                    <a:gd name="connsiteX36" fmla="*/ 218233 w 607097"/>
                    <a:gd name="connsiteY36" fmla="*/ 127441 h 606722"/>
                    <a:gd name="connsiteX37" fmla="*/ 211110 w 607097"/>
                    <a:gd name="connsiteY37" fmla="*/ 124334 h 606722"/>
                    <a:gd name="connsiteX38" fmla="*/ 196955 w 607097"/>
                    <a:gd name="connsiteY38" fmla="*/ 110217 h 606722"/>
                    <a:gd name="connsiteX39" fmla="*/ 196955 w 607097"/>
                    <a:gd name="connsiteY39" fmla="*/ 96101 h 606722"/>
                    <a:gd name="connsiteX40" fmla="*/ 103963 w 607097"/>
                    <a:gd name="connsiteY40" fmla="*/ 81761 h 606722"/>
                    <a:gd name="connsiteX41" fmla="*/ 87598 w 607097"/>
                    <a:gd name="connsiteY41" fmla="*/ 90026 h 606722"/>
                    <a:gd name="connsiteX42" fmla="*/ 62322 w 607097"/>
                    <a:gd name="connsiteY42" fmla="*/ 115266 h 606722"/>
                    <a:gd name="connsiteX43" fmla="*/ 34998 w 607097"/>
                    <a:gd name="connsiteY43" fmla="*/ 265902 h 606722"/>
                    <a:gd name="connsiteX44" fmla="*/ 75494 w 607097"/>
                    <a:gd name="connsiteY44" fmla="*/ 322602 h 606722"/>
                    <a:gd name="connsiteX45" fmla="*/ 283044 w 607097"/>
                    <a:gd name="connsiteY45" fmla="*/ 530826 h 606722"/>
                    <a:gd name="connsiteX46" fmla="*/ 327634 w 607097"/>
                    <a:gd name="connsiteY46" fmla="*/ 565219 h 606722"/>
                    <a:gd name="connsiteX47" fmla="*/ 490684 w 607097"/>
                    <a:gd name="connsiteY47" fmla="*/ 545046 h 606722"/>
                    <a:gd name="connsiteX48" fmla="*/ 515960 w 607097"/>
                    <a:gd name="connsiteY48" fmla="*/ 519717 h 606722"/>
                    <a:gd name="connsiteX49" fmla="*/ 521033 w 607097"/>
                    <a:gd name="connsiteY49" fmla="*/ 485324 h 606722"/>
                    <a:gd name="connsiteX50" fmla="*/ 434969 w 607097"/>
                    <a:gd name="connsiteY50" fmla="*/ 411561 h 606722"/>
                    <a:gd name="connsiteX51" fmla="*/ 414321 w 607097"/>
                    <a:gd name="connsiteY51" fmla="*/ 406318 h 606722"/>
                    <a:gd name="connsiteX52" fmla="*/ 413698 w 607097"/>
                    <a:gd name="connsiteY52" fmla="*/ 406496 h 606722"/>
                    <a:gd name="connsiteX53" fmla="*/ 405599 w 607097"/>
                    <a:gd name="connsiteY53" fmla="*/ 413605 h 606722"/>
                    <a:gd name="connsiteX54" fmla="*/ 404620 w 607097"/>
                    <a:gd name="connsiteY54" fmla="*/ 414583 h 606722"/>
                    <a:gd name="connsiteX55" fmla="*/ 373202 w 607097"/>
                    <a:gd name="connsiteY55" fmla="*/ 447910 h 606722"/>
                    <a:gd name="connsiteX56" fmla="*/ 349528 w 607097"/>
                    <a:gd name="connsiteY56" fmla="*/ 459552 h 606722"/>
                    <a:gd name="connsiteX57" fmla="*/ 405599 w 607097"/>
                    <a:gd name="connsiteY57" fmla="*/ 475282 h 606722"/>
                    <a:gd name="connsiteX58" fmla="*/ 414677 w 607097"/>
                    <a:gd name="connsiteY58" fmla="*/ 486391 h 606722"/>
                    <a:gd name="connsiteX59" fmla="*/ 404620 w 607097"/>
                    <a:gd name="connsiteY59" fmla="*/ 495456 h 606722"/>
                    <a:gd name="connsiteX60" fmla="*/ 403552 w 607097"/>
                    <a:gd name="connsiteY60" fmla="*/ 495456 h 606722"/>
                    <a:gd name="connsiteX61" fmla="*/ 287138 w 607097"/>
                    <a:gd name="connsiteY61" fmla="*/ 441866 h 606722"/>
                    <a:gd name="connsiteX62" fmla="*/ 286426 w 607097"/>
                    <a:gd name="connsiteY62" fmla="*/ 441067 h 606722"/>
                    <a:gd name="connsiteX63" fmla="*/ 284112 w 607097"/>
                    <a:gd name="connsiteY63" fmla="*/ 438845 h 606722"/>
                    <a:gd name="connsiteX64" fmla="*/ 176777 w 607097"/>
                    <a:gd name="connsiteY64" fmla="*/ 331666 h 606722"/>
                    <a:gd name="connsiteX65" fmla="*/ 111895 w 607097"/>
                    <a:gd name="connsiteY65" fmla="*/ 213379 h 606722"/>
                    <a:gd name="connsiteX66" fmla="*/ 121062 w 607097"/>
                    <a:gd name="connsiteY66" fmla="*/ 202270 h 606722"/>
                    <a:gd name="connsiteX67" fmla="*/ 132188 w 607097"/>
                    <a:gd name="connsiteY67" fmla="*/ 211335 h 606722"/>
                    <a:gd name="connsiteX68" fmla="*/ 146428 w 607097"/>
                    <a:gd name="connsiteY68" fmla="*/ 259325 h 606722"/>
                    <a:gd name="connsiteX69" fmla="*/ 158532 w 607097"/>
                    <a:gd name="connsiteY69" fmla="*/ 233553 h 606722"/>
                    <a:gd name="connsiteX70" fmla="*/ 191907 w 607097"/>
                    <a:gd name="connsiteY70" fmla="*/ 202270 h 606722"/>
                    <a:gd name="connsiteX71" fmla="*/ 192975 w 607097"/>
                    <a:gd name="connsiteY71" fmla="*/ 201204 h 606722"/>
                    <a:gd name="connsiteX72" fmla="*/ 200006 w 607097"/>
                    <a:gd name="connsiteY72" fmla="*/ 193117 h 606722"/>
                    <a:gd name="connsiteX73" fmla="*/ 194933 w 607097"/>
                    <a:gd name="connsiteY73" fmla="*/ 170899 h 606722"/>
                    <a:gd name="connsiteX74" fmla="*/ 121062 w 607097"/>
                    <a:gd name="connsiteY74" fmla="*/ 84961 h 606722"/>
                    <a:gd name="connsiteX75" fmla="*/ 103963 w 607097"/>
                    <a:gd name="connsiteY75" fmla="*/ 81761 h 606722"/>
                    <a:gd name="connsiteX76" fmla="*/ 353980 w 607097"/>
                    <a:gd name="connsiteY76" fmla="*/ 30273 h 606722"/>
                    <a:gd name="connsiteX77" fmla="*/ 364141 w 607097"/>
                    <a:gd name="connsiteY77" fmla="*/ 40422 h 606722"/>
                    <a:gd name="connsiteX78" fmla="*/ 364141 w 607097"/>
                    <a:gd name="connsiteY78" fmla="*/ 60719 h 606722"/>
                    <a:gd name="connsiteX79" fmla="*/ 353980 w 607097"/>
                    <a:gd name="connsiteY79" fmla="*/ 70778 h 606722"/>
                    <a:gd name="connsiteX80" fmla="*/ 343818 w 607097"/>
                    <a:gd name="connsiteY80" fmla="*/ 60719 h 606722"/>
                    <a:gd name="connsiteX81" fmla="*/ 343818 w 607097"/>
                    <a:gd name="connsiteY81" fmla="*/ 40422 h 606722"/>
                    <a:gd name="connsiteX82" fmla="*/ 353980 w 607097"/>
                    <a:gd name="connsiteY82" fmla="*/ 30273 h 606722"/>
                    <a:gd name="connsiteX83" fmla="*/ 353978 w 607097"/>
                    <a:gd name="connsiteY83" fmla="*/ 20263 h 606722"/>
                    <a:gd name="connsiteX84" fmla="*/ 174819 w 607097"/>
                    <a:gd name="connsiteY84" fmla="*/ 104957 h 606722"/>
                    <a:gd name="connsiteX85" fmla="*/ 214246 w 607097"/>
                    <a:gd name="connsiteY85" fmla="*/ 160768 h 606722"/>
                    <a:gd name="connsiteX86" fmla="*/ 221278 w 607097"/>
                    <a:gd name="connsiteY86" fmla="*/ 198182 h 606722"/>
                    <a:gd name="connsiteX87" fmla="*/ 215938 w 607097"/>
                    <a:gd name="connsiteY87" fmla="*/ 209025 h 606722"/>
                    <a:gd name="connsiteX88" fmla="*/ 210152 w 607097"/>
                    <a:gd name="connsiteY88" fmla="*/ 215157 h 606722"/>
                    <a:gd name="connsiteX89" fmla="*/ 206147 w 607097"/>
                    <a:gd name="connsiteY89" fmla="*/ 218445 h 606722"/>
                    <a:gd name="connsiteX90" fmla="*/ 176777 w 607097"/>
                    <a:gd name="connsiteY90" fmla="*/ 244662 h 606722"/>
                    <a:gd name="connsiteX91" fmla="*/ 182829 w 607097"/>
                    <a:gd name="connsiteY91" fmla="*/ 308382 h 606722"/>
                    <a:gd name="connsiteX92" fmla="*/ 189504 w 607097"/>
                    <a:gd name="connsiteY92" fmla="*/ 315136 h 606722"/>
                    <a:gd name="connsiteX93" fmla="*/ 189949 w 607097"/>
                    <a:gd name="connsiteY93" fmla="*/ 315492 h 606722"/>
                    <a:gd name="connsiteX94" fmla="*/ 191640 w 607097"/>
                    <a:gd name="connsiteY94" fmla="*/ 317269 h 606722"/>
                    <a:gd name="connsiteX95" fmla="*/ 298263 w 607097"/>
                    <a:gd name="connsiteY95" fmla="*/ 424714 h 606722"/>
                    <a:gd name="connsiteX96" fmla="*/ 362077 w 607097"/>
                    <a:gd name="connsiteY96" fmla="*/ 430758 h 606722"/>
                    <a:gd name="connsiteX97" fmla="*/ 388422 w 607097"/>
                    <a:gd name="connsiteY97" fmla="*/ 401430 h 606722"/>
                    <a:gd name="connsiteX98" fmla="*/ 408625 w 607097"/>
                    <a:gd name="connsiteY98" fmla="*/ 386233 h 606722"/>
                    <a:gd name="connsiteX99" fmla="*/ 419661 w 607097"/>
                    <a:gd name="connsiteY99" fmla="*/ 384900 h 606722"/>
                    <a:gd name="connsiteX100" fmla="*/ 446094 w 607097"/>
                    <a:gd name="connsiteY100" fmla="*/ 392365 h 606722"/>
                    <a:gd name="connsiteX101" fmla="*/ 501987 w 607097"/>
                    <a:gd name="connsiteY101" fmla="*/ 431646 h 606722"/>
                    <a:gd name="connsiteX102" fmla="*/ 586894 w 607097"/>
                    <a:gd name="connsiteY102" fmla="*/ 252749 h 606722"/>
                    <a:gd name="connsiteX103" fmla="*/ 353978 w 607097"/>
                    <a:gd name="connsiteY103" fmla="*/ 20263 h 606722"/>
                    <a:gd name="connsiteX104" fmla="*/ 353978 w 607097"/>
                    <a:gd name="connsiteY104" fmla="*/ 0 h 606722"/>
                    <a:gd name="connsiteX105" fmla="*/ 607097 w 607097"/>
                    <a:gd name="connsiteY105" fmla="*/ 252749 h 606722"/>
                    <a:gd name="connsiteX106" fmla="*/ 517384 w 607097"/>
                    <a:gd name="connsiteY106" fmla="*/ 445421 h 606722"/>
                    <a:gd name="connsiteX107" fmla="*/ 540257 w 607097"/>
                    <a:gd name="connsiteY107" fmla="*/ 474215 h 606722"/>
                    <a:gd name="connsiteX108" fmla="*/ 531179 w 607097"/>
                    <a:gd name="connsiteY108" fmla="*/ 532870 h 606722"/>
                    <a:gd name="connsiteX109" fmla="*/ 505814 w 607097"/>
                    <a:gd name="connsiteY109" fmla="*/ 559176 h 606722"/>
                    <a:gd name="connsiteX110" fmla="*/ 401505 w 607097"/>
                    <a:gd name="connsiteY110" fmla="*/ 606722 h 606722"/>
                    <a:gd name="connsiteX111" fmla="*/ 318556 w 607097"/>
                    <a:gd name="connsiteY111" fmla="*/ 582460 h 606722"/>
                    <a:gd name="connsiteX112" fmla="*/ 268893 w 607097"/>
                    <a:gd name="connsiteY112" fmla="*/ 543979 h 606722"/>
                    <a:gd name="connsiteX113" fmla="*/ 61343 w 607097"/>
                    <a:gd name="connsiteY113" fmla="*/ 336732 h 606722"/>
                    <a:gd name="connsiteX114" fmla="*/ 16753 w 607097"/>
                    <a:gd name="connsiteY114" fmla="*/ 275056 h 606722"/>
                    <a:gd name="connsiteX115" fmla="*/ 48171 w 607097"/>
                    <a:gd name="connsiteY115" fmla="*/ 101135 h 606722"/>
                    <a:gd name="connsiteX116" fmla="*/ 73447 w 607097"/>
                    <a:gd name="connsiteY116" fmla="*/ 75807 h 606722"/>
                    <a:gd name="connsiteX117" fmla="*/ 132188 w 607097"/>
                    <a:gd name="connsiteY117" fmla="*/ 66742 h 606722"/>
                    <a:gd name="connsiteX118" fmla="*/ 160757 w 607097"/>
                    <a:gd name="connsiteY118" fmla="*/ 89315 h 606722"/>
                    <a:gd name="connsiteX119" fmla="*/ 353978 w 607097"/>
                    <a:gd name="connsiteY119" fmla="*/ 0 h 606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</a:cxnLst>
                  <a:rect l="l" t="t" r="r" b="b"/>
                  <a:pathLst>
                    <a:path w="607097" h="606722">
                      <a:moveTo>
                        <a:pt x="482620" y="381169"/>
                      </a:moveTo>
                      <a:cubicBezTo>
                        <a:pt x="486624" y="377172"/>
                        <a:pt x="492675" y="377172"/>
                        <a:pt x="496768" y="381169"/>
                      </a:cubicBezTo>
                      <a:lnTo>
                        <a:pt x="510916" y="395381"/>
                      </a:lnTo>
                      <a:cubicBezTo>
                        <a:pt x="515009" y="399379"/>
                        <a:pt x="515009" y="405419"/>
                        <a:pt x="510916" y="409505"/>
                      </a:cubicBezTo>
                      <a:cubicBezTo>
                        <a:pt x="509937" y="412525"/>
                        <a:pt x="506912" y="412525"/>
                        <a:pt x="503887" y="412525"/>
                      </a:cubicBezTo>
                      <a:cubicBezTo>
                        <a:pt x="500861" y="412525"/>
                        <a:pt x="498815" y="411548"/>
                        <a:pt x="496768" y="409505"/>
                      </a:cubicBezTo>
                      <a:lnTo>
                        <a:pt x="482620" y="395381"/>
                      </a:lnTo>
                      <a:cubicBezTo>
                        <a:pt x="478527" y="391295"/>
                        <a:pt x="478527" y="385255"/>
                        <a:pt x="482620" y="381169"/>
                      </a:cubicBezTo>
                      <a:close/>
                      <a:moveTo>
                        <a:pt x="546398" y="242745"/>
                      </a:moveTo>
                      <a:lnTo>
                        <a:pt x="566606" y="242745"/>
                      </a:lnTo>
                      <a:cubicBezTo>
                        <a:pt x="572659" y="242745"/>
                        <a:pt x="576754" y="246732"/>
                        <a:pt x="576754" y="252756"/>
                      </a:cubicBezTo>
                      <a:cubicBezTo>
                        <a:pt x="576754" y="258869"/>
                        <a:pt x="572659" y="262856"/>
                        <a:pt x="566606" y="262856"/>
                      </a:cubicBezTo>
                      <a:lnTo>
                        <a:pt x="546398" y="262856"/>
                      </a:lnTo>
                      <a:cubicBezTo>
                        <a:pt x="540255" y="262856"/>
                        <a:pt x="536249" y="258869"/>
                        <a:pt x="536249" y="252756"/>
                      </a:cubicBezTo>
                      <a:cubicBezTo>
                        <a:pt x="536249" y="246732"/>
                        <a:pt x="540255" y="242745"/>
                        <a:pt x="546398" y="242745"/>
                      </a:cubicBezTo>
                      <a:close/>
                      <a:moveTo>
                        <a:pt x="353968" y="101120"/>
                      </a:moveTo>
                      <a:cubicBezTo>
                        <a:pt x="360022" y="101120"/>
                        <a:pt x="364118" y="105119"/>
                        <a:pt x="364118" y="111251"/>
                      </a:cubicBezTo>
                      <a:lnTo>
                        <a:pt x="364118" y="242683"/>
                      </a:lnTo>
                      <a:lnTo>
                        <a:pt x="424838" y="242683"/>
                      </a:lnTo>
                      <a:cubicBezTo>
                        <a:pt x="430893" y="242683"/>
                        <a:pt x="434988" y="246682"/>
                        <a:pt x="434988" y="252725"/>
                      </a:cubicBezTo>
                      <a:cubicBezTo>
                        <a:pt x="434988" y="258857"/>
                        <a:pt x="430893" y="262856"/>
                        <a:pt x="424838" y="262856"/>
                      </a:cubicBezTo>
                      <a:lnTo>
                        <a:pt x="353968" y="262856"/>
                      </a:lnTo>
                      <a:cubicBezTo>
                        <a:pt x="347825" y="262856"/>
                        <a:pt x="343818" y="258857"/>
                        <a:pt x="343818" y="252725"/>
                      </a:cubicBezTo>
                      <a:lnTo>
                        <a:pt x="343818" y="111251"/>
                      </a:lnTo>
                      <a:cubicBezTo>
                        <a:pt x="343818" y="105119"/>
                        <a:pt x="347825" y="101120"/>
                        <a:pt x="353968" y="101120"/>
                      </a:cubicBezTo>
                      <a:close/>
                      <a:moveTo>
                        <a:pt x="496768" y="96101"/>
                      </a:moveTo>
                      <a:cubicBezTo>
                        <a:pt x="500861" y="92017"/>
                        <a:pt x="506912" y="92017"/>
                        <a:pt x="510916" y="96101"/>
                      </a:cubicBezTo>
                      <a:cubicBezTo>
                        <a:pt x="515009" y="100096"/>
                        <a:pt x="515009" y="106222"/>
                        <a:pt x="510916" y="110217"/>
                      </a:cubicBezTo>
                      <a:lnTo>
                        <a:pt x="496768" y="124334"/>
                      </a:lnTo>
                      <a:cubicBezTo>
                        <a:pt x="494722" y="126376"/>
                        <a:pt x="492675" y="127441"/>
                        <a:pt x="489650" y="127441"/>
                      </a:cubicBezTo>
                      <a:cubicBezTo>
                        <a:pt x="486624" y="127441"/>
                        <a:pt x="484578" y="126376"/>
                        <a:pt x="482620" y="124334"/>
                      </a:cubicBezTo>
                      <a:cubicBezTo>
                        <a:pt x="478527" y="120338"/>
                        <a:pt x="478527" y="114301"/>
                        <a:pt x="482620" y="110217"/>
                      </a:cubicBezTo>
                      <a:close/>
                      <a:moveTo>
                        <a:pt x="196955" y="96101"/>
                      </a:moveTo>
                      <a:cubicBezTo>
                        <a:pt x="201050" y="92017"/>
                        <a:pt x="207104" y="92017"/>
                        <a:pt x="211110" y="96101"/>
                      </a:cubicBezTo>
                      <a:lnTo>
                        <a:pt x="225355" y="110217"/>
                      </a:lnTo>
                      <a:cubicBezTo>
                        <a:pt x="229361" y="114301"/>
                        <a:pt x="229361" y="120338"/>
                        <a:pt x="225355" y="124334"/>
                      </a:cubicBezTo>
                      <a:cubicBezTo>
                        <a:pt x="223307" y="126376"/>
                        <a:pt x="220280" y="127441"/>
                        <a:pt x="218233" y="127441"/>
                      </a:cubicBezTo>
                      <a:cubicBezTo>
                        <a:pt x="215206" y="127441"/>
                        <a:pt x="213158" y="126376"/>
                        <a:pt x="211110" y="124334"/>
                      </a:cubicBezTo>
                      <a:lnTo>
                        <a:pt x="196955" y="110217"/>
                      </a:lnTo>
                      <a:cubicBezTo>
                        <a:pt x="192949" y="106222"/>
                        <a:pt x="192949" y="100096"/>
                        <a:pt x="196955" y="96101"/>
                      </a:cubicBezTo>
                      <a:close/>
                      <a:moveTo>
                        <a:pt x="103963" y="81761"/>
                      </a:moveTo>
                      <a:cubicBezTo>
                        <a:pt x="98011" y="82650"/>
                        <a:pt x="92182" y="85449"/>
                        <a:pt x="87598" y="90026"/>
                      </a:cubicBezTo>
                      <a:lnTo>
                        <a:pt x="62322" y="115266"/>
                      </a:lnTo>
                      <a:cubicBezTo>
                        <a:pt x="17732" y="159790"/>
                        <a:pt x="8654" y="209291"/>
                        <a:pt x="34998" y="265902"/>
                      </a:cubicBezTo>
                      <a:cubicBezTo>
                        <a:pt x="44077" y="285187"/>
                        <a:pt x="57249" y="304383"/>
                        <a:pt x="75494" y="322602"/>
                      </a:cubicBezTo>
                      <a:lnTo>
                        <a:pt x="283044" y="530826"/>
                      </a:lnTo>
                      <a:cubicBezTo>
                        <a:pt x="297284" y="545046"/>
                        <a:pt x="312415" y="557132"/>
                        <a:pt x="327634" y="565219"/>
                      </a:cubicBezTo>
                      <a:cubicBezTo>
                        <a:pt x="389401" y="599612"/>
                        <a:pt x="443068" y="592503"/>
                        <a:pt x="490684" y="545046"/>
                      </a:cubicBezTo>
                      <a:lnTo>
                        <a:pt x="515960" y="519717"/>
                      </a:lnTo>
                      <a:cubicBezTo>
                        <a:pt x="525127" y="510653"/>
                        <a:pt x="527085" y="496433"/>
                        <a:pt x="521033" y="485324"/>
                      </a:cubicBezTo>
                      <a:cubicBezTo>
                        <a:pt x="503856" y="451998"/>
                        <a:pt x="434969" y="411561"/>
                        <a:pt x="434969" y="411561"/>
                      </a:cubicBezTo>
                      <a:cubicBezTo>
                        <a:pt x="427582" y="407829"/>
                        <a:pt x="420195" y="405874"/>
                        <a:pt x="414321" y="406318"/>
                      </a:cubicBezTo>
                      <a:cubicBezTo>
                        <a:pt x="414143" y="406318"/>
                        <a:pt x="413876" y="406407"/>
                        <a:pt x="413698" y="406496"/>
                      </a:cubicBezTo>
                      <a:cubicBezTo>
                        <a:pt x="409604" y="407473"/>
                        <a:pt x="407646" y="409517"/>
                        <a:pt x="405599" y="413605"/>
                      </a:cubicBezTo>
                      <a:lnTo>
                        <a:pt x="404620" y="414583"/>
                      </a:lnTo>
                      <a:cubicBezTo>
                        <a:pt x="397500" y="423648"/>
                        <a:pt x="380323" y="443910"/>
                        <a:pt x="373202" y="447910"/>
                      </a:cubicBezTo>
                      <a:cubicBezTo>
                        <a:pt x="365548" y="453242"/>
                        <a:pt x="357538" y="457152"/>
                        <a:pt x="349528" y="459552"/>
                      </a:cubicBezTo>
                      <a:cubicBezTo>
                        <a:pt x="365281" y="466839"/>
                        <a:pt x="384328" y="473149"/>
                        <a:pt x="405599" y="475282"/>
                      </a:cubicBezTo>
                      <a:cubicBezTo>
                        <a:pt x="410672" y="476259"/>
                        <a:pt x="414677" y="480259"/>
                        <a:pt x="414677" y="486391"/>
                      </a:cubicBezTo>
                      <a:cubicBezTo>
                        <a:pt x="413698" y="491456"/>
                        <a:pt x="409604" y="495456"/>
                        <a:pt x="404620" y="495456"/>
                      </a:cubicBezTo>
                      <a:lnTo>
                        <a:pt x="403552" y="495456"/>
                      </a:lnTo>
                      <a:cubicBezTo>
                        <a:pt x="333686" y="488346"/>
                        <a:pt x="288117" y="443910"/>
                        <a:pt x="287138" y="441866"/>
                      </a:cubicBezTo>
                      <a:cubicBezTo>
                        <a:pt x="286871" y="441600"/>
                        <a:pt x="286604" y="441333"/>
                        <a:pt x="286426" y="441067"/>
                      </a:cubicBezTo>
                      <a:cubicBezTo>
                        <a:pt x="285625" y="440356"/>
                        <a:pt x="284824" y="439645"/>
                        <a:pt x="284112" y="438845"/>
                      </a:cubicBezTo>
                      <a:lnTo>
                        <a:pt x="176777" y="331666"/>
                      </a:lnTo>
                      <a:cubicBezTo>
                        <a:pt x="174730" y="329622"/>
                        <a:pt x="119015" y="284120"/>
                        <a:pt x="111895" y="213379"/>
                      </a:cubicBezTo>
                      <a:cubicBezTo>
                        <a:pt x="110916" y="208314"/>
                        <a:pt x="115010" y="203248"/>
                        <a:pt x="121062" y="202270"/>
                      </a:cubicBezTo>
                      <a:cubicBezTo>
                        <a:pt x="127115" y="201204"/>
                        <a:pt x="131209" y="205292"/>
                        <a:pt x="132188" y="211335"/>
                      </a:cubicBezTo>
                      <a:cubicBezTo>
                        <a:pt x="133968" y="229109"/>
                        <a:pt x="139486" y="245284"/>
                        <a:pt x="146428" y="259325"/>
                      </a:cubicBezTo>
                      <a:cubicBezTo>
                        <a:pt x="148653" y="250794"/>
                        <a:pt x="152658" y="242262"/>
                        <a:pt x="158532" y="233553"/>
                      </a:cubicBezTo>
                      <a:cubicBezTo>
                        <a:pt x="162537" y="227510"/>
                        <a:pt x="183808" y="210358"/>
                        <a:pt x="191907" y="202270"/>
                      </a:cubicBezTo>
                      <a:lnTo>
                        <a:pt x="192975" y="201204"/>
                      </a:lnTo>
                      <a:cubicBezTo>
                        <a:pt x="196980" y="199160"/>
                        <a:pt x="199027" y="196138"/>
                        <a:pt x="200006" y="193117"/>
                      </a:cubicBezTo>
                      <a:cubicBezTo>
                        <a:pt x="202053" y="187073"/>
                        <a:pt x="200006" y="178986"/>
                        <a:pt x="194933" y="170899"/>
                      </a:cubicBezTo>
                      <a:cubicBezTo>
                        <a:pt x="194933" y="169832"/>
                        <a:pt x="154438" y="102113"/>
                        <a:pt x="121062" y="84961"/>
                      </a:cubicBezTo>
                      <a:cubicBezTo>
                        <a:pt x="115989" y="81895"/>
                        <a:pt x="109915" y="80873"/>
                        <a:pt x="103963" y="81761"/>
                      </a:cubicBezTo>
                      <a:close/>
                      <a:moveTo>
                        <a:pt x="353980" y="30273"/>
                      </a:moveTo>
                      <a:cubicBezTo>
                        <a:pt x="360041" y="30273"/>
                        <a:pt x="364141" y="34368"/>
                        <a:pt x="364141" y="40422"/>
                      </a:cubicBezTo>
                      <a:lnTo>
                        <a:pt x="364141" y="60719"/>
                      </a:lnTo>
                      <a:cubicBezTo>
                        <a:pt x="364141" y="66772"/>
                        <a:pt x="360041" y="70778"/>
                        <a:pt x="353980" y="70778"/>
                      </a:cubicBezTo>
                      <a:cubicBezTo>
                        <a:pt x="347829" y="70778"/>
                        <a:pt x="343818" y="66772"/>
                        <a:pt x="343818" y="60719"/>
                      </a:cubicBezTo>
                      <a:lnTo>
                        <a:pt x="343818" y="40422"/>
                      </a:lnTo>
                      <a:cubicBezTo>
                        <a:pt x="343818" y="34368"/>
                        <a:pt x="347829" y="30273"/>
                        <a:pt x="353980" y="30273"/>
                      </a:cubicBezTo>
                      <a:close/>
                      <a:moveTo>
                        <a:pt x="353978" y="20263"/>
                      </a:moveTo>
                      <a:cubicBezTo>
                        <a:pt x="284112" y="20263"/>
                        <a:pt x="219409" y="50479"/>
                        <a:pt x="174819" y="104957"/>
                      </a:cubicBezTo>
                      <a:cubicBezTo>
                        <a:pt x="196446" y="130818"/>
                        <a:pt x="212911" y="158901"/>
                        <a:pt x="214246" y="160768"/>
                      </a:cubicBezTo>
                      <a:cubicBezTo>
                        <a:pt x="221278" y="173920"/>
                        <a:pt x="224304" y="187073"/>
                        <a:pt x="221278" y="198182"/>
                      </a:cubicBezTo>
                      <a:cubicBezTo>
                        <a:pt x="220299" y="202093"/>
                        <a:pt x="218430" y="205736"/>
                        <a:pt x="215938" y="209025"/>
                      </a:cubicBezTo>
                      <a:cubicBezTo>
                        <a:pt x="214336" y="211335"/>
                        <a:pt x="212466" y="213379"/>
                        <a:pt x="210152" y="215157"/>
                      </a:cubicBezTo>
                      <a:cubicBezTo>
                        <a:pt x="208906" y="216312"/>
                        <a:pt x="207482" y="217378"/>
                        <a:pt x="206147" y="218445"/>
                      </a:cubicBezTo>
                      <a:cubicBezTo>
                        <a:pt x="193954" y="228487"/>
                        <a:pt x="179803" y="241640"/>
                        <a:pt x="176777" y="244662"/>
                      </a:cubicBezTo>
                      <a:cubicBezTo>
                        <a:pt x="160579" y="269012"/>
                        <a:pt x="162537" y="287142"/>
                        <a:pt x="182829" y="308382"/>
                      </a:cubicBezTo>
                      <a:lnTo>
                        <a:pt x="189504" y="315136"/>
                      </a:lnTo>
                      <a:cubicBezTo>
                        <a:pt x="189771" y="315403"/>
                        <a:pt x="189949" y="315492"/>
                        <a:pt x="189949" y="315492"/>
                      </a:cubicBezTo>
                      <a:cubicBezTo>
                        <a:pt x="190572" y="316025"/>
                        <a:pt x="191195" y="316647"/>
                        <a:pt x="191640" y="317269"/>
                      </a:cubicBezTo>
                      <a:lnTo>
                        <a:pt x="298263" y="424714"/>
                      </a:lnTo>
                      <a:cubicBezTo>
                        <a:pt x="318556" y="444888"/>
                        <a:pt x="337780" y="446932"/>
                        <a:pt x="362077" y="430758"/>
                      </a:cubicBezTo>
                      <a:cubicBezTo>
                        <a:pt x="365103" y="428713"/>
                        <a:pt x="378275" y="414583"/>
                        <a:pt x="388422" y="401430"/>
                      </a:cubicBezTo>
                      <a:cubicBezTo>
                        <a:pt x="393406" y="393343"/>
                        <a:pt x="400526" y="388277"/>
                        <a:pt x="408625" y="386233"/>
                      </a:cubicBezTo>
                      <a:cubicBezTo>
                        <a:pt x="412096" y="385344"/>
                        <a:pt x="415834" y="384900"/>
                        <a:pt x="419661" y="384900"/>
                      </a:cubicBezTo>
                      <a:cubicBezTo>
                        <a:pt x="428294" y="384989"/>
                        <a:pt x="437728" y="387477"/>
                        <a:pt x="446094" y="392365"/>
                      </a:cubicBezTo>
                      <a:cubicBezTo>
                        <a:pt x="447963" y="393609"/>
                        <a:pt x="476088" y="410051"/>
                        <a:pt x="501987" y="431646"/>
                      </a:cubicBezTo>
                      <a:cubicBezTo>
                        <a:pt x="556545" y="387122"/>
                        <a:pt x="586894" y="322513"/>
                        <a:pt x="586894" y="252749"/>
                      </a:cubicBezTo>
                      <a:cubicBezTo>
                        <a:pt x="586894" y="124330"/>
                        <a:pt x="482585" y="20263"/>
                        <a:pt x="353978" y="20263"/>
                      </a:cubicBezTo>
                      <a:close/>
                      <a:moveTo>
                        <a:pt x="353978" y="0"/>
                      </a:moveTo>
                      <a:cubicBezTo>
                        <a:pt x="493710" y="0"/>
                        <a:pt x="607097" y="113222"/>
                        <a:pt x="607097" y="252749"/>
                      </a:cubicBezTo>
                      <a:cubicBezTo>
                        <a:pt x="607097" y="327578"/>
                        <a:pt x="574345" y="397786"/>
                        <a:pt x="517384" y="445421"/>
                      </a:cubicBezTo>
                      <a:cubicBezTo>
                        <a:pt x="526907" y="454753"/>
                        <a:pt x="535184" y="464617"/>
                        <a:pt x="540257" y="474215"/>
                      </a:cubicBezTo>
                      <a:cubicBezTo>
                        <a:pt x="550403" y="493412"/>
                        <a:pt x="547377" y="517673"/>
                        <a:pt x="531179" y="532870"/>
                      </a:cubicBezTo>
                      <a:lnTo>
                        <a:pt x="505814" y="559176"/>
                      </a:lnTo>
                      <a:cubicBezTo>
                        <a:pt x="474486" y="590548"/>
                        <a:pt x="438974" y="606722"/>
                        <a:pt x="401505" y="606722"/>
                      </a:cubicBezTo>
                      <a:cubicBezTo>
                        <a:pt x="375249" y="606722"/>
                        <a:pt x="346858" y="598635"/>
                        <a:pt x="318556" y="582460"/>
                      </a:cubicBezTo>
                      <a:cubicBezTo>
                        <a:pt x="301289" y="573307"/>
                        <a:pt x="285091" y="560154"/>
                        <a:pt x="268893" y="543979"/>
                      </a:cubicBezTo>
                      <a:lnTo>
                        <a:pt x="61343" y="336732"/>
                      </a:lnTo>
                      <a:cubicBezTo>
                        <a:pt x="42030" y="317536"/>
                        <a:pt x="26899" y="296296"/>
                        <a:pt x="16753" y="275056"/>
                      </a:cubicBezTo>
                      <a:cubicBezTo>
                        <a:pt x="-13596" y="210358"/>
                        <a:pt x="-2471" y="151703"/>
                        <a:pt x="48171" y="101135"/>
                      </a:cubicBezTo>
                      <a:lnTo>
                        <a:pt x="73447" y="75807"/>
                      </a:lnTo>
                      <a:cubicBezTo>
                        <a:pt x="88666" y="60699"/>
                        <a:pt x="112963" y="56611"/>
                        <a:pt x="132188" y="66742"/>
                      </a:cubicBezTo>
                      <a:cubicBezTo>
                        <a:pt x="141711" y="71719"/>
                        <a:pt x="151412" y="79895"/>
                        <a:pt x="160757" y="89315"/>
                      </a:cubicBezTo>
                      <a:cubicBezTo>
                        <a:pt x="209173" y="32971"/>
                        <a:pt x="278772" y="0"/>
                        <a:pt x="353978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/>
                  <a:endParaRPr dirty="0">
                    <a:ea typeface="迷你简准圆" panose="03000509000000000000" pitchFamily="65" charset="-122"/>
                  </a:endParaRPr>
                </a:p>
              </p:txBody>
            </p:sp>
          </p:grpSp>
          <p:sp>
            <p:nvSpPr>
              <p:cNvPr id="19" name="ïṥľiḑe"/>
              <p:cNvSpPr/>
              <p:nvPr/>
            </p:nvSpPr>
            <p:spPr>
              <a:xfrm>
                <a:off x="3071664" y="2883810"/>
                <a:ext cx="568192" cy="568192"/>
              </a:xfrm>
              <a:prstGeom prst="ellipse">
                <a:avLst/>
              </a:prstGeom>
              <a:gradFill>
                <a:gsLst>
                  <a:gs pos="0">
                    <a:srgbClr val="8C91F5"/>
                  </a:gs>
                  <a:gs pos="50000">
                    <a:srgbClr val="6254F1"/>
                  </a:gs>
                  <a:gs pos="100000">
                    <a:srgbClr val="471AF5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dirty="0">
                  <a:gradFill>
                    <a:gsLst>
                      <a:gs pos="0">
                        <a:srgbClr val="8C91F5"/>
                      </a:gs>
                      <a:gs pos="50000">
                        <a:srgbClr val="6254F1"/>
                      </a:gs>
                      <a:gs pos="100000">
                        <a:srgbClr val="471AF5"/>
                      </a:gs>
                    </a:gsLst>
                    <a:lin ang="2700000" scaled="1"/>
                  </a:gradFill>
                  <a:ea typeface="迷你简准圆" panose="03000509000000000000" pitchFamily="65" charset="-122"/>
                </a:endParaRPr>
              </a:p>
            </p:txBody>
          </p:sp>
          <p:sp>
            <p:nvSpPr>
              <p:cNvPr id="20" name="îŝḻïďè"/>
              <p:cNvSpPr txBox="1"/>
              <p:nvPr/>
            </p:nvSpPr>
            <p:spPr>
              <a:xfrm>
                <a:off x="2614464" y="1844824"/>
                <a:ext cx="774484" cy="732505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ctr" anchorCtr="0">
                <a:prstTxWarp prst="textSlantUp">
                  <a:avLst/>
                </a:prstTxWarp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700" b="1" dirty="0" smtClean="0">
                    <a:gradFill>
                      <a:gsLst>
                        <a:gs pos="0">
                          <a:srgbClr val="8C91F5"/>
                        </a:gs>
                        <a:gs pos="50000">
                          <a:srgbClr val="6254F1"/>
                        </a:gs>
                        <a:gs pos="100000">
                          <a:srgbClr val="471AF5"/>
                        </a:gs>
                      </a:gsLst>
                      <a:lin ang="2700000" scaled="1"/>
                    </a:gradFill>
                    <a:ea typeface="迷你简准圆" panose="03000509000000000000" pitchFamily="65" charset="-122"/>
                  </a:rPr>
                  <a:t>Step 03</a:t>
                </a:r>
                <a:endParaRPr lang="en-US" altLang="zh-CN" sz="700" b="1" dirty="0">
                  <a:gradFill>
                    <a:gsLst>
                      <a:gs pos="0">
                        <a:srgbClr val="8C91F5"/>
                      </a:gs>
                      <a:gs pos="50000">
                        <a:srgbClr val="6254F1"/>
                      </a:gs>
                      <a:gs pos="100000">
                        <a:srgbClr val="471AF5"/>
                      </a:gs>
                    </a:gsLst>
                    <a:lin ang="2700000" scaled="1"/>
                  </a:gradFill>
                  <a:ea typeface="迷你简准圆" panose="03000509000000000000" pitchFamily="65" charset="-122"/>
                </a:endParaRPr>
              </a:p>
            </p:txBody>
          </p:sp>
          <p:sp>
            <p:nvSpPr>
              <p:cNvPr id="21" name="îSlíde"/>
              <p:cNvSpPr txBox="1"/>
              <p:nvPr/>
            </p:nvSpPr>
            <p:spPr>
              <a:xfrm>
                <a:off x="2819636" y="3548166"/>
                <a:ext cx="504056" cy="476735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ctr" anchorCtr="0">
                <a:prstTxWarp prst="textSlantUp">
                  <a:avLst/>
                </a:prstTxWarp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700" b="1" dirty="0" smtClean="0">
                    <a:gradFill>
                      <a:gsLst>
                        <a:gs pos="0">
                          <a:srgbClr val="8C91F5"/>
                        </a:gs>
                        <a:gs pos="50000">
                          <a:srgbClr val="6254F1"/>
                        </a:gs>
                        <a:gs pos="100000">
                          <a:srgbClr val="471AF5"/>
                        </a:gs>
                      </a:gsLst>
                      <a:lin ang="2700000" scaled="1"/>
                    </a:gradFill>
                    <a:ea typeface="迷你简准圆" panose="03000509000000000000" pitchFamily="65" charset="-122"/>
                  </a:rPr>
                  <a:t>关键词</a:t>
                </a:r>
                <a:endParaRPr lang="zh-CN" altLang="en-US" sz="700" b="1" dirty="0">
                  <a:gradFill>
                    <a:gsLst>
                      <a:gs pos="0">
                        <a:srgbClr val="8C91F5"/>
                      </a:gs>
                      <a:gs pos="50000">
                        <a:srgbClr val="6254F1"/>
                      </a:gs>
                      <a:gs pos="100000">
                        <a:srgbClr val="471AF5"/>
                      </a:gs>
                    </a:gsLst>
                    <a:lin ang="2700000" scaled="1"/>
                  </a:gradFill>
                  <a:ea typeface="迷你简准圆" panose="03000509000000000000" pitchFamily="65" charset="-122"/>
                </a:endParaRPr>
              </a:p>
            </p:txBody>
          </p:sp>
        </p:grpSp>
        <p:cxnSp>
          <p:nvCxnSpPr>
            <p:cNvPr id="10" name="直接连接符 9"/>
            <p:cNvCxnSpPr/>
            <p:nvPr/>
          </p:nvCxnSpPr>
          <p:spPr>
            <a:xfrm>
              <a:off x="4520603" y="4831885"/>
              <a:ext cx="0" cy="908538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7671397" y="4831885"/>
              <a:ext cx="0" cy="908538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/>
          <p:cNvGrpSpPr/>
          <p:nvPr/>
        </p:nvGrpSpPr>
        <p:grpSpPr>
          <a:xfrm>
            <a:off x="5141350" y="4655055"/>
            <a:ext cx="1909300" cy="930878"/>
            <a:chOff x="1918240" y="2349127"/>
            <a:chExt cx="1909300" cy="930878"/>
          </a:xfrm>
        </p:grpSpPr>
        <p:sp>
          <p:nvSpPr>
            <p:cNvPr id="47" name="文本框 46"/>
            <p:cNvSpPr txBox="1"/>
            <p:nvPr/>
          </p:nvSpPr>
          <p:spPr>
            <a:xfrm>
              <a:off x="2037113" y="2349127"/>
              <a:ext cx="1671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标题文字添加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918240" y="2635020"/>
              <a:ext cx="1909300" cy="64498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print 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the presentation and make it </a:t>
              </a:r>
              <a:r>
                <a:rPr lang="en-US" altLang="zh-CN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film 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to be used in a wider field</a:t>
              </a: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2658438" y="4655055"/>
            <a:ext cx="1909300" cy="930878"/>
            <a:chOff x="1918240" y="2349127"/>
            <a:chExt cx="1909300" cy="930878"/>
          </a:xfrm>
        </p:grpSpPr>
        <p:sp>
          <p:nvSpPr>
            <p:cNvPr id="50" name="文本框 49"/>
            <p:cNvSpPr txBox="1"/>
            <p:nvPr/>
          </p:nvSpPr>
          <p:spPr>
            <a:xfrm>
              <a:off x="2037113" y="2349127"/>
              <a:ext cx="1671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标题文字添加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918240" y="2635020"/>
              <a:ext cx="1909300" cy="64498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print 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the presentation and make it </a:t>
              </a:r>
              <a:r>
                <a:rPr lang="en-US" altLang="zh-CN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film 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to be used in a wider field</a:t>
              </a: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042239" y="4655055"/>
            <a:ext cx="1909300" cy="930878"/>
            <a:chOff x="1918240" y="2349127"/>
            <a:chExt cx="1909300" cy="930878"/>
          </a:xfrm>
        </p:grpSpPr>
        <p:sp>
          <p:nvSpPr>
            <p:cNvPr id="53" name="文本框 52"/>
            <p:cNvSpPr txBox="1"/>
            <p:nvPr/>
          </p:nvSpPr>
          <p:spPr>
            <a:xfrm>
              <a:off x="2037113" y="2349127"/>
              <a:ext cx="1671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标题文字添加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1918240" y="2635020"/>
              <a:ext cx="1909300" cy="64498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print 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the presentation and make it </a:t>
              </a:r>
              <a:r>
                <a:rPr lang="en-US" altLang="zh-CN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film 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to be used in a wider field</a:t>
              </a: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874713" y="245125"/>
            <a:ext cx="2646879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年度工作概述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874713" y="738236"/>
            <a:ext cx="3961607" cy="24622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000" dirty="0" smtClean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print </a:t>
            </a:r>
            <a:r>
              <a: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the presentation and make it into a </a:t>
            </a:r>
            <a:r>
              <a:rPr lang="en-US" altLang="zh-CN" sz="1000" dirty="0" smtClean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film </a:t>
            </a:r>
            <a:r>
              <a: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a wider field</a:t>
            </a:r>
          </a:p>
        </p:txBody>
      </p:sp>
    </p:spTree>
    <p:extLst>
      <p:ext uri="{BB962C8B-B14F-4D97-AF65-F5344CB8AC3E}">
        <p14:creationId xmlns:p14="http://schemas.microsoft.com/office/powerpoint/2010/main" val="370508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0aa5ab87-1abb-4ca0-a07e-53f9e32ed86c" descr="OQAAAB+LCAAAAAAABACrVlIpqSxIVbJSCs5NLCpxyUxML0rM9SxJzVXSUfJMUbLKK83J0VFyysxLycxLdy/KLy0oVrKKjq0FALpUkis5AAAA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291862" y="2384152"/>
            <a:ext cx="9608278" cy="1880118"/>
            <a:chOff x="1291862" y="2736577"/>
            <a:chExt cx="9608278" cy="1880118"/>
          </a:xfrm>
        </p:grpSpPr>
        <p:grpSp>
          <p:nvGrpSpPr>
            <p:cNvPr id="6" name="îṩ1îḋè"/>
            <p:cNvGrpSpPr/>
            <p:nvPr/>
          </p:nvGrpSpPr>
          <p:grpSpPr>
            <a:xfrm>
              <a:off x="2086078" y="3380426"/>
              <a:ext cx="8018822" cy="838980"/>
              <a:chOff x="2086078" y="3589124"/>
              <a:chExt cx="8018822" cy="630282"/>
            </a:xfrm>
          </p:grpSpPr>
          <p:sp>
            <p:nvSpPr>
              <p:cNvPr id="20" name="ï$ḷîďé"/>
              <p:cNvSpPr/>
              <p:nvPr/>
            </p:nvSpPr>
            <p:spPr>
              <a:xfrm flipV="1">
                <a:off x="6095489" y="3589124"/>
                <a:ext cx="4009411" cy="630281"/>
              </a:xfrm>
              <a:prstGeom prst="line">
                <a:avLst/>
              </a:prstGeom>
              <a:ln w="3175">
                <a:solidFill>
                  <a:srgbClr val="DCDEE0"/>
                </a:solidFill>
                <a:miter lim="400000"/>
              </a:ln>
            </p:spPr>
            <p:txBody>
              <a:bodyPr anchor="ctr"/>
              <a:lstStyle/>
              <a:p>
                <a:pPr algn="ctr"/>
                <a:endParaRPr dirty="0">
                  <a:ea typeface="迷你简准圆" panose="03000509000000000000" pitchFamily="65" charset="-122"/>
                </a:endParaRPr>
              </a:p>
            </p:txBody>
          </p:sp>
          <p:sp>
            <p:nvSpPr>
              <p:cNvPr id="21" name="ïṥḷíde"/>
              <p:cNvSpPr/>
              <p:nvPr/>
            </p:nvSpPr>
            <p:spPr>
              <a:xfrm flipV="1">
                <a:off x="6094790" y="3589124"/>
                <a:ext cx="2005405" cy="630282"/>
              </a:xfrm>
              <a:prstGeom prst="line">
                <a:avLst/>
              </a:prstGeom>
              <a:ln w="3175">
                <a:solidFill>
                  <a:srgbClr val="DCDEE0"/>
                </a:solidFill>
                <a:miter lim="400000"/>
              </a:ln>
            </p:spPr>
            <p:txBody>
              <a:bodyPr anchor="ctr"/>
              <a:lstStyle/>
              <a:p>
                <a:pPr algn="ctr"/>
                <a:endParaRPr dirty="0">
                  <a:ea typeface="迷你简准圆" panose="03000509000000000000" pitchFamily="65" charset="-122"/>
                </a:endParaRPr>
              </a:p>
            </p:txBody>
          </p:sp>
          <p:sp>
            <p:nvSpPr>
              <p:cNvPr id="22" name="íṩľiḍè"/>
              <p:cNvSpPr/>
              <p:nvPr/>
            </p:nvSpPr>
            <p:spPr>
              <a:xfrm flipH="1" flipV="1">
                <a:off x="4090783" y="3589124"/>
                <a:ext cx="1999256" cy="630281"/>
              </a:xfrm>
              <a:prstGeom prst="line">
                <a:avLst/>
              </a:prstGeom>
              <a:ln w="3175">
                <a:solidFill>
                  <a:srgbClr val="DCDEE0"/>
                </a:solidFill>
                <a:miter lim="400000"/>
              </a:ln>
            </p:spPr>
            <p:txBody>
              <a:bodyPr anchor="ctr"/>
              <a:lstStyle/>
              <a:p>
                <a:pPr algn="ctr"/>
                <a:endParaRPr dirty="0">
                  <a:ea typeface="迷你简准圆" panose="03000509000000000000" pitchFamily="65" charset="-122"/>
                </a:endParaRPr>
              </a:p>
            </p:txBody>
          </p:sp>
          <p:sp>
            <p:nvSpPr>
              <p:cNvPr id="23" name="ïṣľiḋé"/>
              <p:cNvSpPr/>
              <p:nvPr/>
            </p:nvSpPr>
            <p:spPr>
              <a:xfrm flipH="1" flipV="1">
                <a:off x="2086078" y="3589124"/>
                <a:ext cx="4009412" cy="630281"/>
              </a:xfrm>
              <a:prstGeom prst="line">
                <a:avLst/>
              </a:prstGeom>
              <a:ln w="3175">
                <a:solidFill>
                  <a:srgbClr val="DCDEE0"/>
                </a:solidFill>
                <a:miter lim="400000"/>
              </a:ln>
            </p:spPr>
            <p:txBody>
              <a:bodyPr anchor="ctr"/>
              <a:lstStyle/>
              <a:p>
                <a:pPr algn="ctr"/>
                <a:endParaRPr dirty="0">
                  <a:ea typeface="迷你简准圆" panose="03000509000000000000" pitchFamily="65" charset="-122"/>
                </a:endParaRPr>
              </a:p>
            </p:txBody>
          </p:sp>
          <p:sp>
            <p:nvSpPr>
              <p:cNvPr id="24" name="íślïďé"/>
              <p:cNvSpPr/>
              <p:nvPr/>
            </p:nvSpPr>
            <p:spPr>
              <a:xfrm flipV="1">
                <a:off x="6095489" y="3589124"/>
                <a:ext cx="1" cy="630282"/>
              </a:xfrm>
              <a:prstGeom prst="line">
                <a:avLst/>
              </a:prstGeom>
              <a:ln w="3175">
                <a:solidFill>
                  <a:srgbClr val="DCDEE0"/>
                </a:solidFill>
                <a:miter lim="400000"/>
              </a:ln>
            </p:spPr>
            <p:txBody>
              <a:bodyPr anchor="ctr"/>
              <a:lstStyle/>
              <a:p>
                <a:pPr algn="ctr"/>
                <a:endParaRPr dirty="0">
                  <a:ea typeface="迷你简准圆" panose="03000509000000000000" pitchFamily="65" charset="-122"/>
                </a:endParaRPr>
              </a:p>
            </p:txBody>
          </p:sp>
        </p:grpSp>
        <p:grpSp>
          <p:nvGrpSpPr>
            <p:cNvPr id="7" name="ïṩľiḋê"/>
            <p:cNvGrpSpPr/>
            <p:nvPr/>
          </p:nvGrpSpPr>
          <p:grpSpPr>
            <a:xfrm>
              <a:off x="1291862" y="2736577"/>
              <a:ext cx="9608278" cy="635460"/>
              <a:chOff x="0" y="0"/>
              <a:chExt cx="19216553" cy="1270918"/>
            </a:xfrm>
          </p:grpSpPr>
          <p:sp>
            <p:nvSpPr>
              <p:cNvPr id="15" name="iSḷíďe"/>
              <p:cNvSpPr/>
              <p:nvPr/>
            </p:nvSpPr>
            <p:spPr>
              <a:xfrm>
                <a:off x="0" y="916"/>
                <a:ext cx="3180952" cy="1270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FED63"/>
                  </a:gs>
                  <a:gs pos="47000">
                    <a:srgbClr val="FE7D40"/>
                  </a:gs>
                  <a:gs pos="100000">
                    <a:srgbClr val="F04485"/>
                  </a:gs>
                </a:gsLst>
                <a:lin ang="2700000" scaled="1"/>
              </a:gradFill>
              <a:ln w="12700" cap="flat">
                <a:noFill/>
                <a:miter lim="400000"/>
              </a:ln>
              <a:effectLst/>
            </p:spPr>
            <p:txBody>
              <a:bodyPr wrap="none" lIns="19050" tIns="19050" rIns="19050" bIns="19050" anchor="ctr">
                <a:normAutofit/>
              </a:bodyPr>
              <a:lstStyle/>
              <a:p>
                <a:pPr lvl="0" algn="ctr"/>
                <a:endParaRPr lang="zh-CN" altLang="en-US" sz="1200" b="1" dirty="0">
                  <a:solidFill>
                    <a:schemeClr val="bg1"/>
                  </a:solidFill>
                  <a:ea typeface="迷你简准圆" panose="03000509000000000000" pitchFamily="65" charset="-122"/>
                </a:endParaRPr>
              </a:p>
            </p:txBody>
          </p:sp>
          <p:sp>
            <p:nvSpPr>
              <p:cNvPr id="16" name="iŝḻîďè"/>
              <p:cNvSpPr/>
              <p:nvPr/>
            </p:nvSpPr>
            <p:spPr>
              <a:xfrm>
                <a:off x="4003249" y="918"/>
                <a:ext cx="3180952" cy="1270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46B85"/>
                  </a:gs>
                  <a:gs pos="50000">
                    <a:srgbClr val="CD43AC"/>
                  </a:gs>
                  <a:gs pos="100000">
                    <a:srgbClr val="911BC9"/>
                  </a:gs>
                </a:gsLst>
                <a:lin ang="2700000" scaled="1"/>
              </a:gradFill>
              <a:ln w="12700" cap="flat">
                <a:noFill/>
                <a:miter lim="400000"/>
              </a:ln>
              <a:effectLst/>
            </p:spPr>
            <p:txBody>
              <a:bodyPr wrap="none" lIns="19050" tIns="19050" rIns="19050" bIns="19050" anchor="ctr">
                <a:normAutofit/>
              </a:bodyPr>
              <a:lstStyle/>
              <a:p>
                <a:pPr lvl="0" algn="ctr"/>
                <a:endParaRPr lang="zh-CN" altLang="en-US" sz="1200" b="1" dirty="0">
                  <a:solidFill>
                    <a:schemeClr val="bg1"/>
                  </a:solidFill>
                  <a:ea typeface="迷你简准圆" panose="03000509000000000000" pitchFamily="65" charset="-122"/>
                </a:endParaRPr>
              </a:p>
            </p:txBody>
          </p:sp>
          <p:sp>
            <p:nvSpPr>
              <p:cNvPr id="17" name="íśļîḋè"/>
              <p:cNvSpPr/>
              <p:nvPr/>
            </p:nvSpPr>
            <p:spPr>
              <a:xfrm>
                <a:off x="8008895" y="918"/>
                <a:ext cx="3180954" cy="1270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FED63"/>
                  </a:gs>
                  <a:gs pos="47000">
                    <a:srgbClr val="FE7D40"/>
                  </a:gs>
                  <a:gs pos="100000">
                    <a:srgbClr val="F04485"/>
                  </a:gs>
                </a:gsLst>
                <a:lin ang="2700000" scaled="1"/>
              </a:gradFill>
              <a:ln w="12700" cap="flat">
                <a:noFill/>
                <a:miter lim="400000"/>
              </a:ln>
              <a:effectLst/>
            </p:spPr>
            <p:txBody>
              <a:bodyPr wrap="none" lIns="19050" tIns="19050" rIns="19050" bIns="19050" anchor="ctr">
                <a:normAutofit/>
              </a:bodyPr>
              <a:lstStyle/>
              <a:p>
                <a:pPr lvl="0" algn="ctr"/>
                <a:endParaRPr lang="zh-CN" altLang="en-US" sz="1200" b="1" dirty="0">
                  <a:solidFill>
                    <a:schemeClr val="bg1"/>
                  </a:solidFill>
                  <a:ea typeface="迷你简准圆" panose="03000509000000000000" pitchFamily="65" charset="-122"/>
                </a:endParaRPr>
              </a:p>
            </p:txBody>
          </p:sp>
          <p:sp>
            <p:nvSpPr>
              <p:cNvPr id="18" name="ï$ļîdê"/>
              <p:cNvSpPr/>
              <p:nvPr/>
            </p:nvSpPr>
            <p:spPr>
              <a:xfrm>
                <a:off x="12035862" y="918"/>
                <a:ext cx="3180954" cy="1270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46B85"/>
                  </a:gs>
                  <a:gs pos="50000">
                    <a:srgbClr val="CD43AC"/>
                  </a:gs>
                  <a:gs pos="100000">
                    <a:srgbClr val="911BC9"/>
                  </a:gs>
                </a:gsLst>
                <a:lin ang="2700000" scaled="1"/>
              </a:gradFill>
              <a:ln w="12700" cap="flat">
                <a:noFill/>
                <a:miter lim="400000"/>
              </a:ln>
              <a:effectLst/>
            </p:spPr>
            <p:txBody>
              <a:bodyPr wrap="none" lIns="19050" tIns="19050" rIns="19050" bIns="19050" anchor="ctr">
                <a:normAutofit/>
              </a:bodyPr>
              <a:lstStyle/>
              <a:p>
                <a:pPr lvl="0" algn="ctr"/>
                <a:endParaRPr lang="zh-CN" altLang="en-US" sz="1200" b="1" dirty="0">
                  <a:solidFill>
                    <a:schemeClr val="bg1"/>
                  </a:solidFill>
                  <a:ea typeface="迷你简准圆" panose="03000509000000000000" pitchFamily="65" charset="-122"/>
                </a:endParaRPr>
              </a:p>
            </p:txBody>
          </p:sp>
          <p:sp>
            <p:nvSpPr>
              <p:cNvPr id="19" name="ïŝḻiḋé"/>
              <p:cNvSpPr/>
              <p:nvPr/>
            </p:nvSpPr>
            <p:spPr>
              <a:xfrm>
                <a:off x="16035601" y="0"/>
                <a:ext cx="3180952" cy="1270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FED63"/>
                  </a:gs>
                  <a:gs pos="47000">
                    <a:srgbClr val="FE7D40"/>
                  </a:gs>
                  <a:gs pos="100000">
                    <a:srgbClr val="F04485"/>
                  </a:gs>
                </a:gsLst>
                <a:lin ang="2700000" scaled="1"/>
              </a:gradFill>
              <a:ln w="12700" cap="flat">
                <a:noFill/>
                <a:miter lim="400000"/>
              </a:ln>
              <a:effectLst/>
            </p:spPr>
            <p:txBody>
              <a:bodyPr wrap="none" lIns="19050" tIns="19050" rIns="19050" bIns="19050" anchor="ctr">
                <a:normAutofit/>
              </a:bodyPr>
              <a:lstStyle/>
              <a:p>
                <a:pPr lvl="0" algn="ctr"/>
                <a:endParaRPr lang="zh-CN" altLang="en-US" sz="1200" b="1" dirty="0">
                  <a:solidFill>
                    <a:schemeClr val="bg1"/>
                  </a:solidFill>
                  <a:ea typeface="迷你简准圆" panose="03000509000000000000" pitchFamily="65" charset="-122"/>
                </a:endParaRPr>
              </a:p>
            </p:txBody>
          </p:sp>
        </p:grpSp>
        <p:grpSp>
          <p:nvGrpSpPr>
            <p:cNvPr id="12" name="ïṧ1ïḍè"/>
            <p:cNvGrpSpPr/>
            <p:nvPr/>
          </p:nvGrpSpPr>
          <p:grpSpPr>
            <a:xfrm>
              <a:off x="5711296" y="3843071"/>
              <a:ext cx="773624" cy="773624"/>
              <a:chOff x="0" y="0"/>
              <a:chExt cx="1547244" cy="1547244"/>
            </a:xfrm>
          </p:grpSpPr>
          <p:sp>
            <p:nvSpPr>
              <p:cNvPr id="13" name="iṥḻiḑè"/>
              <p:cNvSpPr/>
              <p:nvPr/>
            </p:nvSpPr>
            <p:spPr>
              <a:xfrm>
                <a:off x="0" y="0"/>
                <a:ext cx="1547244" cy="15472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gradFill>
                <a:gsLst>
                  <a:gs pos="0">
                    <a:srgbClr val="8C91F5"/>
                  </a:gs>
                  <a:gs pos="50000">
                    <a:srgbClr val="6254F1"/>
                  </a:gs>
                  <a:gs pos="100000">
                    <a:srgbClr val="471AF5"/>
                  </a:gs>
                </a:gsLst>
                <a:lin ang="2700000" scaled="1"/>
              </a:gra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dirty="0">
                  <a:ea typeface="迷你简准圆" panose="03000509000000000000" pitchFamily="65" charset="-122"/>
                </a:endParaRPr>
              </a:p>
            </p:txBody>
          </p:sp>
          <p:sp>
            <p:nvSpPr>
              <p:cNvPr id="14" name="işľiḍê"/>
              <p:cNvSpPr/>
              <p:nvPr/>
            </p:nvSpPr>
            <p:spPr>
              <a:xfrm>
                <a:off x="367139" y="396789"/>
                <a:ext cx="791768" cy="75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87" y="8928"/>
                    </a:moveTo>
                    <a:lnTo>
                      <a:pt x="20048" y="7836"/>
                    </a:lnTo>
                    <a:cubicBezTo>
                      <a:pt x="19687" y="7476"/>
                      <a:pt x="19267" y="7297"/>
                      <a:pt x="18787" y="7297"/>
                    </a:cubicBezTo>
                    <a:cubicBezTo>
                      <a:pt x="18296" y="7297"/>
                      <a:pt x="17880" y="7476"/>
                      <a:pt x="17539" y="7836"/>
                    </a:cubicBezTo>
                    <a:lnTo>
                      <a:pt x="13462" y="12118"/>
                    </a:lnTo>
                    <a:lnTo>
                      <a:pt x="13462" y="1865"/>
                    </a:lnTo>
                    <a:cubicBezTo>
                      <a:pt x="13462" y="1359"/>
                      <a:pt x="13286" y="923"/>
                      <a:pt x="12935" y="553"/>
                    </a:cubicBezTo>
                    <a:cubicBezTo>
                      <a:pt x="12584" y="184"/>
                      <a:pt x="12168" y="0"/>
                      <a:pt x="11687" y="0"/>
                    </a:cubicBezTo>
                    <a:lnTo>
                      <a:pt x="9913" y="0"/>
                    </a:lnTo>
                    <a:cubicBezTo>
                      <a:pt x="9432" y="0"/>
                      <a:pt x="9016" y="185"/>
                      <a:pt x="8665" y="553"/>
                    </a:cubicBezTo>
                    <a:cubicBezTo>
                      <a:pt x="8314" y="923"/>
                      <a:pt x="8139" y="1359"/>
                      <a:pt x="8139" y="1865"/>
                    </a:cubicBezTo>
                    <a:lnTo>
                      <a:pt x="8139" y="12118"/>
                    </a:lnTo>
                    <a:lnTo>
                      <a:pt x="4062" y="7836"/>
                    </a:lnTo>
                    <a:cubicBezTo>
                      <a:pt x="3720" y="7476"/>
                      <a:pt x="3304" y="7297"/>
                      <a:pt x="2814" y="7297"/>
                    </a:cubicBezTo>
                    <a:cubicBezTo>
                      <a:pt x="2334" y="7297"/>
                      <a:pt x="1914" y="7476"/>
                      <a:pt x="1553" y="7836"/>
                    </a:cubicBezTo>
                    <a:lnTo>
                      <a:pt x="527" y="8928"/>
                    </a:lnTo>
                    <a:cubicBezTo>
                      <a:pt x="175" y="9297"/>
                      <a:pt x="0" y="9739"/>
                      <a:pt x="0" y="10254"/>
                    </a:cubicBezTo>
                    <a:cubicBezTo>
                      <a:pt x="0" y="10778"/>
                      <a:pt x="176" y="11215"/>
                      <a:pt x="527" y="11564"/>
                    </a:cubicBezTo>
                    <a:lnTo>
                      <a:pt x="9552" y="21061"/>
                    </a:lnTo>
                    <a:cubicBezTo>
                      <a:pt x="9894" y="21420"/>
                      <a:pt x="10311" y="21600"/>
                      <a:pt x="10800" y="21600"/>
                    </a:cubicBezTo>
                    <a:cubicBezTo>
                      <a:pt x="11281" y="21600"/>
                      <a:pt x="11702" y="21420"/>
                      <a:pt x="12061" y="21061"/>
                    </a:cubicBezTo>
                    <a:lnTo>
                      <a:pt x="21087" y="11564"/>
                    </a:lnTo>
                    <a:cubicBezTo>
                      <a:pt x="21429" y="11205"/>
                      <a:pt x="21600" y="10768"/>
                      <a:pt x="21600" y="10254"/>
                    </a:cubicBezTo>
                    <a:cubicBezTo>
                      <a:pt x="21600" y="9749"/>
                      <a:pt x="21429" y="9307"/>
                      <a:pt x="21087" y="8928"/>
                    </a:cubicBezTo>
                    <a:cubicBezTo>
                      <a:pt x="21087" y="8928"/>
                      <a:pt x="21087" y="8928"/>
                      <a:pt x="21087" y="89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dirty="0">
                  <a:ea typeface="迷你简准圆" panose="03000509000000000000" pitchFamily="65" charset="-122"/>
                </a:endParaRPr>
              </a:p>
            </p:txBody>
          </p:sp>
        </p:grpSp>
      </p:grpSp>
      <p:sp>
        <p:nvSpPr>
          <p:cNvPr id="31" name="文本框 30"/>
          <p:cNvSpPr txBox="1"/>
          <p:nvPr/>
        </p:nvSpPr>
        <p:spPr>
          <a:xfrm>
            <a:off x="1250300" y="2547763"/>
            <a:ext cx="1671556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标题文字添加</a:t>
            </a:r>
            <a:endParaRPr lang="zh-CN" altLang="en-US" sz="1400" b="1" dirty="0">
              <a:solidFill>
                <a:schemeClr val="bg1"/>
              </a:solidFill>
              <a:latin typeface="Century Gothic" panose="020B0502020202020204" pitchFamily="34" charset="0"/>
              <a:ea typeface="迷你简准圆" panose="03000509000000000000" pitchFamily="65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258619" y="2547763"/>
            <a:ext cx="1671556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标题文字添加</a:t>
            </a:r>
            <a:endParaRPr lang="zh-CN" altLang="en-US" sz="1400" b="1" dirty="0">
              <a:solidFill>
                <a:schemeClr val="bg1"/>
              </a:solidFill>
              <a:latin typeface="Century Gothic" panose="020B0502020202020204" pitchFamily="34" charset="0"/>
              <a:ea typeface="迷你简准圆" panose="03000509000000000000" pitchFamily="65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257413" y="2547763"/>
            <a:ext cx="1671556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标题文字添加</a:t>
            </a:r>
            <a:endParaRPr lang="zh-CN" altLang="en-US" sz="1400" b="1" dirty="0">
              <a:solidFill>
                <a:schemeClr val="bg1"/>
              </a:solidFill>
              <a:latin typeface="Century Gothic" panose="020B0502020202020204" pitchFamily="34" charset="0"/>
              <a:ea typeface="迷你简准圆" panose="03000509000000000000" pitchFamily="65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265732" y="2547763"/>
            <a:ext cx="1671556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标题文字添加</a:t>
            </a:r>
            <a:endParaRPr lang="zh-CN" altLang="en-US" sz="1400" b="1" dirty="0">
              <a:solidFill>
                <a:schemeClr val="bg1"/>
              </a:solidFill>
              <a:latin typeface="Century Gothic" panose="020B0502020202020204" pitchFamily="34" charset="0"/>
              <a:ea typeface="迷你简准圆" panose="03000509000000000000" pitchFamily="65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264526" y="2547763"/>
            <a:ext cx="1671556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标题文字添加</a:t>
            </a:r>
            <a:endParaRPr lang="zh-CN" altLang="en-US" sz="1400" b="1" dirty="0">
              <a:solidFill>
                <a:schemeClr val="bg1"/>
              </a:solidFill>
              <a:latin typeface="Century Gothic" panose="020B0502020202020204" pitchFamily="34" charset="0"/>
              <a:ea typeface="迷你简准圆" panose="03000509000000000000" pitchFamily="65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1568082" y="4506663"/>
            <a:ext cx="9052293" cy="994775"/>
            <a:chOff x="1568082" y="4136810"/>
            <a:chExt cx="9052293" cy="994775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FF1CE47A-FE21-493F-98C5-F1CF77F83D1F}"/>
                </a:ext>
              </a:extLst>
            </p:cNvPr>
            <p:cNvCxnSpPr>
              <a:cxnSpLocks/>
            </p:cNvCxnSpPr>
            <p:nvPr/>
          </p:nvCxnSpPr>
          <p:spPr>
            <a:xfrm>
              <a:off x="1568082" y="4553767"/>
              <a:ext cx="8955056" cy="0"/>
            </a:xfrm>
            <a:prstGeom prst="line">
              <a:avLst/>
            </a:prstGeom>
            <a:ln w="952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组合 37"/>
            <p:cNvGrpSpPr/>
            <p:nvPr/>
          </p:nvGrpSpPr>
          <p:grpSpPr>
            <a:xfrm>
              <a:off x="1595131" y="4136810"/>
              <a:ext cx="9025244" cy="994775"/>
              <a:chOff x="1085273" y="2301502"/>
              <a:chExt cx="9025244" cy="994775"/>
            </a:xfrm>
          </p:grpSpPr>
          <p:sp>
            <p:nvSpPr>
              <p:cNvPr id="39" name="文本框 38"/>
              <p:cNvSpPr txBox="1"/>
              <p:nvPr/>
            </p:nvSpPr>
            <p:spPr>
              <a:xfrm>
                <a:off x="3498843" y="2301502"/>
                <a:ext cx="41981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标题文字添加此处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endParaRP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1085273" y="2782931"/>
                <a:ext cx="9025244" cy="513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The user can demonstrate on a projector or computer, or print the presentation and make it into a film to be used in a wider </a:t>
                </a:r>
                <a:r>
                  <a:rPr lang="en-US" altLang="zh-CN" sz="12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fieldThe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 user can demonstrate on a projector or computer, or print </a:t>
                </a:r>
                <a:r>
                  <a:rPr lang="en-US" altLang="zh-CN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the to 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be used in a wider </a:t>
                </a:r>
                <a:r>
                  <a:rPr lang="en-US" altLang="zh-CN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field</a:t>
                </a:r>
                <a:endPara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endParaRPr>
              </a:p>
            </p:txBody>
          </p:sp>
        </p:grpSp>
      </p:grpSp>
      <p:sp>
        <p:nvSpPr>
          <p:cNvPr id="28" name="文本框 27"/>
          <p:cNvSpPr txBox="1"/>
          <p:nvPr/>
        </p:nvSpPr>
        <p:spPr>
          <a:xfrm>
            <a:off x="874713" y="245125"/>
            <a:ext cx="2646879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年度工作概述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74713" y="738236"/>
            <a:ext cx="3961607" cy="24622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000" dirty="0" smtClean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print </a:t>
            </a:r>
            <a:r>
              <a: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the presentation and make it into a </a:t>
            </a:r>
            <a:r>
              <a:rPr lang="en-US" altLang="zh-CN" sz="1000" dirty="0" smtClean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film </a:t>
            </a:r>
            <a:r>
              <a: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a wider field</a:t>
            </a:r>
          </a:p>
        </p:txBody>
      </p:sp>
    </p:spTree>
    <p:extLst>
      <p:ext uri="{BB962C8B-B14F-4D97-AF65-F5344CB8AC3E}">
        <p14:creationId xmlns:p14="http://schemas.microsoft.com/office/powerpoint/2010/main" val="404719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组合 99"/>
          <p:cNvGrpSpPr/>
          <p:nvPr/>
        </p:nvGrpSpPr>
        <p:grpSpPr>
          <a:xfrm>
            <a:off x="1784240" y="1826251"/>
            <a:ext cx="8490255" cy="1194732"/>
            <a:chOff x="1784240" y="1826251"/>
            <a:chExt cx="8490255" cy="1194732"/>
          </a:xfrm>
        </p:grpSpPr>
        <p:grpSp>
          <p:nvGrpSpPr>
            <p:cNvPr id="6" name="îṣḷiďe"/>
            <p:cNvGrpSpPr/>
            <p:nvPr/>
          </p:nvGrpSpPr>
          <p:grpSpPr>
            <a:xfrm>
              <a:off x="3869129" y="2243485"/>
              <a:ext cx="672715" cy="360266"/>
              <a:chOff x="3246637" y="2558266"/>
              <a:chExt cx="883575" cy="616450"/>
            </a:xfrm>
          </p:grpSpPr>
          <p:sp>
            <p:nvSpPr>
              <p:cNvPr id="37" name="îṣḷíḍe"/>
              <p:cNvSpPr/>
              <p:nvPr/>
            </p:nvSpPr>
            <p:spPr>
              <a:xfrm>
                <a:off x="3246637" y="2558266"/>
                <a:ext cx="400692" cy="616450"/>
              </a:xfrm>
              <a:prstGeom prst="chevron">
                <a:avLst>
                  <a:gd name="adj" fmla="val 60145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ea typeface="迷你简准圆" panose="03000509000000000000" pitchFamily="65" charset="-122"/>
                </a:endParaRPr>
              </a:p>
            </p:txBody>
          </p:sp>
          <p:sp>
            <p:nvSpPr>
              <p:cNvPr id="38" name="îSļidê"/>
              <p:cNvSpPr/>
              <p:nvPr/>
            </p:nvSpPr>
            <p:spPr>
              <a:xfrm>
                <a:off x="3488077" y="2558266"/>
                <a:ext cx="400692" cy="616450"/>
              </a:xfrm>
              <a:prstGeom prst="chevron">
                <a:avLst>
                  <a:gd name="adj" fmla="val 60145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ea typeface="迷你简准圆" panose="03000509000000000000" pitchFamily="65" charset="-122"/>
                </a:endParaRPr>
              </a:p>
            </p:txBody>
          </p:sp>
          <p:sp>
            <p:nvSpPr>
              <p:cNvPr id="39" name="îṡliḓé"/>
              <p:cNvSpPr/>
              <p:nvPr/>
            </p:nvSpPr>
            <p:spPr>
              <a:xfrm>
                <a:off x="3729520" y="2558266"/>
                <a:ext cx="400692" cy="616450"/>
              </a:xfrm>
              <a:prstGeom prst="chevron">
                <a:avLst>
                  <a:gd name="adj" fmla="val 60145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ea typeface="迷你简准圆" panose="03000509000000000000" pitchFamily="65" charset="-122"/>
                </a:endParaRPr>
              </a:p>
            </p:txBody>
          </p:sp>
        </p:grpSp>
        <p:grpSp>
          <p:nvGrpSpPr>
            <p:cNvPr id="7" name="îšľîdè"/>
            <p:cNvGrpSpPr/>
            <p:nvPr/>
          </p:nvGrpSpPr>
          <p:grpSpPr>
            <a:xfrm>
              <a:off x="7516890" y="2243485"/>
              <a:ext cx="672715" cy="360266"/>
              <a:chOff x="3246637" y="2558266"/>
              <a:chExt cx="883575" cy="616450"/>
            </a:xfrm>
          </p:grpSpPr>
          <p:sp>
            <p:nvSpPr>
              <p:cNvPr id="34" name="îšḻiďê"/>
              <p:cNvSpPr/>
              <p:nvPr/>
            </p:nvSpPr>
            <p:spPr>
              <a:xfrm>
                <a:off x="3246637" y="2558266"/>
                <a:ext cx="400692" cy="616450"/>
              </a:xfrm>
              <a:prstGeom prst="chevron">
                <a:avLst>
                  <a:gd name="adj" fmla="val 60145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ea typeface="迷你简准圆" panose="03000509000000000000" pitchFamily="65" charset="-122"/>
                </a:endParaRPr>
              </a:p>
            </p:txBody>
          </p:sp>
          <p:sp>
            <p:nvSpPr>
              <p:cNvPr id="35" name="ïṣļîḍé"/>
              <p:cNvSpPr/>
              <p:nvPr/>
            </p:nvSpPr>
            <p:spPr>
              <a:xfrm>
                <a:off x="3488077" y="2558266"/>
                <a:ext cx="400692" cy="616450"/>
              </a:xfrm>
              <a:prstGeom prst="chevron">
                <a:avLst>
                  <a:gd name="adj" fmla="val 60145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ea typeface="迷你简准圆" panose="03000509000000000000" pitchFamily="65" charset="-122"/>
                </a:endParaRPr>
              </a:p>
            </p:txBody>
          </p:sp>
          <p:sp>
            <p:nvSpPr>
              <p:cNvPr id="36" name="ïsļide"/>
              <p:cNvSpPr/>
              <p:nvPr/>
            </p:nvSpPr>
            <p:spPr>
              <a:xfrm>
                <a:off x="3729520" y="2558266"/>
                <a:ext cx="400692" cy="616450"/>
              </a:xfrm>
              <a:prstGeom prst="chevron">
                <a:avLst>
                  <a:gd name="adj" fmla="val 60145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ea typeface="迷你简准圆" panose="03000509000000000000" pitchFamily="65" charset="-122"/>
                </a:endParaRPr>
              </a:p>
            </p:txBody>
          </p:sp>
        </p:grpSp>
        <p:grpSp>
          <p:nvGrpSpPr>
            <p:cNvPr id="14" name="i$ľîḑè"/>
            <p:cNvGrpSpPr/>
            <p:nvPr/>
          </p:nvGrpSpPr>
          <p:grpSpPr>
            <a:xfrm>
              <a:off x="9079763" y="1826251"/>
              <a:ext cx="1194732" cy="1194731"/>
              <a:chOff x="9164674" y="1691263"/>
              <a:chExt cx="1194732" cy="1194731"/>
            </a:xfrm>
          </p:grpSpPr>
          <p:sp>
            <p:nvSpPr>
              <p:cNvPr id="32" name="ïŝ1îḑê"/>
              <p:cNvSpPr/>
              <p:nvPr/>
            </p:nvSpPr>
            <p:spPr>
              <a:xfrm>
                <a:off x="9164674" y="1691263"/>
                <a:ext cx="1194732" cy="1194731"/>
              </a:xfrm>
              <a:prstGeom prst="ellipse">
                <a:avLst/>
              </a:prstGeom>
              <a:gradFill>
                <a:gsLst>
                  <a:gs pos="0">
                    <a:srgbClr val="F46B85"/>
                  </a:gs>
                  <a:gs pos="50000">
                    <a:srgbClr val="CD43AC"/>
                  </a:gs>
                  <a:gs pos="100000">
                    <a:srgbClr val="911BC9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ea typeface="迷你简准圆" panose="03000509000000000000" pitchFamily="65" charset="-122"/>
                </a:endParaRPr>
              </a:p>
            </p:txBody>
          </p:sp>
          <p:sp>
            <p:nvSpPr>
              <p:cNvPr id="33" name="îṧlíḍè"/>
              <p:cNvSpPr>
                <a:spLocks/>
              </p:cNvSpPr>
              <p:nvPr/>
            </p:nvSpPr>
            <p:spPr bwMode="auto">
              <a:xfrm>
                <a:off x="9461831" y="1978535"/>
                <a:ext cx="600418" cy="600418"/>
              </a:xfrm>
              <a:custGeom>
                <a:avLst/>
                <a:gdLst>
                  <a:gd name="T0" fmla="*/ 223 w 228"/>
                  <a:gd name="T1" fmla="*/ 95 h 228"/>
                  <a:gd name="T2" fmla="*/ 196 w 228"/>
                  <a:gd name="T3" fmla="*/ 90 h 228"/>
                  <a:gd name="T4" fmla="*/ 189 w 228"/>
                  <a:gd name="T5" fmla="*/ 74 h 228"/>
                  <a:gd name="T6" fmla="*/ 205 w 228"/>
                  <a:gd name="T7" fmla="*/ 50 h 228"/>
                  <a:gd name="T8" fmla="*/ 205 w 228"/>
                  <a:gd name="T9" fmla="*/ 43 h 228"/>
                  <a:gd name="T10" fmla="*/ 185 w 228"/>
                  <a:gd name="T11" fmla="*/ 24 h 228"/>
                  <a:gd name="T12" fmla="*/ 178 w 228"/>
                  <a:gd name="T13" fmla="*/ 23 h 228"/>
                  <a:gd name="T14" fmla="*/ 155 w 228"/>
                  <a:gd name="T15" fmla="*/ 39 h 228"/>
                  <a:gd name="T16" fmla="*/ 138 w 228"/>
                  <a:gd name="T17" fmla="*/ 32 h 228"/>
                  <a:gd name="T18" fmla="*/ 133 w 228"/>
                  <a:gd name="T19" fmla="*/ 5 h 228"/>
                  <a:gd name="T20" fmla="*/ 127 w 228"/>
                  <a:gd name="T21" fmla="*/ 0 h 228"/>
                  <a:gd name="T22" fmla="*/ 100 w 228"/>
                  <a:gd name="T23" fmla="*/ 0 h 228"/>
                  <a:gd name="T24" fmla="*/ 94 w 228"/>
                  <a:gd name="T25" fmla="*/ 5 h 228"/>
                  <a:gd name="T26" fmla="*/ 89 w 228"/>
                  <a:gd name="T27" fmla="*/ 32 h 228"/>
                  <a:gd name="T28" fmla="*/ 73 w 228"/>
                  <a:gd name="T29" fmla="*/ 39 h 228"/>
                  <a:gd name="T30" fmla="*/ 50 w 228"/>
                  <a:gd name="T31" fmla="*/ 23 h 228"/>
                  <a:gd name="T32" fmla="*/ 43 w 228"/>
                  <a:gd name="T33" fmla="*/ 24 h 228"/>
                  <a:gd name="T34" fmla="*/ 23 w 228"/>
                  <a:gd name="T35" fmla="*/ 43 h 228"/>
                  <a:gd name="T36" fmla="*/ 23 w 228"/>
                  <a:gd name="T37" fmla="*/ 51 h 228"/>
                  <a:gd name="T38" fmla="*/ 39 w 228"/>
                  <a:gd name="T39" fmla="*/ 74 h 228"/>
                  <a:gd name="T40" fmla="*/ 32 w 228"/>
                  <a:gd name="T41" fmla="*/ 90 h 228"/>
                  <a:gd name="T42" fmla="*/ 5 w 228"/>
                  <a:gd name="T43" fmla="*/ 95 h 228"/>
                  <a:gd name="T44" fmla="*/ 0 w 228"/>
                  <a:gd name="T45" fmla="*/ 100 h 228"/>
                  <a:gd name="T46" fmla="*/ 0 w 228"/>
                  <a:gd name="T47" fmla="*/ 128 h 228"/>
                  <a:gd name="T48" fmla="*/ 5 w 228"/>
                  <a:gd name="T49" fmla="*/ 134 h 228"/>
                  <a:gd name="T50" fmla="*/ 32 w 228"/>
                  <a:gd name="T51" fmla="*/ 139 h 228"/>
                  <a:gd name="T52" fmla="*/ 39 w 228"/>
                  <a:gd name="T53" fmla="*/ 155 h 228"/>
                  <a:gd name="T54" fmla="*/ 23 w 228"/>
                  <a:gd name="T55" fmla="*/ 178 h 228"/>
                  <a:gd name="T56" fmla="*/ 24 w 228"/>
                  <a:gd name="T57" fmla="*/ 185 h 228"/>
                  <a:gd name="T58" fmla="*/ 43 w 228"/>
                  <a:gd name="T59" fmla="*/ 204 h 228"/>
                  <a:gd name="T60" fmla="*/ 51 w 228"/>
                  <a:gd name="T61" fmla="*/ 205 h 228"/>
                  <a:gd name="T62" fmla="*/ 73 w 228"/>
                  <a:gd name="T63" fmla="*/ 189 h 228"/>
                  <a:gd name="T64" fmla="*/ 89 w 228"/>
                  <a:gd name="T65" fmla="*/ 196 h 228"/>
                  <a:gd name="T66" fmla="*/ 94 w 228"/>
                  <a:gd name="T67" fmla="*/ 223 h 228"/>
                  <a:gd name="T68" fmla="*/ 100 w 228"/>
                  <a:gd name="T69" fmla="*/ 228 h 228"/>
                  <a:gd name="T70" fmla="*/ 127 w 228"/>
                  <a:gd name="T71" fmla="*/ 228 h 228"/>
                  <a:gd name="T72" fmla="*/ 133 w 228"/>
                  <a:gd name="T73" fmla="*/ 223 h 228"/>
                  <a:gd name="T74" fmla="*/ 138 w 228"/>
                  <a:gd name="T75" fmla="*/ 196 h 228"/>
                  <a:gd name="T76" fmla="*/ 154 w 228"/>
                  <a:gd name="T77" fmla="*/ 190 h 228"/>
                  <a:gd name="T78" fmla="*/ 177 w 228"/>
                  <a:gd name="T79" fmla="*/ 205 h 228"/>
                  <a:gd name="T80" fmla="*/ 185 w 228"/>
                  <a:gd name="T81" fmla="*/ 205 h 228"/>
                  <a:gd name="T82" fmla="*/ 204 w 228"/>
                  <a:gd name="T83" fmla="*/ 185 h 228"/>
                  <a:gd name="T84" fmla="*/ 205 w 228"/>
                  <a:gd name="T85" fmla="*/ 178 h 228"/>
                  <a:gd name="T86" fmla="*/ 189 w 228"/>
                  <a:gd name="T87" fmla="*/ 155 h 228"/>
                  <a:gd name="T88" fmla="*/ 196 w 228"/>
                  <a:gd name="T89" fmla="*/ 139 h 228"/>
                  <a:gd name="T90" fmla="*/ 223 w 228"/>
                  <a:gd name="T91" fmla="*/ 134 h 228"/>
                  <a:gd name="T92" fmla="*/ 228 w 228"/>
                  <a:gd name="T93" fmla="*/ 128 h 228"/>
                  <a:gd name="T94" fmla="*/ 228 w 228"/>
                  <a:gd name="T95" fmla="*/ 100 h 228"/>
                  <a:gd name="T96" fmla="*/ 223 w 228"/>
                  <a:gd name="T97" fmla="*/ 95 h 228"/>
                  <a:gd name="T98" fmla="*/ 114 w 228"/>
                  <a:gd name="T99" fmla="*/ 149 h 228"/>
                  <a:gd name="T100" fmla="*/ 79 w 228"/>
                  <a:gd name="T101" fmla="*/ 114 h 228"/>
                  <a:gd name="T102" fmla="*/ 114 w 228"/>
                  <a:gd name="T103" fmla="*/ 79 h 228"/>
                  <a:gd name="T104" fmla="*/ 149 w 228"/>
                  <a:gd name="T105" fmla="*/ 114 h 228"/>
                  <a:gd name="T106" fmla="*/ 114 w 228"/>
                  <a:gd name="T107" fmla="*/ 149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28" h="228">
                    <a:moveTo>
                      <a:pt x="223" y="95"/>
                    </a:moveTo>
                    <a:cubicBezTo>
                      <a:pt x="196" y="90"/>
                      <a:pt x="196" y="90"/>
                      <a:pt x="196" y="90"/>
                    </a:cubicBezTo>
                    <a:cubicBezTo>
                      <a:pt x="194" y="84"/>
                      <a:pt x="192" y="79"/>
                      <a:pt x="189" y="74"/>
                    </a:cubicBezTo>
                    <a:cubicBezTo>
                      <a:pt x="205" y="50"/>
                      <a:pt x="205" y="50"/>
                      <a:pt x="205" y="50"/>
                    </a:cubicBezTo>
                    <a:cubicBezTo>
                      <a:pt x="207" y="48"/>
                      <a:pt x="206" y="45"/>
                      <a:pt x="205" y="43"/>
                    </a:cubicBezTo>
                    <a:cubicBezTo>
                      <a:pt x="185" y="24"/>
                      <a:pt x="185" y="24"/>
                      <a:pt x="185" y="24"/>
                    </a:cubicBezTo>
                    <a:cubicBezTo>
                      <a:pt x="183" y="22"/>
                      <a:pt x="180" y="21"/>
                      <a:pt x="178" y="23"/>
                    </a:cubicBezTo>
                    <a:cubicBezTo>
                      <a:pt x="155" y="39"/>
                      <a:pt x="155" y="39"/>
                      <a:pt x="155" y="39"/>
                    </a:cubicBezTo>
                    <a:cubicBezTo>
                      <a:pt x="149" y="36"/>
                      <a:pt x="144" y="34"/>
                      <a:pt x="138" y="32"/>
                    </a:cubicBezTo>
                    <a:cubicBezTo>
                      <a:pt x="133" y="5"/>
                      <a:pt x="133" y="5"/>
                      <a:pt x="133" y="5"/>
                    </a:cubicBezTo>
                    <a:cubicBezTo>
                      <a:pt x="133" y="2"/>
                      <a:pt x="130" y="0"/>
                      <a:pt x="127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97" y="0"/>
                      <a:pt x="95" y="2"/>
                      <a:pt x="94" y="5"/>
                    </a:cubicBezTo>
                    <a:cubicBezTo>
                      <a:pt x="89" y="32"/>
                      <a:pt x="89" y="32"/>
                      <a:pt x="89" y="32"/>
                    </a:cubicBezTo>
                    <a:cubicBezTo>
                      <a:pt x="83" y="34"/>
                      <a:pt x="78" y="36"/>
                      <a:pt x="73" y="39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48" y="22"/>
                      <a:pt x="45" y="22"/>
                      <a:pt x="43" y="24"/>
                    </a:cubicBezTo>
                    <a:cubicBezTo>
                      <a:pt x="23" y="43"/>
                      <a:pt x="23" y="43"/>
                      <a:pt x="23" y="43"/>
                    </a:cubicBezTo>
                    <a:cubicBezTo>
                      <a:pt x="22" y="45"/>
                      <a:pt x="21" y="49"/>
                      <a:pt x="23" y="51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36" y="79"/>
                      <a:pt x="34" y="84"/>
                      <a:pt x="32" y="90"/>
                    </a:cubicBezTo>
                    <a:cubicBezTo>
                      <a:pt x="5" y="95"/>
                      <a:pt x="5" y="95"/>
                      <a:pt x="5" y="95"/>
                    </a:cubicBezTo>
                    <a:cubicBezTo>
                      <a:pt x="2" y="95"/>
                      <a:pt x="0" y="98"/>
                      <a:pt x="0" y="100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31"/>
                      <a:pt x="2" y="133"/>
                      <a:pt x="5" y="134"/>
                    </a:cubicBezTo>
                    <a:cubicBezTo>
                      <a:pt x="32" y="139"/>
                      <a:pt x="32" y="139"/>
                      <a:pt x="32" y="139"/>
                    </a:cubicBezTo>
                    <a:cubicBezTo>
                      <a:pt x="34" y="144"/>
                      <a:pt x="36" y="150"/>
                      <a:pt x="39" y="155"/>
                    </a:cubicBezTo>
                    <a:cubicBezTo>
                      <a:pt x="23" y="178"/>
                      <a:pt x="23" y="178"/>
                      <a:pt x="23" y="178"/>
                    </a:cubicBezTo>
                    <a:cubicBezTo>
                      <a:pt x="22" y="180"/>
                      <a:pt x="22" y="183"/>
                      <a:pt x="24" y="185"/>
                    </a:cubicBezTo>
                    <a:cubicBezTo>
                      <a:pt x="43" y="204"/>
                      <a:pt x="43" y="204"/>
                      <a:pt x="43" y="204"/>
                    </a:cubicBezTo>
                    <a:cubicBezTo>
                      <a:pt x="45" y="206"/>
                      <a:pt x="48" y="207"/>
                      <a:pt x="51" y="205"/>
                    </a:cubicBezTo>
                    <a:cubicBezTo>
                      <a:pt x="73" y="189"/>
                      <a:pt x="73" y="189"/>
                      <a:pt x="73" y="189"/>
                    </a:cubicBezTo>
                    <a:cubicBezTo>
                      <a:pt x="78" y="192"/>
                      <a:pt x="84" y="194"/>
                      <a:pt x="89" y="196"/>
                    </a:cubicBezTo>
                    <a:cubicBezTo>
                      <a:pt x="94" y="223"/>
                      <a:pt x="94" y="223"/>
                      <a:pt x="94" y="223"/>
                    </a:cubicBezTo>
                    <a:cubicBezTo>
                      <a:pt x="95" y="226"/>
                      <a:pt x="97" y="228"/>
                      <a:pt x="100" y="228"/>
                    </a:cubicBezTo>
                    <a:cubicBezTo>
                      <a:pt x="127" y="228"/>
                      <a:pt x="127" y="228"/>
                      <a:pt x="127" y="228"/>
                    </a:cubicBezTo>
                    <a:cubicBezTo>
                      <a:pt x="130" y="228"/>
                      <a:pt x="133" y="226"/>
                      <a:pt x="133" y="223"/>
                    </a:cubicBezTo>
                    <a:cubicBezTo>
                      <a:pt x="138" y="196"/>
                      <a:pt x="138" y="196"/>
                      <a:pt x="138" y="196"/>
                    </a:cubicBezTo>
                    <a:cubicBezTo>
                      <a:pt x="144" y="194"/>
                      <a:pt x="149" y="192"/>
                      <a:pt x="154" y="190"/>
                    </a:cubicBezTo>
                    <a:cubicBezTo>
                      <a:pt x="177" y="205"/>
                      <a:pt x="177" y="205"/>
                      <a:pt x="177" y="205"/>
                    </a:cubicBezTo>
                    <a:cubicBezTo>
                      <a:pt x="180" y="207"/>
                      <a:pt x="183" y="207"/>
                      <a:pt x="185" y="205"/>
                    </a:cubicBezTo>
                    <a:cubicBezTo>
                      <a:pt x="204" y="185"/>
                      <a:pt x="204" y="185"/>
                      <a:pt x="204" y="185"/>
                    </a:cubicBezTo>
                    <a:cubicBezTo>
                      <a:pt x="206" y="183"/>
                      <a:pt x="206" y="180"/>
                      <a:pt x="205" y="178"/>
                    </a:cubicBezTo>
                    <a:cubicBezTo>
                      <a:pt x="189" y="155"/>
                      <a:pt x="189" y="155"/>
                      <a:pt x="189" y="155"/>
                    </a:cubicBezTo>
                    <a:cubicBezTo>
                      <a:pt x="192" y="150"/>
                      <a:pt x="194" y="144"/>
                      <a:pt x="196" y="139"/>
                    </a:cubicBezTo>
                    <a:cubicBezTo>
                      <a:pt x="223" y="134"/>
                      <a:pt x="223" y="134"/>
                      <a:pt x="223" y="134"/>
                    </a:cubicBezTo>
                    <a:cubicBezTo>
                      <a:pt x="226" y="133"/>
                      <a:pt x="228" y="131"/>
                      <a:pt x="228" y="128"/>
                    </a:cubicBezTo>
                    <a:cubicBezTo>
                      <a:pt x="228" y="100"/>
                      <a:pt x="228" y="100"/>
                      <a:pt x="228" y="100"/>
                    </a:cubicBezTo>
                    <a:cubicBezTo>
                      <a:pt x="228" y="98"/>
                      <a:pt x="226" y="95"/>
                      <a:pt x="223" y="95"/>
                    </a:cubicBezTo>
                    <a:close/>
                    <a:moveTo>
                      <a:pt x="114" y="149"/>
                    </a:moveTo>
                    <a:cubicBezTo>
                      <a:pt x="95" y="149"/>
                      <a:pt x="79" y="133"/>
                      <a:pt x="79" y="114"/>
                    </a:cubicBezTo>
                    <a:cubicBezTo>
                      <a:pt x="79" y="95"/>
                      <a:pt x="95" y="79"/>
                      <a:pt x="114" y="79"/>
                    </a:cubicBezTo>
                    <a:cubicBezTo>
                      <a:pt x="133" y="79"/>
                      <a:pt x="149" y="95"/>
                      <a:pt x="149" y="114"/>
                    </a:cubicBezTo>
                    <a:cubicBezTo>
                      <a:pt x="149" y="133"/>
                      <a:pt x="133" y="149"/>
                      <a:pt x="114" y="14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 dirty="0">
                  <a:ea typeface="迷你简准圆" panose="03000509000000000000" pitchFamily="65" charset="-122"/>
                </a:endParaRPr>
              </a:p>
            </p:txBody>
          </p:sp>
        </p:grpSp>
        <p:grpSp>
          <p:nvGrpSpPr>
            <p:cNvPr id="15" name="isliḋé"/>
            <p:cNvGrpSpPr/>
            <p:nvPr/>
          </p:nvGrpSpPr>
          <p:grpSpPr>
            <a:xfrm>
              <a:off x="1784240" y="1826252"/>
              <a:ext cx="1194732" cy="1194731"/>
              <a:chOff x="1869151" y="1691264"/>
              <a:chExt cx="1194732" cy="1194731"/>
            </a:xfrm>
          </p:grpSpPr>
          <p:sp>
            <p:nvSpPr>
              <p:cNvPr id="30" name="íšļiḋè"/>
              <p:cNvSpPr/>
              <p:nvPr/>
            </p:nvSpPr>
            <p:spPr>
              <a:xfrm>
                <a:off x="1869151" y="1691264"/>
                <a:ext cx="1194732" cy="1194731"/>
              </a:xfrm>
              <a:prstGeom prst="ellipse">
                <a:avLst/>
              </a:prstGeom>
              <a:gradFill>
                <a:gsLst>
                  <a:gs pos="0">
                    <a:srgbClr val="FFED63"/>
                  </a:gs>
                  <a:gs pos="47000">
                    <a:srgbClr val="FE7D40"/>
                  </a:gs>
                  <a:gs pos="100000">
                    <a:srgbClr val="F04485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ea typeface="迷你简准圆" panose="03000509000000000000" pitchFamily="65" charset="-122"/>
                </a:endParaRPr>
              </a:p>
            </p:txBody>
          </p:sp>
          <p:sp>
            <p:nvSpPr>
              <p:cNvPr id="31" name="íṣľïḋé"/>
              <p:cNvSpPr>
                <a:spLocks/>
              </p:cNvSpPr>
              <p:nvPr/>
            </p:nvSpPr>
            <p:spPr bwMode="auto">
              <a:xfrm>
                <a:off x="2171564" y="1990350"/>
                <a:ext cx="600418" cy="600418"/>
              </a:xfrm>
              <a:custGeom>
                <a:avLst/>
                <a:gdLst>
                  <a:gd name="T0" fmla="*/ 130 w 236"/>
                  <a:gd name="T1" fmla="*/ 1 h 236"/>
                  <a:gd name="T2" fmla="*/ 118 w 236"/>
                  <a:gd name="T3" fmla="*/ 0 h 236"/>
                  <a:gd name="T4" fmla="*/ 30 w 236"/>
                  <a:gd name="T5" fmla="*/ 40 h 236"/>
                  <a:gd name="T6" fmla="*/ 68 w 236"/>
                  <a:gd name="T7" fmla="*/ 105 h 236"/>
                  <a:gd name="T8" fmla="*/ 130 w 236"/>
                  <a:gd name="T9" fmla="*/ 1 h 236"/>
                  <a:gd name="T10" fmla="*/ 20 w 236"/>
                  <a:gd name="T11" fmla="*/ 52 h 236"/>
                  <a:gd name="T12" fmla="*/ 0 w 236"/>
                  <a:gd name="T13" fmla="*/ 118 h 236"/>
                  <a:gd name="T14" fmla="*/ 5 w 236"/>
                  <a:gd name="T15" fmla="*/ 153 h 236"/>
                  <a:gd name="T16" fmla="*/ 81 w 236"/>
                  <a:gd name="T17" fmla="*/ 153 h 236"/>
                  <a:gd name="T18" fmla="*/ 20 w 236"/>
                  <a:gd name="T19" fmla="*/ 52 h 236"/>
                  <a:gd name="T20" fmla="*/ 225 w 236"/>
                  <a:gd name="T21" fmla="*/ 68 h 236"/>
                  <a:gd name="T22" fmla="*/ 145 w 236"/>
                  <a:gd name="T23" fmla="*/ 3 h 236"/>
                  <a:gd name="T24" fmla="*/ 106 w 236"/>
                  <a:gd name="T25" fmla="*/ 68 h 236"/>
                  <a:gd name="T26" fmla="*/ 225 w 236"/>
                  <a:gd name="T27" fmla="*/ 68 h 236"/>
                  <a:gd name="T28" fmla="*/ 130 w 236"/>
                  <a:gd name="T29" fmla="*/ 167 h 236"/>
                  <a:gd name="T30" fmla="*/ 11 w 236"/>
                  <a:gd name="T31" fmla="*/ 167 h 236"/>
                  <a:gd name="T32" fmla="*/ 96 w 236"/>
                  <a:gd name="T33" fmla="*/ 234 h 236"/>
                  <a:gd name="T34" fmla="*/ 93 w 236"/>
                  <a:gd name="T35" fmla="*/ 232 h 236"/>
                  <a:gd name="T36" fmla="*/ 130 w 236"/>
                  <a:gd name="T37" fmla="*/ 167 h 236"/>
                  <a:gd name="T38" fmla="*/ 230 w 236"/>
                  <a:gd name="T39" fmla="*/ 82 h 236"/>
                  <a:gd name="T40" fmla="*/ 155 w 236"/>
                  <a:gd name="T41" fmla="*/ 82 h 236"/>
                  <a:gd name="T42" fmla="*/ 215 w 236"/>
                  <a:gd name="T43" fmla="*/ 186 h 236"/>
                  <a:gd name="T44" fmla="*/ 236 w 236"/>
                  <a:gd name="T45" fmla="*/ 118 h 236"/>
                  <a:gd name="T46" fmla="*/ 230 w 236"/>
                  <a:gd name="T47" fmla="*/ 82 h 236"/>
                  <a:gd name="T48" fmla="*/ 108 w 236"/>
                  <a:gd name="T49" fmla="*/ 236 h 236"/>
                  <a:gd name="T50" fmla="*/ 118 w 236"/>
                  <a:gd name="T51" fmla="*/ 236 h 236"/>
                  <a:gd name="T52" fmla="*/ 205 w 236"/>
                  <a:gd name="T53" fmla="*/ 198 h 236"/>
                  <a:gd name="T54" fmla="*/ 167 w 236"/>
                  <a:gd name="T55" fmla="*/ 132 h 236"/>
                  <a:gd name="T56" fmla="*/ 108 w 236"/>
                  <a:gd name="T57" fmla="*/ 23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6" h="236">
                    <a:moveTo>
                      <a:pt x="130" y="1"/>
                    </a:moveTo>
                    <a:cubicBezTo>
                      <a:pt x="126" y="0"/>
                      <a:pt x="122" y="0"/>
                      <a:pt x="118" y="0"/>
                    </a:cubicBezTo>
                    <a:cubicBezTo>
                      <a:pt x="83" y="0"/>
                      <a:pt x="51" y="16"/>
                      <a:pt x="30" y="40"/>
                    </a:cubicBezTo>
                    <a:cubicBezTo>
                      <a:pt x="68" y="105"/>
                      <a:pt x="68" y="105"/>
                      <a:pt x="68" y="105"/>
                    </a:cubicBezTo>
                    <a:lnTo>
                      <a:pt x="130" y="1"/>
                    </a:lnTo>
                    <a:close/>
                    <a:moveTo>
                      <a:pt x="20" y="52"/>
                    </a:moveTo>
                    <a:cubicBezTo>
                      <a:pt x="7" y="71"/>
                      <a:pt x="0" y="94"/>
                      <a:pt x="0" y="118"/>
                    </a:cubicBezTo>
                    <a:cubicBezTo>
                      <a:pt x="0" y="130"/>
                      <a:pt x="2" y="142"/>
                      <a:pt x="5" y="153"/>
                    </a:cubicBezTo>
                    <a:cubicBezTo>
                      <a:pt x="81" y="153"/>
                      <a:pt x="81" y="153"/>
                      <a:pt x="81" y="153"/>
                    </a:cubicBezTo>
                    <a:lnTo>
                      <a:pt x="20" y="52"/>
                    </a:lnTo>
                    <a:close/>
                    <a:moveTo>
                      <a:pt x="225" y="68"/>
                    </a:moveTo>
                    <a:cubicBezTo>
                      <a:pt x="210" y="36"/>
                      <a:pt x="180" y="11"/>
                      <a:pt x="145" y="3"/>
                    </a:cubicBezTo>
                    <a:cubicBezTo>
                      <a:pt x="106" y="68"/>
                      <a:pt x="106" y="68"/>
                      <a:pt x="106" y="68"/>
                    </a:cubicBezTo>
                    <a:lnTo>
                      <a:pt x="225" y="68"/>
                    </a:lnTo>
                    <a:close/>
                    <a:moveTo>
                      <a:pt x="130" y="167"/>
                    </a:moveTo>
                    <a:cubicBezTo>
                      <a:pt x="11" y="167"/>
                      <a:pt x="11" y="167"/>
                      <a:pt x="11" y="167"/>
                    </a:cubicBezTo>
                    <a:cubicBezTo>
                      <a:pt x="26" y="201"/>
                      <a:pt x="58" y="227"/>
                      <a:pt x="96" y="234"/>
                    </a:cubicBezTo>
                    <a:cubicBezTo>
                      <a:pt x="93" y="232"/>
                      <a:pt x="93" y="232"/>
                      <a:pt x="93" y="232"/>
                    </a:cubicBezTo>
                    <a:lnTo>
                      <a:pt x="130" y="167"/>
                    </a:lnTo>
                    <a:close/>
                    <a:moveTo>
                      <a:pt x="230" y="82"/>
                    </a:moveTo>
                    <a:cubicBezTo>
                      <a:pt x="155" y="82"/>
                      <a:pt x="155" y="82"/>
                      <a:pt x="155" y="82"/>
                    </a:cubicBezTo>
                    <a:cubicBezTo>
                      <a:pt x="215" y="186"/>
                      <a:pt x="215" y="186"/>
                      <a:pt x="215" y="186"/>
                    </a:cubicBezTo>
                    <a:cubicBezTo>
                      <a:pt x="228" y="167"/>
                      <a:pt x="236" y="143"/>
                      <a:pt x="236" y="118"/>
                    </a:cubicBezTo>
                    <a:cubicBezTo>
                      <a:pt x="236" y="106"/>
                      <a:pt x="234" y="94"/>
                      <a:pt x="230" y="82"/>
                    </a:cubicBezTo>
                    <a:close/>
                    <a:moveTo>
                      <a:pt x="108" y="236"/>
                    </a:moveTo>
                    <a:cubicBezTo>
                      <a:pt x="111" y="236"/>
                      <a:pt x="115" y="236"/>
                      <a:pt x="118" y="236"/>
                    </a:cubicBezTo>
                    <a:cubicBezTo>
                      <a:pt x="152" y="236"/>
                      <a:pt x="183" y="221"/>
                      <a:pt x="205" y="198"/>
                    </a:cubicBezTo>
                    <a:cubicBezTo>
                      <a:pt x="167" y="132"/>
                      <a:pt x="167" y="132"/>
                      <a:pt x="167" y="132"/>
                    </a:cubicBezTo>
                    <a:lnTo>
                      <a:pt x="108" y="2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 dirty="0">
                  <a:ea typeface="迷你简准圆" panose="03000509000000000000" pitchFamily="65" charset="-122"/>
                </a:endParaRPr>
              </a:p>
            </p:txBody>
          </p:sp>
        </p:grpSp>
        <p:grpSp>
          <p:nvGrpSpPr>
            <p:cNvPr id="16" name="îSľiḍè"/>
            <p:cNvGrpSpPr/>
            <p:nvPr/>
          </p:nvGrpSpPr>
          <p:grpSpPr>
            <a:xfrm>
              <a:off x="5432001" y="1826251"/>
              <a:ext cx="1194732" cy="1194731"/>
              <a:chOff x="5539402" y="1691263"/>
              <a:chExt cx="1194732" cy="1194731"/>
            </a:xfrm>
          </p:grpSpPr>
          <p:sp>
            <p:nvSpPr>
              <p:cNvPr id="28" name="ïṩḻíḓê"/>
              <p:cNvSpPr/>
              <p:nvPr/>
            </p:nvSpPr>
            <p:spPr>
              <a:xfrm>
                <a:off x="5539402" y="1691263"/>
                <a:ext cx="1194732" cy="1194731"/>
              </a:xfrm>
              <a:prstGeom prst="ellipse">
                <a:avLst/>
              </a:prstGeom>
              <a:gradFill>
                <a:gsLst>
                  <a:gs pos="0">
                    <a:srgbClr val="8C91F5"/>
                  </a:gs>
                  <a:gs pos="50000">
                    <a:srgbClr val="6254F1"/>
                  </a:gs>
                  <a:gs pos="100000">
                    <a:srgbClr val="471AF5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ea typeface="迷你简准圆" panose="03000509000000000000" pitchFamily="65" charset="-122"/>
                </a:endParaRPr>
              </a:p>
            </p:txBody>
          </p:sp>
          <p:sp>
            <p:nvSpPr>
              <p:cNvPr id="29" name="ïSļïḋê"/>
              <p:cNvSpPr>
                <a:spLocks/>
              </p:cNvSpPr>
              <p:nvPr/>
            </p:nvSpPr>
            <p:spPr bwMode="auto">
              <a:xfrm>
                <a:off x="5831975" y="2001635"/>
                <a:ext cx="600418" cy="600418"/>
              </a:xfrm>
              <a:custGeom>
                <a:avLst/>
                <a:gdLst>
                  <a:gd name="T0" fmla="*/ 118 w 236"/>
                  <a:gd name="T1" fmla="*/ 142 h 236"/>
                  <a:gd name="T2" fmla="*/ 142 w 236"/>
                  <a:gd name="T3" fmla="*/ 118 h 236"/>
                  <a:gd name="T4" fmla="*/ 137 w 236"/>
                  <a:gd name="T5" fmla="*/ 105 h 236"/>
                  <a:gd name="T6" fmla="*/ 118 w 236"/>
                  <a:gd name="T7" fmla="*/ 95 h 236"/>
                  <a:gd name="T8" fmla="*/ 99 w 236"/>
                  <a:gd name="T9" fmla="*/ 105 h 236"/>
                  <a:gd name="T10" fmla="*/ 94 w 236"/>
                  <a:gd name="T11" fmla="*/ 118 h 236"/>
                  <a:gd name="T12" fmla="*/ 118 w 236"/>
                  <a:gd name="T13" fmla="*/ 142 h 236"/>
                  <a:gd name="T14" fmla="*/ 170 w 236"/>
                  <a:gd name="T15" fmla="*/ 89 h 236"/>
                  <a:gd name="T16" fmla="*/ 170 w 236"/>
                  <a:gd name="T17" fmla="*/ 70 h 236"/>
                  <a:gd name="T18" fmla="*/ 170 w 236"/>
                  <a:gd name="T19" fmla="*/ 67 h 236"/>
                  <a:gd name="T20" fmla="*/ 167 w 236"/>
                  <a:gd name="T21" fmla="*/ 67 h 236"/>
                  <a:gd name="T22" fmla="*/ 147 w 236"/>
                  <a:gd name="T23" fmla="*/ 67 h 236"/>
                  <a:gd name="T24" fmla="*/ 147 w 236"/>
                  <a:gd name="T25" fmla="*/ 90 h 236"/>
                  <a:gd name="T26" fmla="*/ 170 w 236"/>
                  <a:gd name="T27" fmla="*/ 89 h 236"/>
                  <a:gd name="T28" fmla="*/ 118 w 236"/>
                  <a:gd name="T29" fmla="*/ 0 h 236"/>
                  <a:gd name="T30" fmla="*/ 0 w 236"/>
                  <a:gd name="T31" fmla="*/ 118 h 236"/>
                  <a:gd name="T32" fmla="*/ 118 w 236"/>
                  <a:gd name="T33" fmla="*/ 236 h 236"/>
                  <a:gd name="T34" fmla="*/ 236 w 236"/>
                  <a:gd name="T35" fmla="*/ 118 h 236"/>
                  <a:gd name="T36" fmla="*/ 118 w 236"/>
                  <a:gd name="T37" fmla="*/ 0 h 236"/>
                  <a:gd name="T38" fmla="*/ 185 w 236"/>
                  <a:gd name="T39" fmla="*/ 105 h 236"/>
                  <a:gd name="T40" fmla="*/ 185 w 236"/>
                  <a:gd name="T41" fmla="*/ 160 h 236"/>
                  <a:gd name="T42" fmla="*/ 159 w 236"/>
                  <a:gd name="T43" fmla="*/ 186 h 236"/>
                  <a:gd name="T44" fmla="*/ 77 w 236"/>
                  <a:gd name="T45" fmla="*/ 186 h 236"/>
                  <a:gd name="T46" fmla="*/ 51 w 236"/>
                  <a:gd name="T47" fmla="*/ 160 h 236"/>
                  <a:gd name="T48" fmla="*/ 51 w 236"/>
                  <a:gd name="T49" fmla="*/ 105 h 236"/>
                  <a:gd name="T50" fmla="*/ 51 w 236"/>
                  <a:gd name="T51" fmla="*/ 77 h 236"/>
                  <a:gd name="T52" fmla="*/ 77 w 236"/>
                  <a:gd name="T53" fmla="*/ 51 h 236"/>
                  <a:gd name="T54" fmla="*/ 159 w 236"/>
                  <a:gd name="T55" fmla="*/ 51 h 236"/>
                  <a:gd name="T56" fmla="*/ 185 w 236"/>
                  <a:gd name="T57" fmla="*/ 77 h 236"/>
                  <a:gd name="T58" fmla="*/ 185 w 236"/>
                  <a:gd name="T59" fmla="*/ 105 h 236"/>
                  <a:gd name="T60" fmla="*/ 155 w 236"/>
                  <a:gd name="T61" fmla="*/ 118 h 236"/>
                  <a:gd name="T62" fmla="*/ 118 w 236"/>
                  <a:gd name="T63" fmla="*/ 155 h 236"/>
                  <a:gd name="T64" fmla="*/ 81 w 236"/>
                  <a:gd name="T65" fmla="*/ 118 h 236"/>
                  <a:gd name="T66" fmla="*/ 84 w 236"/>
                  <a:gd name="T67" fmla="*/ 105 h 236"/>
                  <a:gd name="T68" fmla="*/ 64 w 236"/>
                  <a:gd name="T69" fmla="*/ 105 h 236"/>
                  <a:gd name="T70" fmla="*/ 64 w 236"/>
                  <a:gd name="T71" fmla="*/ 160 h 236"/>
                  <a:gd name="T72" fmla="*/ 77 w 236"/>
                  <a:gd name="T73" fmla="*/ 172 h 236"/>
                  <a:gd name="T74" fmla="*/ 159 w 236"/>
                  <a:gd name="T75" fmla="*/ 172 h 236"/>
                  <a:gd name="T76" fmla="*/ 172 w 236"/>
                  <a:gd name="T77" fmla="*/ 160 h 236"/>
                  <a:gd name="T78" fmla="*/ 172 w 236"/>
                  <a:gd name="T79" fmla="*/ 105 h 236"/>
                  <a:gd name="T80" fmla="*/ 152 w 236"/>
                  <a:gd name="T81" fmla="*/ 105 h 236"/>
                  <a:gd name="T82" fmla="*/ 155 w 236"/>
                  <a:gd name="T83" fmla="*/ 118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36" h="236">
                    <a:moveTo>
                      <a:pt x="118" y="142"/>
                    </a:moveTo>
                    <a:cubicBezTo>
                      <a:pt x="131" y="142"/>
                      <a:pt x="142" y="131"/>
                      <a:pt x="142" y="118"/>
                    </a:cubicBezTo>
                    <a:cubicBezTo>
                      <a:pt x="142" y="113"/>
                      <a:pt x="140" y="108"/>
                      <a:pt x="137" y="105"/>
                    </a:cubicBezTo>
                    <a:cubicBezTo>
                      <a:pt x="133" y="99"/>
                      <a:pt x="126" y="95"/>
                      <a:pt x="118" y="95"/>
                    </a:cubicBezTo>
                    <a:cubicBezTo>
                      <a:pt x="110" y="95"/>
                      <a:pt x="103" y="99"/>
                      <a:pt x="99" y="105"/>
                    </a:cubicBezTo>
                    <a:cubicBezTo>
                      <a:pt x="96" y="108"/>
                      <a:pt x="94" y="113"/>
                      <a:pt x="94" y="118"/>
                    </a:cubicBezTo>
                    <a:cubicBezTo>
                      <a:pt x="94" y="131"/>
                      <a:pt x="105" y="142"/>
                      <a:pt x="118" y="142"/>
                    </a:cubicBezTo>
                    <a:close/>
                    <a:moveTo>
                      <a:pt x="170" y="89"/>
                    </a:moveTo>
                    <a:cubicBezTo>
                      <a:pt x="170" y="70"/>
                      <a:pt x="170" y="70"/>
                      <a:pt x="170" y="70"/>
                    </a:cubicBezTo>
                    <a:cubicBezTo>
                      <a:pt x="170" y="67"/>
                      <a:pt x="170" y="67"/>
                      <a:pt x="170" y="67"/>
                    </a:cubicBezTo>
                    <a:cubicBezTo>
                      <a:pt x="167" y="67"/>
                      <a:pt x="167" y="67"/>
                      <a:pt x="167" y="67"/>
                    </a:cubicBezTo>
                    <a:cubicBezTo>
                      <a:pt x="147" y="67"/>
                      <a:pt x="147" y="67"/>
                      <a:pt x="147" y="67"/>
                    </a:cubicBezTo>
                    <a:cubicBezTo>
                      <a:pt x="147" y="90"/>
                      <a:pt x="147" y="90"/>
                      <a:pt x="147" y="90"/>
                    </a:cubicBezTo>
                    <a:lnTo>
                      <a:pt x="170" y="89"/>
                    </a:lnTo>
                    <a:close/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cubicBezTo>
                      <a:pt x="0" y="183"/>
                      <a:pt x="53" y="236"/>
                      <a:pt x="118" y="236"/>
                    </a:cubicBezTo>
                    <a:cubicBezTo>
                      <a:pt x="183" y="236"/>
                      <a:pt x="236" y="183"/>
                      <a:pt x="236" y="118"/>
                    </a:cubicBezTo>
                    <a:cubicBezTo>
                      <a:pt x="236" y="53"/>
                      <a:pt x="183" y="0"/>
                      <a:pt x="118" y="0"/>
                    </a:cubicBezTo>
                    <a:close/>
                    <a:moveTo>
                      <a:pt x="185" y="105"/>
                    </a:moveTo>
                    <a:cubicBezTo>
                      <a:pt x="185" y="160"/>
                      <a:pt x="185" y="160"/>
                      <a:pt x="185" y="160"/>
                    </a:cubicBezTo>
                    <a:cubicBezTo>
                      <a:pt x="185" y="174"/>
                      <a:pt x="173" y="186"/>
                      <a:pt x="159" y="186"/>
                    </a:cubicBezTo>
                    <a:cubicBezTo>
                      <a:pt x="77" y="186"/>
                      <a:pt x="77" y="186"/>
                      <a:pt x="77" y="186"/>
                    </a:cubicBezTo>
                    <a:cubicBezTo>
                      <a:pt x="62" y="186"/>
                      <a:pt x="51" y="174"/>
                      <a:pt x="51" y="160"/>
                    </a:cubicBezTo>
                    <a:cubicBezTo>
                      <a:pt x="51" y="105"/>
                      <a:pt x="51" y="105"/>
                      <a:pt x="51" y="105"/>
                    </a:cubicBezTo>
                    <a:cubicBezTo>
                      <a:pt x="51" y="77"/>
                      <a:pt x="51" y="77"/>
                      <a:pt x="51" y="77"/>
                    </a:cubicBezTo>
                    <a:cubicBezTo>
                      <a:pt x="51" y="63"/>
                      <a:pt x="62" y="51"/>
                      <a:pt x="77" y="51"/>
                    </a:cubicBezTo>
                    <a:cubicBezTo>
                      <a:pt x="159" y="51"/>
                      <a:pt x="159" y="51"/>
                      <a:pt x="159" y="51"/>
                    </a:cubicBezTo>
                    <a:cubicBezTo>
                      <a:pt x="173" y="51"/>
                      <a:pt x="185" y="63"/>
                      <a:pt x="185" y="77"/>
                    </a:cubicBezTo>
                    <a:lnTo>
                      <a:pt x="185" y="105"/>
                    </a:lnTo>
                    <a:close/>
                    <a:moveTo>
                      <a:pt x="155" y="118"/>
                    </a:moveTo>
                    <a:cubicBezTo>
                      <a:pt x="155" y="139"/>
                      <a:pt x="138" y="155"/>
                      <a:pt x="118" y="155"/>
                    </a:cubicBezTo>
                    <a:cubicBezTo>
                      <a:pt x="98" y="155"/>
                      <a:pt x="81" y="139"/>
                      <a:pt x="81" y="118"/>
                    </a:cubicBezTo>
                    <a:cubicBezTo>
                      <a:pt x="81" y="114"/>
                      <a:pt x="82" y="109"/>
                      <a:pt x="84" y="105"/>
                    </a:cubicBezTo>
                    <a:cubicBezTo>
                      <a:pt x="64" y="105"/>
                      <a:pt x="64" y="105"/>
                      <a:pt x="64" y="105"/>
                    </a:cubicBezTo>
                    <a:cubicBezTo>
                      <a:pt x="64" y="160"/>
                      <a:pt x="64" y="160"/>
                      <a:pt x="64" y="160"/>
                    </a:cubicBezTo>
                    <a:cubicBezTo>
                      <a:pt x="64" y="167"/>
                      <a:pt x="70" y="172"/>
                      <a:pt x="77" y="172"/>
                    </a:cubicBezTo>
                    <a:cubicBezTo>
                      <a:pt x="159" y="172"/>
                      <a:pt x="159" y="172"/>
                      <a:pt x="159" y="172"/>
                    </a:cubicBezTo>
                    <a:cubicBezTo>
                      <a:pt x="166" y="172"/>
                      <a:pt x="172" y="167"/>
                      <a:pt x="172" y="160"/>
                    </a:cubicBezTo>
                    <a:cubicBezTo>
                      <a:pt x="172" y="105"/>
                      <a:pt x="172" y="105"/>
                      <a:pt x="172" y="105"/>
                    </a:cubicBezTo>
                    <a:cubicBezTo>
                      <a:pt x="152" y="105"/>
                      <a:pt x="152" y="105"/>
                      <a:pt x="152" y="105"/>
                    </a:cubicBezTo>
                    <a:cubicBezTo>
                      <a:pt x="154" y="109"/>
                      <a:pt x="155" y="114"/>
                      <a:pt x="155" y="11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 dirty="0">
                  <a:ea typeface="迷你简准圆" panose="03000509000000000000" pitchFamily="65" charset="-122"/>
                </a:endParaRPr>
              </a:p>
            </p:txBody>
          </p:sp>
        </p:grpSp>
      </p:grpSp>
      <p:grpSp>
        <p:nvGrpSpPr>
          <p:cNvPr id="101" name="组合 100"/>
          <p:cNvGrpSpPr/>
          <p:nvPr/>
        </p:nvGrpSpPr>
        <p:grpSpPr>
          <a:xfrm>
            <a:off x="1267913" y="3311960"/>
            <a:ext cx="2474920" cy="2538231"/>
            <a:chOff x="1267913" y="3311960"/>
            <a:chExt cx="2474920" cy="2538231"/>
          </a:xfrm>
        </p:grpSpPr>
        <p:sp>
          <p:nvSpPr>
            <p:cNvPr id="4" name="i$1ïḓè"/>
            <p:cNvSpPr/>
            <p:nvPr/>
          </p:nvSpPr>
          <p:spPr>
            <a:xfrm>
              <a:off x="1267913" y="3311960"/>
              <a:ext cx="2474920" cy="2538231"/>
            </a:xfrm>
            <a:prstGeom prst="rect">
              <a:avLst/>
            </a:prstGeom>
            <a:solidFill>
              <a:srgbClr val="FDFDFD"/>
            </a:solidFill>
            <a:ln w="317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ea typeface="迷你简准圆" panose="03000509000000000000" pitchFamily="65" charset="-122"/>
              </a:endParaRPr>
            </a:p>
          </p:txBody>
        </p:sp>
        <p:sp>
          <p:nvSpPr>
            <p:cNvPr id="22" name="ïṩļîḑe"/>
            <p:cNvSpPr/>
            <p:nvPr/>
          </p:nvSpPr>
          <p:spPr>
            <a:xfrm>
              <a:off x="1397527" y="3551485"/>
              <a:ext cx="535387" cy="535384"/>
            </a:xfrm>
            <a:prstGeom prst="ellipse">
              <a:avLst/>
            </a:prstGeom>
            <a:gradFill>
              <a:gsLst>
                <a:gs pos="0">
                  <a:srgbClr val="FFED63"/>
                </a:gs>
                <a:gs pos="47000">
                  <a:srgbClr val="FE7D40"/>
                </a:gs>
                <a:gs pos="100000">
                  <a:srgbClr val="F04485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ko-KR" i="1" dirty="0">
                  <a:solidFill>
                    <a:schemeClr val="bg1"/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01</a:t>
              </a:r>
            </a:p>
          </p:txBody>
        </p:sp>
        <p:sp>
          <p:nvSpPr>
            <p:cNvPr id="23" name="iṩlïḍê"/>
            <p:cNvSpPr/>
            <p:nvPr/>
          </p:nvSpPr>
          <p:spPr>
            <a:xfrm>
              <a:off x="1397527" y="4319660"/>
              <a:ext cx="535387" cy="535384"/>
            </a:xfrm>
            <a:prstGeom prst="ellipse">
              <a:avLst/>
            </a:prstGeom>
            <a:gradFill>
              <a:gsLst>
                <a:gs pos="0">
                  <a:srgbClr val="FFED63"/>
                </a:gs>
                <a:gs pos="47000">
                  <a:srgbClr val="FE7D40"/>
                </a:gs>
                <a:gs pos="100000">
                  <a:srgbClr val="F04485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ko-KR" i="1" dirty="0">
                  <a:solidFill>
                    <a:schemeClr val="bg1"/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02</a:t>
              </a:r>
            </a:p>
          </p:txBody>
        </p:sp>
        <p:sp>
          <p:nvSpPr>
            <p:cNvPr id="24" name="iṥḻîďè"/>
            <p:cNvSpPr/>
            <p:nvPr/>
          </p:nvSpPr>
          <p:spPr>
            <a:xfrm>
              <a:off x="1397523" y="5087836"/>
              <a:ext cx="535387" cy="535384"/>
            </a:xfrm>
            <a:prstGeom prst="ellipse">
              <a:avLst/>
            </a:prstGeom>
            <a:gradFill>
              <a:gsLst>
                <a:gs pos="0">
                  <a:srgbClr val="FFED63"/>
                </a:gs>
                <a:gs pos="47000">
                  <a:srgbClr val="FE7D40"/>
                </a:gs>
                <a:gs pos="100000">
                  <a:srgbClr val="F04485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ko-KR" i="1" dirty="0">
                  <a:solidFill>
                    <a:schemeClr val="bg1"/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03</a:t>
              </a: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1941522" y="3512606"/>
              <a:ext cx="1786641" cy="613142"/>
              <a:chOff x="1541718" y="2349127"/>
              <a:chExt cx="1786641" cy="613142"/>
            </a:xfrm>
          </p:grpSpPr>
          <p:sp>
            <p:nvSpPr>
              <p:cNvPr id="48" name="文本框 47"/>
              <p:cNvSpPr txBox="1"/>
              <p:nvPr/>
            </p:nvSpPr>
            <p:spPr>
              <a:xfrm>
                <a:off x="1541720" y="2349127"/>
                <a:ext cx="14203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标题文字添加</a:t>
                </a:r>
                <a:endPara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1541718" y="2589218"/>
                <a:ext cx="1786641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The user can demonstrate on a projector or </a:t>
                </a:r>
                <a:r>
                  <a:rPr lang="en-US" altLang="zh-CN" sz="8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computer</a:t>
                </a:r>
                <a:endPara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endParaRP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1941522" y="4274504"/>
              <a:ext cx="1786641" cy="613142"/>
              <a:chOff x="1541718" y="2349127"/>
              <a:chExt cx="1786641" cy="613142"/>
            </a:xfrm>
          </p:grpSpPr>
          <p:sp>
            <p:nvSpPr>
              <p:cNvPr id="51" name="文本框 50"/>
              <p:cNvSpPr txBox="1"/>
              <p:nvPr/>
            </p:nvSpPr>
            <p:spPr>
              <a:xfrm>
                <a:off x="1541720" y="2349127"/>
                <a:ext cx="14203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标题文字添加</a:t>
                </a:r>
                <a:endPara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endParaRP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1541718" y="2589218"/>
                <a:ext cx="1786641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The user can demonstrate on a projector or </a:t>
                </a:r>
                <a:r>
                  <a:rPr lang="en-US" altLang="zh-CN" sz="8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computer</a:t>
                </a:r>
                <a:endPara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endParaRP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1941522" y="5048957"/>
              <a:ext cx="1786641" cy="613142"/>
              <a:chOff x="1541718" y="2349127"/>
              <a:chExt cx="1786641" cy="613142"/>
            </a:xfrm>
          </p:grpSpPr>
          <p:sp>
            <p:nvSpPr>
              <p:cNvPr id="54" name="文本框 53"/>
              <p:cNvSpPr txBox="1"/>
              <p:nvPr/>
            </p:nvSpPr>
            <p:spPr>
              <a:xfrm>
                <a:off x="1541720" y="2349127"/>
                <a:ext cx="14203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标题文字添加</a:t>
                </a:r>
                <a:endPara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endParaRP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1541718" y="2589218"/>
                <a:ext cx="1786641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The user can demonstrate on a projector or </a:t>
                </a:r>
                <a:r>
                  <a:rPr lang="en-US" altLang="zh-CN" sz="8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computer</a:t>
                </a:r>
                <a:endPara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endParaRPr>
              </a:p>
            </p:txBody>
          </p:sp>
        </p:grpSp>
      </p:grpSp>
      <p:grpSp>
        <p:nvGrpSpPr>
          <p:cNvPr id="103" name="组合 102"/>
          <p:cNvGrpSpPr/>
          <p:nvPr/>
        </p:nvGrpSpPr>
        <p:grpSpPr>
          <a:xfrm>
            <a:off x="8475275" y="3311960"/>
            <a:ext cx="2484083" cy="2538231"/>
            <a:chOff x="8475275" y="3311960"/>
            <a:chExt cx="2484083" cy="2538231"/>
          </a:xfrm>
        </p:grpSpPr>
        <p:sp>
          <p:nvSpPr>
            <p:cNvPr id="5" name="íşļiḍê"/>
            <p:cNvSpPr/>
            <p:nvPr/>
          </p:nvSpPr>
          <p:spPr>
            <a:xfrm>
              <a:off x="8475275" y="3311960"/>
              <a:ext cx="2448806" cy="2538231"/>
            </a:xfrm>
            <a:prstGeom prst="rect">
              <a:avLst/>
            </a:prstGeom>
            <a:solidFill>
              <a:srgbClr val="FDFDFD"/>
            </a:solidFill>
            <a:ln w="317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ea typeface="迷你简准圆" panose="03000509000000000000" pitchFamily="65" charset="-122"/>
              </a:endParaRPr>
            </a:p>
          </p:txBody>
        </p:sp>
        <p:sp>
          <p:nvSpPr>
            <p:cNvPr id="11" name="ïŝḷïḋê"/>
            <p:cNvSpPr/>
            <p:nvPr/>
          </p:nvSpPr>
          <p:spPr>
            <a:xfrm>
              <a:off x="8608534" y="3551485"/>
              <a:ext cx="535387" cy="535384"/>
            </a:xfrm>
            <a:prstGeom prst="ellipse">
              <a:avLst/>
            </a:prstGeom>
            <a:gradFill>
              <a:gsLst>
                <a:gs pos="0">
                  <a:srgbClr val="F46B85"/>
                </a:gs>
                <a:gs pos="50000">
                  <a:srgbClr val="CD43AC"/>
                </a:gs>
                <a:gs pos="100000">
                  <a:srgbClr val="911BC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ko-KR" i="1" dirty="0">
                  <a:solidFill>
                    <a:schemeClr val="bg1"/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01</a:t>
              </a:r>
            </a:p>
          </p:txBody>
        </p:sp>
        <p:sp>
          <p:nvSpPr>
            <p:cNvPr id="12" name="îSļiḋê"/>
            <p:cNvSpPr/>
            <p:nvPr/>
          </p:nvSpPr>
          <p:spPr>
            <a:xfrm>
              <a:off x="8608534" y="4319660"/>
              <a:ext cx="535387" cy="535384"/>
            </a:xfrm>
            <a:prstGeom prst="ellipse">
              <a:avLst/>
            </a:prstGeom>
            <a:gradFill>
              <a:gsLst>
                <a:gs pos="0">
                  <a:srgbClr val="F46B85"/>
                </a:gs>
                <a:gs pos="50000">
                  <a:srgbClr val="CD43AC"/>
                </a:gs>
                <a:gs pos="100000">
                  <a:srgbClr val="911BC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ko-KR" i="1" dirty="0">
                  <a:solidFill>
                    <a:schemeClr val="bg1"/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02</a:t>
              </a:r>
            </a:p>
          </p:txBody>
        </p:sp>
        <p:sp>
          <p:nvSpPr>
            <p:cNvPr id="13" name="íṩľiḑe"/>
            <p:cNvSpPr/>
            <p:nvPr/>
          </p:nvSpPr>
          <p:spPr>
            <a:xfrm>
              <a:off x="8608530" y="5087836"/>
              <a:ext cx="535387" cy="535384"/>
            </a:xfrm>
            <a:prstGeom prst="ellipse">
              <a:avLst/>
            </a:prstGeom>
            <a:gradFill>
              <a:gsLst>
                <a:gs pos="0">
                  <a:srgbClr val="F46B85"/>
                </a:gs>
                <a:gs pos="50000">
                  <a:srgbClr val="CD43AC"/>
                </a:gs>
                <a:gs pos="100000">
                  <a:srgbClr val="911BC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ko-KR" i="1" dirty="0">
                  <a:solidFill>
                    <a:schemeClr val="bg1"/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03</a:t>
              </a: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9172717" y="3512606"/>
              <a:ext cx="1786641" cy="613142"/>
              <a:chOff x="1541718" y="2349127"/>
              <a:chExt cx="1786641" cy="613142"/>
            </a:xfrm>
          </p:grpSpPr>
          <p:sp>
            <p:nvSpPr>
              <p:cNvPr id="57" name="文本框 56"/>
              <p:cNvSpPr txBox="1"/>
              <p:nvPr/>
            </p:nvSpPr>
            <p:spPr>
              <a:xfrm>
                <a:off x="1541720" y="2349127"/>
                <a:ext cx="14203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标题文字添加</a:t>
                </a:r>
                <a:endPara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endParaRPr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1541718" y="2589218"/>
                <a:ext cx="1786641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The user can demonstrate on a projector or </a:t>
                </a:r>
                <a:r>
                  <a:rPr lang="en-US" altLang="zh-CN" sz="8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computer</a:t>
                </a:r>
                <a:endPara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endParaRPr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>
              <a:off x="9172717" y="4274504"/>
              <a:ext cx="1786641" cy="613142"/>
              <a:chOff x="1541718" y="2349127"/>
              <a:chExt cx="1786641" cy="613142"/>
            </a:xfrm>
          </p:grpSpPr>
          <p:sp>
            <p:nvSpPr>
              <p:cNvPr id="60" name="文本框 59"/>
              <p:cNvSpPr txBox="1"/>
              <p:nvPr/>
            </p:nvSpPr>
            <p:spPr>
              <a:xfrm>
                <a:off x="1541720" y="2349127"/>
                <a:ext cx="14203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标题文字添加</a:t>
                </a:r>
                <a:endPara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endParaRPr>
              </a:p>
            </p:txBody>
          </p:sp>
          <p:sp>
            <p:nvSpPr>
              <p:cNvPr id="61" name="文本框 60"/>
              <p:cNvSpPr txBox="1"/>
              <p:nvPr/>
            </p:nvSpPr>
            <p:spPr>
              <a:xfrm>
                <a:off x="1541718" y="2589218"/>
                <a:ext cx="1786641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The user can demonstrate on a projector or </a:t>
                </a:r>
                <a:r>
                  <a:rPr lang="en-US" altLang="zh-CN" sz="8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computer</a:t>
                </a:r>
                <a:endPara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endParaRP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9172717" y="5048957"/>
              <a:ext cx="1786641" cy="613142"/>
              <a:chOff x="1541718" y="2349127"/>
              <a:chExt cx="1786641" cy="613142"/>
            </a:xfrm>
          </p:grpSpPr>
          <p:sp>
            <p:nvSpPr>
              <p:cNvPr id="63" name="文本框 62"/>
              <p:cNvSpPr txBox="1"/>
              <p:nvPr/>
            </p:nvSpPr>
            <p:spPr>
              <a:xfrm>
                <a:off x="1541720" y="2349127"/>
                <a:ext cx="14203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标题文字添加</a:t>
                </a:r>
                <a:endPara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endParaRPr>
              </a:p>
            </p:txBody>
          </p:sp>
          <p:sp>
            <p:nvSpPr>
              <p:cNvPr id="64" name="文本框 63"/>
              <p:cNvSpPr txBox="1"/>
              <p:nvPr/>
            </p:nvSpPr>
            <p:spPr>
              <a:xfrm>
                <a:off x="1541718" y="2589218"/>
                <a:ext cx="1786641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The user can demonstrate on a projector or </a:t>
                </a:r>
                <a:r>
                  <a:rPr lang="en-US" altLang="zh-CN" sz="8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computer</a:t>
                </a:r>
                <a:endPara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endParaRPr>
              </a:p>
            </p:txBody>
          </p:sp>
        </p:grpSp>
      </p:grpSp>
      <p:grpSp>
        <p:nvGrpSpPr>
          <p:cNvPr id="102" name="组合 101"/>
          <p:cNvGrpSpPr/>
          <p:nvPr/>
        </p:nvGrpSpPr>
        <p:grpSpPr>
          <a:xfrm>
            <a:off x="4184230" y="3311960"/>
            <a:ext cx="3735256" cy="2538231"/>
            <a:chOff x="4184230" y="3311960"/>
            <a:chExt cx="3735256" cy="2538231"/>
          </a:xfrm>
        </p:grpSpPr>
        <p:sp>
          <p:nvSpPr>
            <p:cNvPr id="8" name="îṣḷïḓè"/>
            <p:cNvSpPr/>
            <p:nvPr/>
          </p:nvSpPr>
          <p:spPr>
            <a:xfrm>
              <a:off x="4184230" y="3311960"/>
              <a:ext cx="3735256" cy="2538231"/>
            </a:xfrm>
            <a:prstGeom prst="rect">
              <a:avLst/>
            </a:prstGeom>
            <a:solidFill>
              <a:srgbClr val="FDFDFD"/>
            </a:solidFill>
            <a:ln w="317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ea typeface="迷你简准圆" panose="03000509000000000000" pitchFamily="65" charset="-122"/>
              </a:endParaRPr>
            </a:p>
          </p:txBody>
        </p:sp>
        <p:sp>
          <p:nvSpPr>
            <p:cNvPr id="9" name="ísliḍè"/>
            <p:cNvSpPr/>
            <p:nvPr/>
          </p:nvSpPr>
          <p:spPr>
            <a:xfrm>
              <a:off x="4403004" y="3584925"/>
              <a:ext cx="3297708" cy="355321"/>
            </a:xfrm>
            <a:prstGeom prst="rect">
              <a:avLst/>
            </a:prstGeom>
            <a:gradFill>
              <a:gsLst>
                <a:gs pos="0">
                  <a:srgbClr val="8C91F5"/>
                </a:gs>
                <a:gs pos="50000">
                  <a:srgbClr val="6254F1"/>
                </a:gs>
                <a:gs pos="100000">
                  <a:srgbClr val="471AF5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>
                <a:buClr>
                  <a:prstClr val="white"/>
                </a:buClr>
                <a:defRPr/>
              </a:pPr>
              <a:endParaRPr lang="zh-CN" altLang="en-US" sz="1400" b="1" dirty="0">
                <a:solidFill>
                  <a:schemeClr val="bg1"/>
                </a:solidFill>
                <a:ea typeface="迷你简准圆" panose="03000509000000000000" pitchFamily="65" charset="-122"/>
              </a:endParaRPr>
            </a:p>
          </p:txBody>
        </p:sp>
        <p:sp>
          <p:nvSpPr>
            <p:cNvPr id="10" name="is1iḑè"/>
            <p:cNvSpPr/>
            <p:nvPr/>
          </p:nvSpPr>
          <p:spPr>
            <a:xfrm>
              <a:off x="4403004" y="4732514"/>
              <a:ext cx="3297708" cy="355321"/>
            </a:xfrm>
            <a:prstGeom prst="rect">
              <a:avLst/>
            </a:prstGeom>
            <a:gradFill>
              <a:gsLst>
                <a:gs pos="0">
                  <a:srgbClr val="8C91F5"/>
                </a:gs>
                <a:gs pos="50000">
                  <a:srgbClr val="6254F1"/>
                </a:gs>
                <a:gs pos="100000">
                  <a:srgbClr val="471AF5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>
                <a:buClr>
                  <a:prstClr val="white"/>
                </a:buClr>
                <a:defRPr/>
              </a:pPr>
              <a:endParaRPr lang="zh-CN" altLang="en-US" sz="1400" b="1" dirty="0">
                <a:solidFill>
                  <a:schemeClr val="bg1"/>
                </a:solidFill>
                <a:ea typeface="迷你简准圆" panose="03000509000000000000" pitchFamily="65" charset="-122"/>
              </a:endParaRPr>
            </a:p>
          </p:txBody>
        </p:sp>
        <p:grpSp>
          <p:nvGrpSpPr>
            <p:cNvPr id="65" name="组合 64"/>
            <p:cNvGrpSpPr/>
            <p:nvPr/>
          </p:nvGrpSpPr>
          <p:grpSpPr>
            <a:xfrm>
              <a:off x="4420645" y="3585243"/>
              <a:ext cx="3308864" cy="985760"/>
              <a:chOff x="1279787" y="2358652"/>
              <a:chExt cx="3308864" cy="985760"/>
            </a:xfrm>
          </p:grpSpPr>
          <p:sp>
            <p:nvSpPr>
              <p:cNvPr id="66" name="文本框 65"/>
              <p:cNvSpPr txBox="1"/>
              <p:nvPr/>
            </p:nvSpPr>
            <p:spPr>
              <a:xfrm>
                <a:off x="1867328" y="2358652"/>
                <a:ext cx="21337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b="1" dirty="0" smtClean="0">
                    <a:solidFill>
                      <a:schemeClr val="bg1"/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标题文字添加</a:t>
                </a:r>
                <a:endParaRPr lang="zh-CN" altLang="en-US" b="1" dirty="0">
                  <a:solidFill>
                    <a:schemeClr val="bg1"/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endParaRPr>
              </a:p>
            </p:txBody>
          </p:sp>
          <p:sp>
            <p:nvSpPr>
              <p:cNvPr id="67" name="文本框 66"/>
              <p:cNvSpPr txBox="1"/>
              <p:nvPr/>
            </p:nvSpPr>
            <p:spPr>
              <a:xfrm>
                <a:off x="1279787" y="2725781"/>
                <a:ext cx="3308864" cy="6186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en-US" altLang="zh-CN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The user can demonstrate on a projector or computer, or </a:t>
                </a:r>
                <a:r>
                  <a:rPr lang="en-US" altLang="zh-CN" sz="10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presentation </a:t>
                </a:r>
                <a:r>
                  <a:rPr lang="en-US" altLang="zh-CN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and make it </a:t>
                </a:r>
                <a:r>
                  <a:rPr lang="en-US" altLang="zh-CN" sz="10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film </a:t>
                </a:r>
                <a:r>
                  <a:rPr lang="en-US" altLang="zh-CN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to be used in a wider field</a:t>
                </a:r>
              </a:p>
            </p:txBody>
          </p:sp>
        </p:grpSp>
        <p:grpSp>
          <p:nvGrpSpPr>
            <p:cNvPr id="97" name="组合 96"/>
            <p:cNvGrpSpPr/>
            <p:nvPr/>
          </p:nvGrpSpPr>
          <p:grpSpPr>
            <a:xfrm>
              <a:off x="4420645" y="4724154"/>
              <a:ext cx="3308864" cy="985760"/>
              <a:chOff x="1279787" y="2358652"/>
              <a:chExt cx="3308864" cy="985760"/>
            </a:xfrm>
          </p:grpSpPr>
          <p:sp>
            <p:nvSpPr>
              <p:cNvPr id="98" name="文本框 97"/>
              <p:cNvSpPr txBox="1"/>
              <p:nvPr/>
            </p:nvSpPr>
            <p:spPr>
              <a:xfrm>
                <a:off x="1867328" y="2358652"/>
                <a:ext cx="21337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b="1" dirty="0" smtClean="0">
                    <a:solidFill>
                      <a:schemeClr val="bg1"/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标题文字添加</a:t>
                </a:r>
                <a:endParaRPr lang="zh-CN" altLang="en-US" b="1" dirty="0">
                  <a:solidFill>
                    <a:schemeClr val="bg1"/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endParaRPr>
              </a:p>
            </p:txBody>
          </p:sp>
          <p:sp>
            <p:nvSpPr>
              <p:cNvPr id="99" name="文本框 98"/>
              <p:cNvSpPr txBox="1"/>
              <p:nvPr/>
            </p:nvSpPr>
            <p:spPr>
              <a:xfrm>
                <a:off x="1279787" y="2725781"/>
                <a:ext cx="3308864" cy="6186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en-US" altLang="zh-CN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The user can demonstrate on a projector or computer, or </a:t>
                </a:r>
                <a:r>
                  <a:rPr lang="en-US" altLang="zh-CN" sz="10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presentation </a:t>
                </a:r>
                <a:r>
                  <a:rPr lang="en-US" altLang="zh-CN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and make it </a:t>
                </a:r>
                <a:r>
                  <a:rPr lang="en-US" altLang="zh-CN" sz="10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film </a:t>
                </a:r>
                <a:r>
                  <a:rPr lang="en-US" altLang="zh-CN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to be used in a wider field</a:t>
                </a:r>
              </a:p>
            </p:txBody>
          </p:sp>
        </p:grpSp>
      </p:grpSp>
      <p:sp>
        <p:nvSpPr>
          <p:cNvPr id="68" name="文本框 67"/>
          <p:cNvSpPr txBox="1"/>
          <p:nvPr/>
        </p:nvSpPr>
        <p:spPr>
          <a:xfrm>
            <a:off x="874713" y="245125"/>
            <a:ext cx="2646879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年度工作概述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874713" y="738236"/>
            <a:ext cx="3961607" cy="24622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000" dirty="0" smtClean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print </a:t>
            </a:r>
            <a:r>
              <a: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the presentation and make it into a </a:t>
            </a:r>
            <a:r>
              <a:rPr lang="en-US" altLang="zh-CN" sz="1000" dirty="0" smtClean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film </a:t>
            </a:r>
            <a:r>
              <a: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a wider field</a:t>
            </a:r>
          </a:p>
        </p:txBody>
      </p:sp>
    </p:spTree>
    <p:extLst>
      <p:ext uri="{BB962C8B-B14F-4D97-AF65-F5344CB8AC3E}">
        <p14:creationId xmlns:p14="http://schemas.microsoft.com/office/powerpoint/2010/main" val="91775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e51329a9-628c-411f-ae28-1db188862d6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638250" y="1886774"/>
            <a:ext cx="2934549" cy="3805177"/>
            <a:chOff x="4705499" y="1760958"/>
            <a:chExt cx="2934549" cy="3805177"/>
          </a:xfrm>
        </p:grpSpPr>
        <p:grpSp>
          <p:nvGrpSpPr>
            <p:cNvPr id="4" name="išľïďè"/>
            <p:cNvGrpSpPr/>
            <p:nvPr/>
          </p:nvGrpSpPr>
          <p:grpSpPr>
            <a:xfrm rot="20615408">
              <a:off x="4705499" y="1760958"/>
              <a:ext cx="2934549" cy="3805177"/>
              <a:chOff x="4722996" y="2167445"/>
              <a:chExt cx="2934549" cy="3805177"/>
            </a:xfrm>
          </p:grpSpPr>
          <p:sp>
            <p:nvSpPr>
              <p:cNvPr id="24" name="iṩļîdè"/>
              <p:cNvSpPr>
                <a:spLocks/>
              </p:cNvSpPr>
              <p:nvPr/>
            </p:nvSpPr>
            <p:spPr bwMode="gray">
              <a:xfrm flipH="1">
                <a:off x="4722996" y="4779331"/>
                <a:ext cx="2161276" cy="675920"/>
              </a:xfrm>
              <a:custGeom>
                <a:avLst/>
                <a:gdLst>
                  <a:gd name="T0" fmla="*/ 1405 w 1717"/>
                  <a:gd name="T1" fmla="*/ 102 h 484"/>
                  <a:gd name="T2" fmla="*/ 1540 w 1717"/>
                  <a:gd name="T3" fmla="*/ 395 h 484"/>
                  <a:gd name="T4" fmla="*/ 1472 w 1717"/>
                  <a:gd name="T5" fmla="*/ 369 h 484"/>
                  <a:gd name="T6" fmla="*/ 1373 w 1717"/>
                  <a:gd name="T7" fmla="*/ 403 h 484"/>
                  <a:gd name="T8" fmla="*/ 1274 w 1717"/>
                  <a:gd name="T9" fmla="*/ 433 h 484"/>
                  <a:gd name="T10" fmla="*/ 1160 w 1717"/>
                  <a:gd name="T11" fmla="*/ 458 h 484"/>
                  <a:gd name="T12" fmla="*/ 1062 w 1717"/>
                  <a:gd name="T13" fmla="*/ 472 h 484"/>
                  <a:gd name="T14" fmla="*/ 968 w 1717"/>
                  <a:gd name="T15" fmla="*/ 479 h 484"/>
                  <a:gd name="T16" fmla="*/ 872 w 1717"/>
                  <a:gd name="T17" fmla="*/ 479 h 484"/>
                  <a:gd name="T18" fmla="*/ 766 w 1717"/>
                  <a:gd name="T19" fmla="*/ 468 h 484"/>
                  <a:gd name="T20" fmla="*/ 634 w 1717"/>
                  <a:gd name="T21" fmla="*/ 439 h 484"/>
                  <a:gd name="T22" fmla="*/ 524 w 1717"/>
                  <a:gd name="T23" fmla="*/ 407 h 484"/>
                  <a:gd name="T24" fmla="*/ 435 w 1717"/>
                  <a:gd name="T25" fmla="*/ 373 h 484"/>
                  <a:gd name="T26" fmla="*/ 344 w 1717"/>
                  <a:gd name="T27" fmla="*/ 326 h 484"/>
                  <a:gd name="T28" fmla="*/ 242 w 1717"/>
                  <a:gd name="T29" fmla="*/ 256 h 484"/>
                  <a:gd name="T30" fmla="*/ 157 w 1717"/>
                  <a:gd name="T31" fmla="*/ 186 h 484"/>
                  <a:gd name="T32" fmla="*/ 102 w 1717"/>
                  <a:gd name="T33" fmla="*/ 132 h 484"/>
                  <a:gd name="T34" fmla="*/ 0 w 1717"/>
                  <a:gd name="T35" fmla="*/ 0 h 484"/>
                  <a:gd name="T36" fmla="*/ 135 w 1717"/>
                  <a:gd name="T37" fmla="*/ 124 h 484"/>
                  <a:gd name="T38" fmla="*/ 219 w 1717"/>
                  <a:gd name="T39" fmla="*/ 186 h 484"/>
                  <a:gd name="T40" fmla="*/ 307 w 1717"/>
                  <a:gd name="T41" fmla="*/ 231 h 484"/>
                  <a:gd name="T42" fmla="*/ 395 w 1717"/>
                  <a:gd name="T43" fmla="*/ 267 h 484"/>
                  <a:gd name="T44" fmla="*/ 487 w 1717"/>
                  <a:gd name="T45" fmla="*/ 293 h 484"/>
                  <a:gd name="T46" fmla="*/ 571 w 1717"/>
                  <a:gd name="T47" fmla="*/ 309 h 484"/>
                  <a:gd name="T48" fmla="*/ 673 w 1717"/>
                  <a:gd name="T49" fmla="*/ 318 h 484"/>
                  <a:gd name="T50" fmla="*/ 766 w 1717"/>
                  <a:gd name="T51" fmla="*/ 318 h 484"/>
                  <a:gd name="T52" fmla="*/ 890 w 1717"/>
                  <a:gd name="T53" fmla="*/ 311 h 484"/>
                  <a:gd name="T54" fmla="*/ 1000 w 1717"/>
                  <a:gd name="T55" fmla="*/ 296 h 484"/>
                  <a:gd name="T56" fmla="*/ 1106 w 1717"/>
                  <a:gd name="T57" fmla="*/ 274 h 484"/>
                  <a:gd name="T58" fmla="*/ 1212 w 1717"/>
                  <a:gd name="T59" fmla="*/ 245 h 484"/>
                  <a:gd name="T60" fmla="*/ 1318 w 1717"/>
                  <a:gd name="T61" fmla="*/ 209 h 484"/>
                  <a:gd name="T62" fmla="*/ 1427 w 1717"/>
                  <a:gd name="T63" fmla="*/ 153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17" h="484">
                    <a:moveTo>
                      <a:pt x="1427" y="153"/>
                    </a:moveTo>
                    <a:lnTo>
                      <a:pt x="1405" y="102"/>
                    </a:lnTo>
                    <a:lnTo>
                      <a:pt x="1716" y="132"/>
                    </a:lnTo>
                    <a:lnTo>
                      <a:pt x="1540" y="395"/>
                    </a:lnTo>
                    <a:lnTo>
                      <a:pt x="1519" y="344"/>
                    </a:lnTo>
                    <a:lnTo>
                      <a:pt x="1472" y="369"/>
                    </a:lnTo>
                    <a:lnTo>
                      <a:pt x="1413" y="391"/>
                    </a:lnTo>
                    <a:lnTo>
                      <a:pt x="1373" y="403"/>
                    </a:lnTo>
                    <a:lnTo>
                      <a:pt x="1328" y="418"/>
                    </a:lnTo>
                    <a:lnTo>
                      <a:pt x="1274" y="433"/>
                    </a:lnTo>
                    <a:lnTo>
                      <a:pt x="1219" y="447"/>
                    </a:lnTo>
                    <a:lnTo>
                      <a:pt x="1160" y="458"/>
                    </a:lnTo>
                    <a:lnTo>
                      <a:pt x="1117" y="464"/>
                    </a:lnTo>
                    <a:lnTo>
                      <a:pt x="1062" y="472"/>
                    </a:lnTo>
                    <a:lnTo>
                      <a:pt x="1007" y="479"/>
                    </a:lnTo>
                    <a:lnTo>
                      <a:pt x="968" y="479"/>
                    </a:lnTo>
                    <a:lnTo>
                      <a:pt x="916" y="483"/>
                    </a:lnTo>
                    <a:lnTo>
                      <a:pt x="872" y="479"/>
                    </a:lnTo>
                    <a:lnTo>
                      <a:pt x="817" y="475"/>
                    </a:lnTo>
                    <a:lnTo>
                      <a:pt x="766" y="468"/>
                    </a:lnTo>
                    <a:lnTo>
                      <a:pt x="701" y="453"/>
                    </a:lnTo>
                    <a:lnTo>
                      <a:pt x="634" y="439"/>
                    </a:lnTo>
                    <a:lnTo>
                      <a:pt x="576" y="424"/>
                    </a:lnTo>
                    <a:lnTo>
                      <a:pt x="524" y="407"/>
                    </a:lnTo>
                    <a:lnTo>
                      <a:pt x="476" y="391"/>
                    </a:lnTo>
                    <a:lnTo>
                      <a:pt x="435" y="373"/>
                    </a:lnTo>
                    <a:lnTo>
                      <a:pt x="384" y="349"/>
                    </a:lnTo>
                    <a:lnTo>
                      <a:pt x="344" y="326"/>
                    </a:lnTo>
                    <a:lnTo>
                      <a:pt x="293" y="293"/>
                    </a:lnTo>
                    <a:lnTo>
                      <a:pt x="242" y="256"/>
                    </a:lnTo>
                    <a:lnTo>
                      <a:pt x="205" y="226"/>
                    </a:lnTo>
                    <a:lnTo>
                      <a:pt x="157" y="186"/>
                    </a:lnTo>
                    <a:lnTo>
                      <a:pt x="124" y="158"/>
                    </a:lnTo>
                    <a:lnTo>
                      <a:pt x="102" y="132"/>
                    </a:lnTo>
                    <a:lnTo>
                      <a:pt x="62" y="88"/>
                    </a:lnTo>
                    <a:lnTo>
                      <a:pt x="0" y="0"/>
                    </a:lnTo>
                    <a:lnTo>
                      <a:pt x="91" y="88"/>
                    </a:lnTo>
                    <a:lnTo>
                      <a:pt x="135" y="124"/>
                    </a:lnTo>
                    <a:lnTo>
                      <a:pt x="175" y="158"/>
                    </a:lnTo>
                    <a:lnTo>
                      <a:pt x="219" y="186"/>
                    </a:lnTo>
                    <a:lnTo>
                      <a:pt x="263" y="209"/>
                    </a:lnTo>
                    <a:lnTo>
                      <a:pt x="307" y="231"/>
                    </a:lnTo>
                    <a:lnTo>
                      <a:pt x="355" y="253"/>
                    </a:lnTo>
                    <a:lnTo>
                      <a:pt x="395" y="267"/>
                    </a:lnTo>
                    <a:lnTo>
                      <a:pt x="439" y="282"/>
                    </a:lnTo>
                    <a:lnTo>
                      <a:pt x="487" y="293"/>
                    </a:lnTo>
                    <a:lnTo>
                      <a:pt x="534" y="301"/>
                    </a:lnTo>
                    <a:lnTo>
                      <a:pt x="571" y="309"/>
                    </a:lnTo>
                    <a:lnTo>
                      <a:pt x="622" y="312"/>
                    </a:lnTo>
                    <a:lnTo>
                      <a:pt x="673" y="318"/>
                    </a:lnTo>
                    <a:lnTo>
                      <a:pt x="718" y="318"/>
                    </a:lnTo>
                    <a:lnTo>
                      <a:pt x="766" y="318"/>
                    </a:lnTo>
                    <a:lnTo>
                      <a:pt x="828" y="318"/>
                    </a:lnTo>
                    <a:lnTo>
                      <a:pt x="890" y="311"/>
                    </a:lnTo>
                    <a:lnTo>
                      <a:pt x="949" y="304"/>
                    </a:lnTo>
                    <a:lnTo>
                      <a:pt x="1000" y="296"/>
                    </a:lnTo>
                    <a:lnTo>
                      <a:pt x="1058" y="285"/>
                    </a:lnTo>
                    <a:lnTo>
                      <a:pt x="1106" y="274"/>
                    </a:lnTo>
                    <a:lnTo>
                      <a:pt x="1156" y="260"/>
                    </a:lnTo>
                    <a:lnTo>
                      <a:pt x="1212" y="245"/>
                    </a:lnTo>
                    <a:lnTo>
                      <a:pt x="1259" y="231"/>
                    </a:lnTo>
                    <a:lnTo>
                      <a:pt x="1318" y="209"/>
                    </a:lnTo>
                    <a:lnTo>
                      <a:pt x="1362" y="190"/>
                    </a:lnTo>
                    <a:lnTo>
                      <a:pt x="1427" y="153"/>
                    </a:lnTo>
                  </a:path>
                </a:pathLst>
              </a:custGeom>
              <a:gradFill>
                <a:gsLst>
                  <a:gs pos="0">
                    <a:srgbClr val="F46B85"/>
                  </a:gs>
                  <a:gs pos="50000">
                    <a:srgbClr val="CD43AC"/>
                  </a:gs>
                  <a:gs pos="100000">
                    <a:srgbClr val="911BC9"/>
                  </a:gs>
                </a:gsLst>
                <a:lin ang="2700000" scaled="1"/>
              </a:gradFill>
              <a:ln>
                <a:noFill/>
              </a:ln>
              <a:effectLst/>
              <a:extLst/>
            </p:spPr>
            <p:txBody>
              <a:bodyPr anchor="ctr"/>
              <a:lstStyle/>
              <a:p>
                <a:pPr algn="ctr"/>
                <a:endParaRPr dirty="0">
                  <a:ea typeface="迷你简准圆" panose="03000509000000000000" pitchFamily="65" charset="-122"/>
                </a:endParaRPr>
              </a:p>
            </p:txBody>
          </p:sp>
          <p:sp>
            <p:nvSpPr>
              <p:cNvPr id="25" name="îṡlïḍe"/>
              <p:cNvSpPr>
                <a:spLocks/>
              </p:cNvSpPr>
              <p:nvPr/>
            </p:nvSpPr>
            <p:spPr bwMode="gray">
              <a:xfrm rot="18000000" flipH="1">
                <a:off x="5756352" y="4555415"/>
                <a:ext cx="2159883" cy="674531"/>
              </a:xfrm>
              <a:custGeom>
                <a:avLst/>
                <a:gdLst>
                  <a:gd name="T0" fmla="*/ 1405 w 1717"/>
                  <a:gd name="T1" fmla="*/ 102 h 484"/>
                  <a:gd name="T2" fmla="*/ 1540 w 1717"/>
                  <a:gd name="T3" fmla="*/ 395 h 484"/>
                  <a:gd name="T4" fmla="*/ 1472 w 1717"/>
                  <a:gd name="T5" fmla="*/ 369 h 484"/>
                  <a:gd name="T6" fmla="*/ 1373 w 1717"/>
                  <a:gd name="T7" fmla="*/ 403 h 484"/>
                  <a:gd name="T8" fmla="*/ 1274 w 1717"/>
                  <a:gd name="T9" fmla="*/ 433 h 484"/>
                  <a:gd name="T10" fmla="*/ 1160 w 1717"/>
                  <a:gd name="T11" fmla="*/ 458 h 484"/>
                  <a:gd name="T12" fmla="*/ 1062 w 1717"/>
                  <a:gd name="T13" fmla="*/ 472 h 484"/>
                  <a:gd name="T14" fmla="*/ 968 w 1717"/>
                  <a:gd name="T15" fmla="*/ 479 h 484"/>
                  <a:gd name="T16" fmla="*/ 872 w 1717"/>
                  <a:gd name="T17" fmla="*/ 479 h 484"/>
                  <a:gd name="T18" fmla="*/ 766 w 1717"/>
                  <a:gd name="T19" fmla="*/ 468 h 484"/>
                  <a:gd name="T20" fmla="*/ 634 w 1717"/>
                  <a:gd name="T21" fmla="*/ 439 h 484"/>
                  <a:gd name="T22" fmla="*/ 524 w 1717"/>
                  <a:gd name="T23" fmla="*/ 407 h 484"/>
                  <a:gd name="T24" fmla="*/ 435 w 1717"/>
                  <a:gd name="T25" fmla="*/ 373 h 484"/>
                  <a:gd name="T26" fmla="*/ 344 w 1717"/>
                  <a:gd name="T27" fmla="*/ 326 h 484"/>
                  <a:gd name="T28" fmla="*/ 242 w 1717"/>
                  <a:gd name="T29" fmla="*/ 256 h 484"/>
                  <a:gd name="T30" fmla="*/ 157 w 1717"/>
                  <a:gd name="T31" fmla="*/ 186 h 484"/>
                  <a:gd name="T32" fmla="*/ 102 w 1717"/>
                  <a:gd name="T33" fmla="*/ 132 h 484"/>
                  <a:gd name="T34" fmla="*/ 0 w 1717"/>
                  <a:gd name="T35" fmla="*/ 0 h 484"/>
                  <a:gd name="T36" fmla="*/ 135 w 1717"/>
                  <a:gd name="T37" fmla="*/ 124 h 484"/>
                  <a:gd name="T38" fmla="*/ 219 w 1717"/>
                  <a:gd name="T39" fmla="*/ 186 h 484"/>
                  <a:gd name="T40" fmla="*/ 307 w 1717"/>
                  <a:gd name="T41" fmla="*/ 231 h 484"/>
                  <a:gd name="T42" fmla="*/ 395 w 1717"/>
                  <a:gd name="T43" fmla="*/ 267 h 484"/>
                  <a:gd name="T44" fmla="*/ 487 w 1717"/>
                  <a:gd name="T45" fmla="*/ 293 h 484"/>
                  <a:gd name="T46" fmla="*/ 571 w 1717"/>
                  <a:gd name="T47" fmla="*/ 309 h 484"/>
                  <a:gd name="T48" fmla="*/ 673 w 1717"/>
                  <a:gd name="T49" fmla="*/ 318 h 484"/>
                  <a:gd name="T50" fmla="*/ 766 w 1717"/>
                  <a:gd name="T51" fmla="*/ 318 h 484"/>
                  <a:gd name="T52" fmla="*/ 890 w 1717"/>
                  <a:gd name="T53" fmla="*/ 311 h 484"/>
                  <a:gd name="T54" fmla="*/ 1000 w 1717"/>
                  <a:gd name="T55" fmla="*/ 296 h 484"/>
                  <a:gd name="T56" fmla="*/ 1106 w 1717"/>
                  <a:gd name="T57" fmla="*/ 274 h 484"/>
                  <a:gd name="T58" fmla="*/ 1212 w 1717"/>
                  <a:gd name="T59" fmla="*/ 245 h 484"/>
                  <a:gd name="T60" fmla="*/ 1318 w 1717"/>
                  <a:gd name="T61" fmla="*/ 209 h 484"/>
                  <a:gd name="T62" fmla="*/ 1427 w 1717"/>
                  <a:gd name="T63" fmla="*/ 153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17" h="484">
                    <a:moveTo>
                      <a:pt x="1427" y="153"/>
                    </a:moveTo>
                    <a:lnTo>
                      <a:pt x="1405" y="102"/>
                    </a:lnTo>
                    <a:lnTo>
                      <a:pt x="1716" y="132"/>
                    </a:lnTo>
                    <a:lnTo>
                      <a:pt x="1540" y="395"/>
                    </a:lnTo>
                    <a:lnTo>
                      <a:pt x="1519" y="344"/>
                    </a:lnTo>
                    <a:lnTo>
                      <a:pt x="1472" y="369"/>
                    </a:lnTo>
                    <a:lnTo>
                      <a:pt x="1413" y="391"/>
                    </a:lnTo>
                    <a:lnTo>
                      <a:pt x="1373" y="403"/>
                    </a:lnTo>
                    <a:lnTo>
                      <a:pt x="1328" y="418"/>
                    </a:lnTo>
                    <a:lnTo>
                      <a:pt x="1274" y="433"/>
                    </a:lnTo>
                    <a:lnTo>
                      <a:pt x="1219" y="447"/>
                    </a:lnTo>
                    <a:lnTo>
                      <a:pt x="1160" y="458"/>
                    </a:lnTo>
                    <a:lnTo>
                      <a:pt x="1117" y="464"/>
                    </a:lnTo>
                    <a:lnTo>
                      <a:pt x="1062" y="472"/>
                    </a:lnTo>
                    <a:lnTo>
                      <a:pt x="1007" y="479"/>
                    </a:lnTo>
                    <a:lnTo>
                      <a:pt x="968" y="479"/>
                    </a:lnTo>
                    <a:lnTo>
                      <a:pt x="916" y="483"/>
                    </a:lnTo>
                    <a:lnTo>
                      <a:pt x="872" y="479"/>
                    </a:lnTo>
                    <a:lnTo>
                      <a:pt x="817" y="475"/>
                    </a:lnTo>
                    <a:lnTo>
                      <a:pt x="766" y="468"/>
                    </a:lnTo>
                    <a:lnTo>
                      <a:pt x="701" y="453"/>
                    </a:lnTo>
                    <a:lnTo>
                      <a:pt x="634" y="439"/>
                    </a:lnTo>
                    <a:lnTo>
                      <a:pt x="576" y="424"/>
                    </a:lnTo>
                    <a:lnTo>
                      <a:pt x="524" y="407"/>
                    </a:lnTo>
                    <a:lnTo>
                      <a:pt x="476" y="391"/>
                    </a:lnTo>
                    <a:lnTo>
                      <a:pt x="435" y="373"/>
                    </a:lnTo>
                    <a:lnTo>
                      <a:pt x="384" y="349"/>
                    </a:lnTo>
                    <a:lnTo>
                      <a:pt x="344" y="326"/>
                    </a:lnTo>
                    <a:lnTo>
                      <a:pt x="293" y="293"/>
                    </a:lnTo>
                    <a:lnTo>
                      <a:pt x="242" y="256"/>
                    </a:lnTo>
                    <a:lnTo>
                      <a:pt x="205" y="226"/>
                    </a:lnTo>
                    <a:lnTo>
                      <a:pt x="157" y="186"/>
                    </a:lnTo>
                    <a:lnTo>
                      <a:pt x="124" y="158"/>
                    </a:lnTo>
                    <a:lnTo>
                      <a:pt x="102" y="132"/>
                    </a:lnTo>
                    <a:lnTo>
                      <a:pt x="62" y="88"/>
                    </a:lnTo>
                    <a:lnTo>
                      <a:pt x="0" y="0"/>
                    </a:lnTo>
                    <a:lnTo>
                      <a:pt x="91" y="88"/>
                    </a:lnTo>
                    <a:lnTo>
                      <a:pt x="135" y="124"/>
                    </a:lnTo>
                    <a:lnTo>
                      <a:pt x="175" y="158"/>
                    </a:lnTo>
                    <a:lnTo>
                      <a:pt x="219" y="186"/>
                    </a:lnTo>
                    <a:lnTo>
                      <a:pt x="263" y="209"/>
                    </a:lnTo>
                    <a:lnTo>
                      <a:pt x="307" y="231"/>
                    </a:lnTo>
                    <a:lnTo>
                      <a:pt x="355" y="253"/>
                    </a:lnTo>
                    <a:lnTo>
                      <a:pt x="395" y="267"/>
                    </a:lnTo>
                    <a:lnTo>
                      <a:pt x="439" y="282"/>
                    </a:lnTo>
                    <a:lnTo>
                      <a:pt x="487" y="293"/>
                    </a:lnTo>
                    <a:lnTo>
                      <a:pt x="534" y="301"/>
                    </a:lnTo>
                    <a:lnTo>
                      <a:pt x="571" y="309"/>
                    </a:lnTo>
                    <a:lnTo>
                      <a:pt x="622" y="312"/>
                    </a:lnTo>
                    <a:lnTo>
                      <a:pt x="673" y="318"/>
                    </a:lnTo>
                    <a:lnTo>
                      <a:pt x="718" y="318"/>
                    </a:lnTo>
                    <a:lnTo>
                      <a:pt x="766" y="318"/>
                    </a:lnTo>
                    <a:lnTo>
                      <a:pt x="828" y="318"/>
                    </a:lnTo>
                    <a:lnTo>
                      <a:pt x="890" y="311"/>
                    </a:lnTo>
                    <a:lnTo>
                      <a:pt x="949" y="304"/>
                    </a:lnTo>
                    <a:lnTo>
                      <a:pt x="1000" y="296"/>
                    </a:lnTo>
                    <a:lnTo>
                      <a:pt x="1058" y="285"/>
                    </a:lnTo>
                    <a:lnTo>
                      <a:pt x="1106" y="274"/>
                    </a:lnTo>
                    <a:lnTo>
                      <a:pt x="1156" y="260"/>
                    </a:lnTo>
                    <a:lnTo>
                      <a:pt x="1212" y="245"/>
                    </a:lnTo>
                    <a:lnTo>
                      <a:pt x="1259" y="231"/>
                    </a:lnTo>
                    <a:lnTo>
                      <a:pt x="1318" y="209"/>
                    </a:lnTo>
                    <a:lnTo>
                      <a:pt x="1362" y="190"/>
                    </a:lnTo>
                    <a:lnTo>
                      <a:pt x="1427" y="153"/>
                    </a:lnTo>
                  </a:path>
                </a:pathLst>
              </a:custGeom>
              <a:gradFill>
                <a:gsLst>
                  <a:gs pos="0">
                    <a:srgbClr val="FFED63"/>
                  </a:gs>
                  <a:gs pos="47000">
                    <a:srgbClr val="FE7D40"/>
                  </a:gs>
                  <a:gs pos="100000">
                    <a:srgbClr val="F04485"/>
                  </a:gs>
                </a:gsLst>
                <a:lin ang="2700000" scaled="1"/>
              </a:gradFill>
              <a:ln>
                <a:noFill/>
              </a:ln>
              <a:effectLst/>
              <a:extLst/>
            </p:spPr>
            <p:txBody>
              <a:bodyPr anchor="ctr"/>
              <a:lstStyle/>
              <a:p>
                <a:pPr algn="ctr"/>
                <a:endParaRPr dirty="0">
                  <a:ea typeface="迷你简准圆" panose="03000509000000000000" pitchFamily="65" charset="-122"/>
                </a:endParaRPr>
              </a:p>
            </p:txBody>
          </p:sp>
          <p:sp>
            <p:nvSpPr>
              <p:cNvPr id="26" name="iṣḻïďé"/>
              <p:cNvSpPr>
                <a:spLocks/>
              </p:cNvSpPr>
              <p:nvPr/>
            </p:nvSpPr>
            <p:spPr bwMode="gray">
              <a:xfrm rot="14400000" flipH="1">
                <a:off x="6044237" y="3416364"/>
                <a:ext cx="2159884" cy="674529"/>
              </a:xfrm>
              <a:custGeom>
                <a:avLst/>
                <a:gdLst>
                  <a:gd name="T0" fmla="*/ 1405 w 1717"/>
                  <a:gd name="T1" fmla="*/ 102 h 484"/>
                  <a:gd name="T2" fmla="*/ 1540 w 1717"/>
                  <a:gd name="T3" fmla="*/ 395 h 484"/>
                  <a:gd name="T4" fmla="*/ 1472 w 1717"/>
                  <a:gd name="T5" fmla="*/ 369 h 484"/>
                  <a:gd name="T6" fmla="*/ 1373 w 1717"/>
                  <a:gd name="T7" fmla="*/ 403 h 484"/>
                  <a:gd name="T8" fmla="*/ 1274 w 1717"/>
                  <a:gd name="T9" fmla="*/ 433 h 484"/>
                  <a:gd name="T10" fmla="*/ 1160 w 1717"/>
                  <a:gd name="T11" fmla="*/ 458 h 484"/>
                  <a:gd name="T12" fmla="*/ 1062 w 1717"/>
                  <a:gd name="T13" fmla="*/ 472 h 484"/>
                  <a:gd name="T14" fmla="*/ 968 w 1717"/>
                  <a:gd name="T15" fmla="*/ 479 h 484"/>
                  <a:gd name="T16" fmla="*/ 872 w 1717"/>
                  <a:gd name="T17" fmla="*/ 479 h 484"/>
                  <a:gd name="T18" fmla="*/ 766 w 1717"/>
                  <a:gd name="T19" fmla="*/ 468 h 484"/>
                  <a:gd name="T20" fmla="*/ 634 w 1717"/>
                  <a:gd name="T21" fmla="*/ 439 h 484"/>
                  <a:gd name="T22" fmla="*/ 524 w 1717"/>
                  <a:gd name="T23" fmla="*/ 407 h 484"/>
                  <a:gd name="T24" fmla="*/ 435 w 1717"/>
                  <a:gd name="T25" fmla="*/ 373 h 484"/>
                  <a:gd name="T26" fmla="*/ 344 w 1717"/>
                  <a:gd name="T27" fmla="*/ 326 h 484"/>
                  <a:gd name="T28" fmla="*/ 242 w 1717"/>
                  <a:gd name="T29" fmla="*/ 256 h 484"/>
                  <a:gd name="T30" fmla="*/ 157 w 1717"/>
                  <a:gd name="T31" fmla="*/ 186 h 484"/>
                  <a:gd name="T32" fmla="*/ 102 w 1717"/>
                  <a:gd name="T33" fmla="*/ 132 h 484"/>
                  <a:gd name="T34" fmla="*/ 0 w 1717"/>
                  <a:gd name="T35" fmla="*/ 0 h 484"/>
                  <a:gd name="T36" fmla="*/ 135 w 1717"/>
                  <a:gd name="T37" fmla="*/ 124 h 484"/>
                  <a:gd name="T38" fmla="*/ 219 w 1717"/>
                  <a:gd name="T39" fmla="*/ 186 h 484"/>
                  <a:gd name="T40" fmla="*/ 307 w 1717"/>
                  <a:gd name="T41" fmla="*/ 231 h 484"/>
                  <a:gd name="T42" fmla="*/ 395 w 1717"/>
                  <a:gd name="T43" fmla="*/ 267 h 484"/>
                  <a:gd name="T44" fmla="*/ 487 w 1717"/>
                  <a:gd name="T45" fmla="*/ 293 h 484"/>
                  <a:gd name="T46" fmla="*/ 571 w 1717"/>
                  <a:gd name="T47" fmla="*/ 309 h 484"/>
                  <a:gd name="T48" fmla="*/ 673 w 1717"/>
                  <a:gd name="T49" fmla="*/ 318 h 484"/>
                  <a:gd name="T50" fmla="*/ 766 w 1717"/>
                  <a:gd name="T51" fmla="*/ 318 h 484"/>
                  <a:gd name="T52" fmla="*/ 890 w 1717"/>
                  <a:gd name="T53" fmla="*/ 311 h 484"/>
                  <a:gd name="T54" fmla="*/ 1000 w 1717"/>
                  <a:gd name="T55" fmla="*/ 296 h 484"/>
                  <a:gd name="T56" fmla="*/ 1106 w 1717"/>
                  <a:gd name="T57" fmla="*/ 274 h 484"/>
                  <a:gd name="T58" fmla="*/ 1212 w 1717"/>
                  <a:gd name="T59" fmla="*/ 245 h 484"/>
                  <a:gd name="T60" fmla="*/ 1318 w 1717"/>
                  <a:gd name="T61" fmla="*/ 209 h 484"/>
                  <a:gd name="T62" fmla="*/ 1427 w 1717"/>
                  <a:gd name="T63" fmla="*/ 153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17" h="484">
                    <a:moveTo>
                      <a:pt x="1427" y="153"/>
                    </a:moveTo>
                    <a:lnTo>
                      <a:pt x="1405" y="102"/>
                    </a:lnTo>
                    <a:lnTo>
                      <a:pt x="1716" y="132"/>
                    </a:lnTo>
                    <a:lnTo>
                      <a:pt x="1540" y="395"/>
                    </a:lnTo>
                    <a:lnTo>
                      <a:pt x="1519" y="344"/>
                    </a:lnTo>
                    <a:lnTo>
                      <a:pt x="1472" y="369"/>
                    </a:lnTo>
                    <a:lnTo>
                      <a:pt x="1413" y="391"/>
                    </a:lnTo>
                    <a:lnTo>
                      <a:pt x="1373" y="403"/>
                    </a:lnTo>
                    <a:lnTo>
                      <a:pt x="1328" y="418"/>
                    </a:lnTo>
                    <a:lnTo>
                      <a:pt x="1274" y="433"/>
                    </a:lnTo>
                    <a:lnTo>
                      <a:pt x="1219" y="447"/>
                    </a:lnTo>
                    <a:lnTo>
                      <a:pt x="1160" y="458"/>
                    </a:lnTo>
                    <a:lnTo>
                      <a:pt x="1117" y="464"/>
                    </a:lnTo>
                    <a:lnTo>
                      <a:pt x="1062" y="472"/>
                    </a:lnTo>
                    <a:lnTo>
                      <a:pt x="1007" y="479"/>
                    </a:lnTo>
                    <a:lnTo>
                      <a:pt x="968" y="479"/>
                    </a:lnTo>
                    <a:lnTo>
                      <a:pt x="916" y="483"/>
                    </a:lnTo>
                    <a:lnTo>
                      <a:pt x="872" y="479"/>
                    </a:lnTo>
                    <a:lnTo>
                      <a:pt x="817" y="475"/>
                    </a:lnTo>
                    <a:lnTo>
                      <a:pt x="766" y="468"/>
                    </a:lnTo>
                    <a:lnTo>
                      <a:pt x="701" y="453"/>
                    </a:lnTo>
                    <a:lnTo>
                      <a:pt x="634" y="439"/>
                    </a:lnTo>
                    <a:lnTo>
                      <a:pt x="576" y="424"/>
                    </a:lnTo>
                    <a:lnTo>
                      <a:pt x="524" y="407"/>
                    </a:lnTo>
                    <a:lnTo>
                      <a:pt x="476" y="391"/>
                    </a:lnTo>
                    <a:lnTo>
                      <a:pt x="435" y="373"/>
                    </a:lnTo>
                    <a:lnTo>
                      <a:pt x="384" y="349"/>
                    </a:lnTo>
                    <a:lnTo>
                      <a:pt x="344" y="326"/>
                    </a:lnTo>
                    <a:lnTo>
                      <a:pt x="293" y="293"/>
                    </a:lnTo>
                    <a:lnTo>
                      <a:pt x="242" y="256"/>
                    </a:lnTo>
                    <a:lnTo>
                      <a:pt x="205" y="226"/>
                    </a:lnTo>
                    <a:lnTo>
                      <a:pt x="157" y="186"/>
                    </a:lnTo>
                    <a:lnTo>
                      <a:pt x="124" y="158"/>
                    </a:lnTo>
                    <a:lnTo>
                      <a:pt x="102" y="132"/>
                    </a:lnTo>
                    <a:lnTo>
                      <a:pt x="62" y="88"/>
                    </a:lnTo>
                    <a:lnTo>
                      <a:pt x="0" y="0"/>
                    </a:lnTo>
                    <a:lnTo>
                      <a:pt x="91" y="88"/>
                    </a:lnTo>
                    <a:lnTo>
                      <a:pt x="135" y="124"/>
                    </a:lnTo>
                    <a:lnTo>
                      <a:pt x="175" y="158"/>
                    </a:lnTo>
                    <a:lnTo>
                      <a:pt x="219" y="186"/>
                    </a:lnTo>
                    <a:lnTo>
                      <a:pt x="263" y="209"/>
                    </a:lnTo>
                    <a:lnTo>
                      <a:pt x="307" y="231"/>
                    </a:lnTo>
                    <a:lnTo>
                      <a:pt x="355" y="253"/>
                    </a:lnTo>
                    <a:lnTo>
                      <a:pt x="395" y="267"/>
                    </a:lnTo>
                    <a:lnTo>
                      <a:pt x="439" y="282"/>
                    </a:lnTo>
                    <a:lnTo>
                      <a:pt x="487" y="293"/>
                    </a:lnTo>
                    <a:lnTo>
                      <a:pt x="534" y="301"/>
                    </a:lnTo>
                    <a:lnTo>
                      <a:pt x="571" y="309"/>
                    </a:lnTo>
                    <a:lnTo>
                      <a:pt x="622" y="312"/>
                    </a:lnTo>
                    <a:lnTo>
                      <a:pt x="673" y="318"/>
                    </a:lnTo>
                    <a:lnTo>
                      <a:pt x="718" y="318"/>
                    </a:lnTo>
                    <a:lnTo>
                      <a:pt x="766" y="318"/>
                    </a:lnTo>
                    <a:lnTo>
                      <a:pt x="828" y="318"/>
                    </a:lnTo>
                    <a:lnTo>
                      <a:pt x="890" y="311"/>
                    </a:lnTo>
                    <a:lnTo>
                      <a:pt x="949" y="304"/>
                    </a:lnTo>
                    <a:lnTo>
                      <a:pt x="1000" y="296"/>
                    </a:lnTo>
                    <a:lnTo>
                      <a:pt x="1058" y="285"/>
                    </a:lnTo>
                    <a:lnTo>
                      <a:pt x="1106" y="274"/>
                    </a:lnTo>
                    <a:lnTo>
                      <a:pt x="1156" y="260"/>
                    </a:lnTo>
                    <a:lnTo>
                      <a:pt x="1212" y="245"/>
                    </a:lnTo>
                    <a:lnTo>
                      <a:pt x="1259" y="231"/>
                    </a:lnTo>
                    <a:lnTo>
                      <a:pt x="1318" y="209"/>
                    </a:lnTo>
                    <a:lnTo>
                      <a:pt x="1362" y="190"/>
                    </a:lnTo>
                    <a:lnTo>
                      <a:pt x="1427" y="153"/>
                    </a:lnTo>
                  </a:path>
                </a:pathLst>
              </a:custGeom>
              <a:gradFill>
                <a:gsLst>
                  <a:gs pos="0">
                    <a:srgbClr val="F46B85"/>
                  </a:gs>
                  <a:gs pos="50000">
                    <a:srgbClr val="CD43AC"/>
                  </a:gs>
                  <a:gs pos="100000">
                    <a:srgbClr val="911BC9"/>
                  </a:gs>
                </a:gsLst>
                <a:lin ang="2700000" scaled="1"/>
              </a:gradFill>
              <a:ln>
                <a:noFill/>
              </a:ln>
              <a:effectLst/>
              <a:extLst/>
            </p:spPr>
            <p:txBody>
              <a:bodyPr anchor="ctr"/>
              <a:lstStyle/>
              <a:p>
                <a:pPr algn="ctr"/>
                <a:endParaRPr dirty="0">
                  <a:ea typeface="迷你简准圆" panose="03000509000000000000" pitchFamily="65" charset="-122"/>
                </a:endParaRPr>
              </a:p>
            </p:txBody>
          </p:sp>
          <p:sp>
            <p:nvSpPr>
              <p:cNvPr id="27" name="ï$ļíďè"/>
              <p:cNvSpPr>
                <a:spLocks/>
              </p:cNvSpPr>
              <p:nvPr/>
            </p:nvSpPr>
            <p:spPr bwMode="gray">
              <a:xfrm rot="10800000" flipH="1">
                <a:off x="5496269" y="2651434"/>
                <a:ext cx="2161276" cy="674531"/>
              </a:xfrm>
              <a:custGeom>
                <a:avLst/>
                <a:gdLst>
                  <a:gd name="T0" fmla="*/ 1405 w 1717"/>
                  <a:gd name="T1" fmla="*/ 102 h 484"/>
                  <a:gd name="T2" fmla="*/ 1540 w 1717"/>
                  <a:gd name="T3" fmla="*/ 395 h 484"/>
                  <a:gd name="T4" fmla="*/ 1472 w 1717"/>
                  <a:gd name="T5" fmla="*/ 369 h 484"/>
                  <a:gd name="T6" fmla="*/ 1373 w 1717"/>
                  <a:gd name="T7" fmla="*/ 403 h 484"/>
                  <a:gd name="T8" fmla="*/ 1274 w 1717"/>
                  <a:gd name="T9" fmla="*/ 433 h 484"/>
                  <a:gd name="T10" fmla="*/ 1160 w 1717"/>
                  <a:gd name="T11" fmla="*/ 458 h 484"/>
                  <a:gd name="T12" fmla="*/ 1062 w 1717"/>
                  <a:gd name="T13" fmla="*/ 472 h 484"/>
                  <a:gd name="T14" fmla="*/ 968 w 1717"/>
                  <a:gd name="T15" fmla="*/ 479 h 484"/>
                  <a:gd name="T16" fmla="*/ 872 w 1717"/>
                  <a:gd name="T17" fmla="*/ 479 h 484"/>
                  <a:gd name="T18" fmla="*/ 766 w 1717"/>
                  <a:gd name="T19" fmla="*/ 468 h 484"/>
                  <a:gd name="T20" fmla="*/ 634 w 1717"/>
                  <a:gd name="T21" fmla="*/ 439 h 484"/>
                  <a:gd name="T22" fmla="*/ 524 w 1717"/>
                  <a:gd name="T23" fmla="*/ 407 h 484"/>
                  <a:gd name="T24" fmla="*/ 435 w 1717"/>
                  <a:gd name="T25" fmla="*/ 373 h 484"/>
                  <a:gd name="T26" fmla="*/ 344 w 1717"/>
                  <a:gd name="T27" fmla="*/ 326 h 484"/>
                  <a:gd name="T28" fmla="*/ 242 w 1717"/>
                  <a:gd name="T29" fmla="*/ 256 h 484"/>
                  <a:gd name="T30" fmla="*/ 157 w 1717"/>
                  <a:gd name="T31" fmla="*/ 186 h 484"/>
                  <a:gd name="T32" fmla="*/ 102 w 1717"/>
                  <a:gd name="T33" fmla="*/ 132 h 484"/>
                  <a:gd name="T34" fmla="*/ 0 w 1717"/>
                  <a:gd name="T35" fmla="*/ 0 h 484"/>
                  <a:gd name="T36" fmla="*/ 135 w 1717"/>
                  <a:gd name="T37" fmla="*/ 124 h 484"/>
                  <a:gd name="T38" fmla="*/ 219 w 1717"/>
                  <a:gd name="T39" fmla="*/ 186 h 484"/>
                  <a:gd name="T40" fmla="*/ 307 w 1717"/>
                  <a:gd name="T41" fmla="*/ 231 h 484"/>
                  <a:gd name="T42" fmla="*/ 395 w 1717"/>
                  <a:gd name="T43" fmla="*/ 267 h 484"/>
                  <a:gd name="T44" fmla="*/ 487 w 1717"/>
                  <a:gd name="T45" fmla="*/ 293 h 484"/>
                  <a:gd name="T46" fmla="*/ 571 w 1717"/>
                  <a:gd name="T47" fmla="*/ 309 h 484"/>
                  <a:gd name="T48" fmla="*/ 673 w 1717"/>
                  <a:gd name="T49" fmla="*/ 318 h 484"/>
                  <a:gd name="T50" fmla="*/ 766 w 1717"/>
                  <a:gd name="T51" fmla="*/ 318 h 484"/>
                  <a:gd name="T52" fmla="*/ 890 w 1717"/>
                  <a:gd name="T53" fmla="*/ 311 h 484"/>
                  <a:gd name="T54" fmla="*/ 1000 w 1717"/>
                  <a:gd name="T55" fmla="*/ 296 h 484"/>
                  <a:gd name="T56" fmla="*/ 1106 w 1717"/>
                  <a:gd name="T57" fmla="*/ 274 h 484"/>
                  <a:gd name="T58" fmla="*/ 1212 w 1717"/>
                  <a:gd name="T59" fmla="*/ 245 h 484"/>
                  <a:gd name="T60" fmla="*/ 1318 w 1717"/>
                  <a:gd name="T61" fmla="*/ 209 h 484"/>
                  <a:gd name="T62" fmla="*/ 1427 w 1717"/>
                  <a:gd name="T63" fmla="*/ 153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17" h="484">
                    <a:moveTo>
                      <a:pt x="1427" y="153"/>
                    </a:moveTo>
                    <a:lnTo>
                      <a:pt x="1405" y="102"/>
                    </a:lnTo>
                    <a:lnTo>
                      <a:pt x="1716" y="132"/>
                    </a:lnTo>
                    <a:lnTo>
                      <a:pt x="1540" y="395"/>
                    </a:lnTo>
                    <a:lnTo>
                      <a:pt x="1519" y="344"/>
                    </a:lnTo>
                    <a:lnTo>
                      <a:pt x="1472" y="369"/>
                    </a:lnTo>
                    <a:lnTo>
                      <a:pt x="1413" y="391"/>
                    </a:lnTo>
                    <a:lnTo>
                      <a:pt x="1373" y="403"/>
                    </a:lnTo>
                    <a:lnTo>
                      <a:pt x="1328" y="418"/>
                    </a:lnTo>
                    <a:lnTo>
                      <a:pt x="1274" y="433"/>
                    </a:lnTo>
                    <a:lnTo>
                      <a:pt x="1219" y="447"/>
                    </a:lnTo>
                    <a:lnTo>
                      <a:pt x="1160" y="458"/>
                    </a:lnTo>
                    <a:lnTo>
                      <a:pt x="1117" y="464"/>
                    </a:lnTo>
                    <a:lnTo>
                      <a:pt x="1062" y="472"/>
                    </a:lnTo>
                    <a:lnTo>
                      <a:pt x="1007" y="479"/>
                    </a:lnTo>
                    <a:lnTo>
                      <a:pt x="968" y="479"/>
                    </a:lnTo>
                    <a:lnTo>
                      <a:pt x="916" y="483"/>
                    </a:lnTo>
                    <a:lnTo>
                      <a:pt x="872" y="479"/>
                    </a:lnTo>
                    <a:lnTo>
                      <a:pt x="817" y="475"/>
                    </a:lnTo>
                    <a:lnTo>
                      <a:pt x="766" y="468"/>
                    </a:lnTo>
                    <a:lnTo>
                      <a:pt x="701" y="453"/>
                    </a:lnTo>
                    <a:lnTo>
                      <a:pt x="634" y="439"/>
                    </a:lnTo>
                    <a:lnTo>
                      <a:pt x="576" y="424"/>
                    </a:lnTo>
                    <a:lnTo>
                      <a:pt x="524" y="407"/>
                    </a:lnTo>
                    <a:lnTo>
                      <a:pt x="476" y="391"/>
                    </a:lnTo>
                    <a:lnTo>
                      <a:pt x="435" y="373"/>
                    </a:lnTo>
                    <a:lnTo>
                      <a:pt x="384" y="349"/>
                    </a:lnTo>
                    <a:lnTo>
                      <a:pt x="344" y="326"/>
                    </a:lnTo>
                    <a:lnTo>
                      <a:pt x="293" y="293"/>
                    </a:lnTo>
                    <a:lnTo>
                      <a:pt x="242" y="256"/>
                    </a:lnTo>
                    <a:lnTo>
                      <a:pt x="205" y="226"/>
                    </a:lnTo>
                    <a:lnTo>
                      <a:pt x="157" y="186"/>
                    </a:lnTo>
                    <a:lnTo>
                      <a:pt x="124" y="158"/>
                    </a:lnTo>
                    <a:lnTo>
                      <a:pt x="102" y="132"/>
                    </a:lnTo>
                    <a:lnTo>
                      <a:pt x="62" y="88"/>
                    </a:lnTo>
                    <a:lnTo>
                      <a:pt x="0" y="0"/>
                    </a:lnTo>
                    <a:lnTo>
                      <a:pt x="91" y="88"/>
                    </a:lnTo>
                    <a:lnTo>
                      <a:pt x="135" y="124"/>
                    </a:lnTo>
                    <a:lnTo>
                      <a:pt x="175" y="158"/>
                    </a:lnTo>
                    <a:lnTo>
                      <a:pt x="219" y="186"/>
                    </a:lnTo>
                    <a:lnTo>
                      <a:pt x="263" y="209"/>
                    </a:lnTo>
                    <a:lnTo>
                      <a:pt x="307" y="231"/>
                    </a:lnTo>
                    <a:lnTo>
                      <a:pt x="355" y="253"/>
                    </a:lnTo>
                    <a:lnTo>
                      <a:pt x="395" y="267"/>
                    </a:lnTo>
                    <a:lnTo>
                      <a:pt x="439" y="282"/>
                    </a:lnTo>
                    <a:lnTo>
                      <a:pt x="487" y="293"/>
                    </a:lnTo>
                    <a:lnTo>
                      <a:pt x="534" y="301"/>
                    </a:lnTo>
                    <a:lnTo>
                      <a:pt x="571" y="309"/>
                    </a:lnTo>
                    <a:lnTo>
                      <a:pt x="622" y="312"/>
                    </a:lnTo>
                    <a:lnTo>
                      <a:pt x="673" y="318"/>
                    </a:lnTo>
                    <a:lnTo>
                      <a:pt x="718" y="318"/>
                    </a:lnTo>
                    <a:lnTo>
                      <a:pt x="766" y="318"/>
                    </a:lnTo>
                    <a:lnTo>
                      <a:pt x="828" y="318"/>
                    </a:lnTo>
                    <a:lnTo>
                      <a:pt x="890" y="311"/>
                    </a:lnTo>
                    <a:lnTo>
                      <a:pt x="949" y="304"/>
                    </a:lnTo>
                    <a:lnTo>
                      <a:pt x="1000" y="296"/>
                    </a:lnTo>
                    <a:lnTo>
                      <a:pt x="1058" y="285"/>
                    </a:lnTo>
                    <a:lnTo>
                      <a:pt x="1106" y="274"/>
                    </a:lnTo>
                    <a:lnTo>
                      <a:pt x="1156" y="260"/>
                    </a:lnTo>
                    <a:lnTo>
                      <a:pt x="1212" y="245"/>
                    </a:lnTo>
                    <a:lnTo>
                      <a:pt x="1259" y="231"/>
                    </a:lnTo>
                    <a:lnTo>
                      <a:pt x="1318" y="209"/>
                    </a:lnTo>
                    <a:lnTo>
                      <a:pt x="1362" y="190"/>
                    </a:lnTo>
                    <a:lnTo>
                      <a:pt x="1427" y="153"/>
                    </a:lnTo>
                  </a:path>
                </a:pathLst>
              </a:custGeom>
              <a:gradFill>
                <a:gsLst>
                  <a:gs pos="0">
                    <a:srgbClr val="FFED63"/>
                  </a:gs>
                  <a:gs pos="47000">
                    <a:srgbClr val="FE7D40"/>
                  </a:gs>
                  <a:gs pos="100000">
                    <a:srgbClr val="F04485"/>
                  </a:gs>
                </a:gsLst>
                <a:lin ang="2700000" scaled="1"/>
              </a:gradFill>
              <a:ln>
                <a:noFill/>
              </a:ln>
              <a:effectLst/>
              <a:extLst/>
            </p:spPr>
            <p:txBody>
              <a:bodyPr anchor="ctr"/>
              <a:lstStyle/>
              <a:p>
                <a:pPr algn="ctr"/>
                <a:endParaRPr dirty="0">
                  <a:ea typeface="迷你简准圆" panose="03000509000000000000" pitchFamily="65" charset="-122"/>
                </a:endParaRPr>
              </a:p>
            </p:txBody>
          </p:sp>
          <p:sp>
            <p:nvSpPr>
              <p:cNvPr id="28" name="ïṥlíḓé"/>
              <p:cNvSpPr>
                <a:spLocks/>
              </p:cNvSpPr>
              <p:nvPr/>
            </p:nvSpPr>
            <p:spPr bwMode="gray">
              <a:xfrm rot="7200000" flipH="1">
                <a:off x="4401726" y="2910121"/>
                <a:ext cx="2159884" cy="674531"/>
              </a:xfrm>
              <a:custGeom>
                <a:avLst/>
                <a:gdLst>
                  <a:gd name="T0" fmla="*/ 1405 w 1717"/>
                  <a:gd name="T1" fmla="*/ 102 h 484"/>
                  <a:gd name="T2" fmla="*/ 1540 w 1717"/>
                  <a:gd name="T3" fmla="*/ 395 h 484"/>
                  <a:gd name="T4" fmla="*/ 1472 w 1717"/>
                  <a:gd name="T5" fmla="*/ 369 h 484"/>
                  <a:gd name="T6" fmla="*/ 1373 w 1717"/>
                  <a:gd name="T7" fmla="*/ 403 h 484"/>
                  <a:gd name="T8" fmla="*/ 1274 w 1717"/>
                  <a:gd name="T9" fmla="*/ 433 h 484"/>
                  <a:gd name="T10" fmla="*/ 1160 w 1717"/>
                  <a:gd name="T11" fmla="*/ 458 h 484"/>
                  <a:gd name="T12" fmla="*/ 1062 w 1717"/>
                  <a:gd name="T13" fmla="*/ 472 h 484"/>
                  <a:gd name="T14" fmla="*/ 968 w 1717"/>
                  <a:gd name="T15" fmla="*/ 479 h 484"/>
                  <a:gd name="T16" fmla="*/ 872 w 1717"/>
                  <a:gd name="T17" fmla="*/ 479 h 484"/>
                  <a:gd name="T18" fmla="*/ 766 w 1717"/>
                  <a:gd name="T19" fmla="*/ 468 h 484"/>
                  <a:gd name="T20" fmla="*/ 634 w 1717"/>
                  <a:gd name="T21" fmla="*/ 439 h 484"/>
                  <a:gd name="T22" fmla="*/ 524 w 1717"/>
                  <a:gd name="T23" fmla="*/ 407 h 484"/>
                  <a:gd name="T24" fmla="*/ 435 w 1717"/>
                  <a:gd name="T25" fmla="*/ 373 h 484"/>
                  <a:gd name="T26" fmla="*/ 344 w 1717"/>
                  <a:gd name="T27" fmla="*/ 326 h 484"/>
                  <a:gd name="T28" fmla="*/ 242 w 1717"/>
                  <a:gd name="T29" fmla="*/ 256 h 484"/>
                  <a:gd name="T30" fmla="*/ 157 w 1717"/>
                  <a:gd name="T31" fmla="*/ 186 h 484"/>
                  <a:gd name="T32" fmla="*/ 102 w 1717"/>
                  <a:gd name="T33" fmla="*/ 132 h 484"/>
                  <a:gd name="T34" fmla="*/ 0 w 1717"/>
                  <a:gd name="T35" fmla="*/ 0 h 484"/>
                  <a:gd name="T36" fmla="*/ 135 w 1717"/>
                  <a:gd name="T37" fmla="*/ 124 h 484"/>
                  <a:gd name="T38" fmla="*/ 219 w 1717"/>
                  <a:gd name="T39" fmla="*/ 186 h 484"/>
                  <a:gd name="T40" fmla="*/ 307 w 1717"/>
                  <a:gd name="T41" fmla="*/ 231 h 484"/>
                  <a:gd name="T42" fmla="*/ 395 w 1717"/>
                  <a:gd name="T43" fmla="*/ 267 h 484"/>
                  <a:gd name="T44" fmla="*/ 487 w 1717"/>
                  <a:gd name="T45" fmla="*/ 293 h 484"/>
                  <a:gd name="T46" fmla="*/ 571 w 1717"/>
                  <a:gd name="T47" fmla="*/ 309 h 484"/>
                  <a:gd name="T48" fmla="*/ 673 w 1717"/>
                  <a:gd name="T49" fmla="*/ 318 h 484"/>
                  <a:gd name="T50" fmla="*/ 766 w 1717"/>
                  <a:gd name="T51" fmla="*/ 318 h 484"/>
                  <a:gd name="T52" fmla="*/ 890 w 1717"/>
                  <a:gd name="T53" fmla="*/ 311 h 484"/>
                  <a:gd name="T54" fmla="*/ 1000 w 1717"/>
                  <a:gd name="T55" fmla="*/ 296 h 484"/>
                  <a:gd name="T56" fmla="*/ 1106 w 1717"/>
                  <a:gd name="T57" fmla="*/ 274 h 484"/>
                  <a:gd name="T58" fmla="*/ 1212 w 1717"/>
                  <a:gd name="T59" fmla="*/ 245 h 484"/>
                  <a:gd name="T60" fmla="*/ 1318 w 1717"/>
                  <a:gd name="T61" fmla="*/ 209 h 484"/>
                  <a:gd name="T62" fmla="*/ 1427 w 1717"/>
                  <a:gd name="T63" fmla="*/ 153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17" h="484">
                    <a:moveTo>
                      <a:pt x="1427" y="153"/>
                    </a:moveTo>
                    <a:lnTo>
                      <a:pt x="1405" y="102"/>
                    </a:lnTo>
                    <a:lnTo>
                      <a:pt x="1716" y="132"/>
                    </a:lnTo>
                    <a:lnTo>
                      <a:pt x="1540" y="395"/>
                    </a:lnTo>
                    <a:lnTo>
                      <a:pt x="1519" y="344"/>
                    </a:lnTo>
                    <a:lnTo>
                      <a:pt x="1472" y="369"/>
                    </a:lnTo>
                    <a:lnTo>
                      <a:pt x="1413" y="391"/>
                    </a:lnTo>
                    <a:lnTo>
                      <a:pt x="1373" y="403"/>
                    </a:lnTo>
                    <a:lnTo>
                      <a:pt x="1328" y="418"/>
                    </a:lnTo>
                    <a:lnTo>
                      <a:pt x="1274" y="433"/>
                    </a:lnTo>
                    <a:lnTo>
                      <a:pt x="1219" y="447"/>
                    </a:lnTo>
                    <a:lnTo>
                      <a:pt x="1160" y="458"/>
                    </a:lnTo>
                    <a:lnTo>
                      <a:pt x="1117" y="464"/>
                    </a:lnTo>
                    <a:lnTo>
                      <a:pt x="1062" y="472"/>
                    </a:lnTo>
                    <a:lnTo>
                      <a:pt x="1007" y="479"/>
                    </a:lnTo>
                    <a:lnTo>
                      <a:pt x="968" y="479"/>
                    </a:lnTo>
                    <a:lnTo>
                      <a:pt x="916" y="483"/>
                    </a:lnTo>
                    <a:lnTo>
                      <a:pt x="872" y="479"/>
                    </a:lnTo>
                    <a:lnTo>
                      <a:pt x="817" y="475"/>
                    </a:lnTo>
                    <a:lnTo>
                      <a:pt x="766" y="468"/>
                    </a:lnTo>
                    <a:lnTo>
                      <a:pt x="701" y="453"/>
                    </a:lnTo>
                    <a:lnTo>
                      <a:pt x="634" y="439"/>
                    </a:lnTo>
                    <a:lnTo>
                      <a:pt x="576" y="424"/>
                    </a:lnTo>
                    <a:lnTo>
                      <a:pt x="524" y="407"/>
                    </a:lnTo>
                    <a:lnTo>
                      <a:pt x="476" y="391"/>
                    </a:lnTo>
                    <a:lnTo>
                      <a:pt x="435" y="373"/>
                    </a:lnTo>
                    <a:lnTo>
                      <a:pt x="384" y="349"/>
                    </a:lnTo>
                    <a:lnTo>
                      <a:pt x="344" y="326"/>
                    </a:lnTo>
                    <a:lnTo>
                      <a:pt x="293" y="293"/>
                    </a:lnTo>
                    <a:lnTo>
                      <a:pt x="242" y="256"/>
                    </a:lnTo>
                    <a:lnTo>
                      <a:pt x="205" y="226"/>
                    </a:lnTo>
                    <a:lnTo>
                      <a:pt x="157" y="186"/>
                    </a:lnTo>
                    <a:lnTo>
                      <a:pt x="124" y="158"/>
                    </a:lnTo>
                    <a:lnTo>
                      <a:pt x="102" y="132"/>
                    </a:lnTo>
                    <a:lnTo>
                      <a:pt x="62" y="88"/>
                    </a:lnTo>
                    <a:lnTo>
                      <a:pt x="0" y="0"/>
                    </a:lnTo>
                    <a:lnTo>
                      <a:pt x="91" y="88"/>
                    </a:lnTo>
                    <a:lnTo>
                      <a:pt x="135" y="124"/>
                    </a:lnTo>
                    <a:lnTo>
                      <a:pt x="175" y="158"/>
                    </a:lnTo>
                    <a:lnTo>
                      <a:pt x="219" y="186"/>
                    </a:lnTo>
                    <a:lnTo>
                      <a:pt x="263" y="209"/>
                    </a:lnTo>
                    <a:lnTo>
                      <a:pt x="307" y="231"/>
                    </a:lnTo>
                    <a:lnTo>
                      <a:pt x="355" y="253"/>
                    </a:lnTo>
                    <a:lnTo>
                      <a:pt x="395" y="267"/>
                    </a:lnTo>
                    <a:lnTo>
                      <a:pt x="439" y="282"/>
                    </a:lnTo>
                    <a:lnTo>
                      <a:pt x="487" y="293"/>
                    </a:lnTo>
                    <a:lnTo>
                      <a:pt x="534" y="301"/>
                    </a:lnTo>
                    <a:lnTo>
                      <a:pt x="571" y="309"/>
                    </a:lnTo>
                    <a:lnTo>
                      <a:pt x="622" y="312"/>
                    </a:lnTo>
                    <a:lnTo>
                      <a:pt x="673" y="318"/>
                    </a:lnTo>
                    <a:lnTo>
                      <a:pt x="718" y="318"/>
                    </a:lnTo>
                    <a:lnTo>
                      <a:pt x="766" y="318"/>
                    </a:lnTo>
                    <a:lnTo>
                      <a:pt x="828" y="318"/>
                    </a:lnTo>
                    <a:lnTo>
                      <a:pt x="890" y="311"/>
                    </a:lnTo>
                    <a:lnTo>
                      <a:pt x="949" y="304"/>
                    </a:lnTo>
                    <a:lnTo>
                      <a:pt x="1000" y="296"/>
                    </a:lnTo>
                    <a:lnTo>
                      <a:pt x="1058" y="285"/>
                    </a:lnTo>
                    <a:lnTo>
                      <a:pt x="1106" y="274"/>
                    </a:lnTo>
                    <a:lnTo>
                      <a:pt x="1156" y="260"/>
                    </a:lnTo>
                    <a:lnTo>
                      <a:pt x="1212" y="245"/>
                    </a:lnTo>
                    <a:lnTo>
                      <a:pt x="1259" y="231"/>
                    </a:lnTo>
                    <a:lnTo>
                      <a:pt x="1318" y="209"/>
                    </a:lnTo>
                    <a:lnTo>
                      <a:pt x="1362" y="190"/>
                    </a:lnTo>
                    <a:lnTo>
                      <a:pt x="1427" y="153"/>
                    </a:lnTo>
                  </a:path>
                </a:pathLst>
              </a:custGeom>
              <a:gradFill>
                <a:gsLst>
                  <a:gs pos="0">
                    <a:srgbClr val="F46B85"/>
                  </a:gs>
                  <a:gs pos="50000">
                    <a:srgbClr val="CD43AC"/>
                  </a:gs>
                  <a:gs pos="100000">
                    <a:srgbClr val="911BC9"/>
                  </a:gs>
                </a:gsLst>
                <a:lin ang="2700000" scaled="1"/>
              </a:gradFill>
              <a:ln>
                <a:noFill/>
              </a:ln>
              <a:effectLst/>
              <a:extLst/>
            </p:spPr>
            <p:txBody>
              <a:bodyPr anchor="ctr"/>
              <a:lstStyle/>
              <a:p>
                <a:pPr algn="ctr"/>
                <a:endParaRPr dirty="0">
                  <a:ea typeface="迷你简准圆" panose="03000509000000000000" pitchFamily="65" charset="-122"/>
                </a:endParaRPr>
              </a:p>
            </p:txBody>
          </p:sp>
          <p:sp>
            <p:nvSpPr>
              <p:cNvPr id="29" name="îSḷíďe"/>
              <p:cNvSpPr>
                <a:spLocks/>
              </p:cNvSpPr>
              <p:nvPr/>
            </p:nvSpPr>
            <p:spPr bwMode="gray">
              <a:xfrm rot="3600000" flipH="1">
                <a:off x="4111056" y="3974068"/>
                <a:ext cx="2161274" cy="675920"/>
              </a:xfrm>
              <a:custGeom>
                <a:avLst/>
                <a:gdLst>
                  <a:gd name="T0" fmla="*/ 1405 w 1717"/>
                  <a:gd name="T1" fmla="*/ 102 h 484"/>
                  <a:gd name="T2" fmla="*/ 1540 w 1717"/>
                  <a:gd name="T3" fmla="*/ 395 h 484"/>
                  <a:gd name="T4" fmla="*/ 1472 w 1717"/>
                  <a:gd name="T5" fmla="*/ 369 h 484"/>
                  <a:gd name="T6" fmla="*/ 1373 w 1717"/>
                  <a:gd name="T7" fmla="*/ 403 h 484"/>
                  <a:gd name="T8" fmla="*/ 1274 w 1717"/>
                  <a:gd name="T9" fmla="*/ 433 h 484"/>
                  <a:gd name="T10" fmla="*/ 1160 w 1717"/>
                  <a:gd name="T11" fmla="*/ 458 h 484"/>
                  <a:gd name="T12" fmla="*/ 1062 w 1717"/>
                  <a:gd name="T13" fmla="*/ 472 h 484"/>
                  <a:gd name="T14" fmla="*/ 968 w 1717"/>
                  <a:gd name="T15" fmla="*/ 479 h 484"/>
                  <a:gd name="T16" fmla="*/ 872 w 1717"/>
                  <a:gd name="T17" fmla="*/ 479 h 484"/>
                  <a:gd name="T18" fmla="*/ 766 w 1717"/>
                  <a:gd name="T19" fmla="*/ 468 h 484"/>
                  <a:gd name="T20" fmla="*/ 634 w 1717"/>
                  <a:gd name="T21" fmla="*/ 439 h 484"/>
                  <a:gd name="T22" fmla="*/ 524 w 1717"/>
                  <a:gd name="T23" fmla="*/ 407 h 484"/>
                  <a:gd name="T24" fmla="*/ 435 w 1717"/>
                  <a:gd name="T25" fmla="*/ 373 h 484"/>
                  <a:gd name="T26" fmla="*/ 344 w 1717"/>
                  <a:gd name="T27" fmla="*/ 326 h 484"/>
                  <a:gd name="T28" fmla="*/ 242 w 1717"/>
                  <a:gd name="T29" fmla="*/ 256 h 484"/>
                  <a:gd name="T30" fmla="*/ 157 w 1717"/>
                  <a:gd name="T31" fmla="*/ 186 h 484"/>
                  <a:gd name="T32" fmla="*/ 102 w 1717"/>
                  <a:gd name="T33" fmla="*/ 132 h 484"/>
                  <a:gd name="T34" fmla="*/ 0 w 1717"/>
                  <a:gd name="T35" fmla="*/ 0 h 484"/>
                  <a:gd name="T36" fmla="*/ 135 w 1717"/>
                  <a:gd name="T37" fmla="*/ 124 h 484"/>
                  <a:gd name="T38" fmla="*/ 219 w 1717"/>
                  <a:gd name="T39" fmla="*/ 186 h 484"/>
                  <a:gd name="T40" fmla="*/ 307 w 1717"/>
                  <a:gd name="T41" fmla="*/ 231 h 484"/>
                  <a:gd name="T42" fmla="*/ 395 w 1717"/>
                  <a:gd name="T43" fmla="*/ 267 h 484"/>
                  <a:gd name="T44" fmla="*/ 487 w 1717"/>
                  <a:gd name="T45" fmla="*/ 293 h 484"/>
                  <a:gd name="T46" fmla="*/ 571 w 1717"/>
                  <a:gd name="T47" fmla="*/ 309 h 484"/>
                  <a:gd name="T48" fmla="*/ 673 w 1717"/>
                  <a:gd name="T49" fmla="*/ 318 h 484"/>
                  <a:gd name="T50" fmla="*/ 766 w 1717"/>
                  <a:gd name="T51" fmla="*/ 318 h 484"/>
                  <a:gd name="T52" fmla="*/ 890 w 1717"/>
                  <a:gd name="T53" fmla="*/ 311 h 484"/>
                  <a:gd name="T54" fmla="*/ 1000 w 1717"/>
                  <a:gd name="T55" fmla="*/ 296 h 484"/>
                  <a:gd name="T56" fmla="*/ 1106 w 1717"/>
                  <a:gd name="T57" fmla="*/ 274 h 484"/>
                  <a:gd name="T58" fmla="*/ 1212 w 1717"/>
                  <a:gd name="T59" fmla="*/ 245 h 484"/>
                  <a:gd name="T60" fmla="*/ 1318 w 1717"/>
                  <a:gd name="T61" fmla="*/ 209 h 484"/>
                  <a:gd name="T62" fmla="*/ 1427 w 1717"/>
                  <a:gd name="T63" fmla="*/ 153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17" h="484">
                    <a:moveTo>
                      <a:pt x="1427" y="153"/>
                    </a:moveTo>
                    <a:lnTo>
                      <a:pt x="1405" y="102"/>
                    </a:lnTo>
                    <a:lnTo>
                      <a:pt x="1716" y="132"/>
                    </a:lnTo>
                    <a:lnTo>
                      <a:pt x="1540" y="395"/>
                    </a:lnTo>
                    <a:lnTo>
                      <a:pt x="1519" y="344"/>
                    </a:lnTo>
                    <a:lnTo>
                      <a:pt x="1472" y="369"/>
                    </a:lnTo>
                    <a:lnTo>
                      <a:pt x="1413" y="391"/>
                    </a:lnTo>
                    <a:lnTo>
                      <a:pt x="1373" y="403"/>
                    </a:lnTo>
                    <a:lnTo>
                      <a:pt x="1328" y="418"/>
                    </a:lnTo>
                    <a:lnTo>
                      <a:pt x="1274" y="433"/>
                    </a:lnTo>
                    <a:lnTo>
                      <a:pt x="1219" y="447"/>
                    </a:lnTo>
                    <a:lnTo>
                      <a:pt x="1160" y="458"/>
                    </a:lnTo>
                    <a:lnTo>
                      <a:pt x="1117" y="464"/>
                    </a:lnTo>
                    <a:lnTo>
                      <a:pt x="1062" y="472"/>
                    </a:lnTo>
                    <a:lnTo>
                      <a:pt x="1007" y="479"/>
                    </a:lnTo>
                    <a:lnTo>
                      <a:pt x="968" y="479"/>
                    </a:lnTo>
                    <a:lnTo>
                      <a:pt x="916" y="483"/>
                    </a:lnTo>
                    <a:lnTo>
                      <a:pt x="872" y="479"/>
                    </a:lnTo>
                    <a:lnTo>
                      <a:pt x="817" y="475"/>
                    </a:lnTo>
                    <a:lnTo>
                      <a:pt x="766" y="468"/>
                    </a:lnTo>
                    <a:lnTo>
                      <a:pt x="701" y="453"/>
                    </a:lnTo>
                    <a:lnTo>
                      <a:pt x="634" y="439"/>
                    </a:lnTo>
                    <a:lnTo>
                      <a:pt x="576" y="424"/>
                    </a:lnTo>
                    <a:lnTo>
                      <a:pt x="524" y="407"/>
                    </a:lnTo>
                    <a:lnTo>
                      <a:pt x="476" y="391"/>
                    </a:lnTo>
                    <a:lnTo>
                      <a:pt x="435" y="373"/>
                    </a:lnTo>
                    <a:lnTo>
                      <a:pt x="384" y="349"/>
                    </a:lnTo>
                    <a:lnTo>
                      <a:pt x="344" y="326"/>
                    </a:lnTo>
                    <a:lnTo>
                      <a:pt x="293" y="293"/>
                    </a:lnTo>
                    <a:lnTo>
                      <a:pt x="242" y="256"/>
                    </a:lnTo>
                    <a:lnTo>
                      <a:pt x="205" y="226"/>
                    </a:lnTo>
                    <a:lnTo>
                      <a:pt x="157" y="186"/>
                    </a:lnTo>
                    <a:lnTo>
                      <a:pt x="124" y="158"/>
                    </a:lnTo>
                    <a:lnTo>
                      <a:pt x="102" y="132"/>
                    </a:lnTo>
                    <a:lnTo>
                      <a:pt x="62" y="88"/>
                    </a:lnTo>
                    <a:lnTo>
                      <a:pt x="0" y="0"/>
                    </a:lnTo>
                    <a:lnTo>
                      <a:pt x="91" y="88"/>
                    </a:lnTo>
                    <a:lnTo>
                      <a:pt x="135" y="124"/>
                    </a:lnTo>
                    <a:lnTo>
                      <a:pt x="175" y="158"/>
                    </a:lnTo>
                    <a:lnTo>
                      <a:pt x="219" y="186"/>
                    </a:lnTo>
                    <a:lnTo>
                      <a:pt x="263" y="209"/>
                    </a:lnTo>
                    <a:lnTo>
                      <a:pt x="307" y="231"/>
                    </a:lnTo>
                    <a:lnTo>
                      <a:pt x="355" y="253"/>
                    </a:lnTo>
                    <a:lnTo>
                      <a:pt x="395" y="267"/>
                    </a:lnTo>
                    <a:lnTo>
                      <a:pt x="439" y="282"/>
                    </a:lnTo>
                    <a:lnTo>
                      <a:pt x="487" y="293"/>
                    </a:lnTo>
                    <a:lnTo>
                      <a:pt x="534" y="301"/>
                    </a:lnTo>
                    <a:lnTo>
                      <a:pt x="571" y="309"/>
                    </a:lnTo>
                    <a:lnTo>
                      <a:pt x="622" y="312"/>
                    </a:lnTo>
                    <a:lnTo>
                      <a:pt x="673" y="318"/>
                    </a:lnTo>
                    <a:lnTo>
                      <a:pt x="718" y="318"/>
                    </a:lnTo>
                    <a:lnTo>
                      <a:pt x="766" y="318"/>
                    </a:lnTo>
                    <a:lnTo>
                      <a:pt x="828" y="318"/>
                    </a:lnTo>
                    <a:lnTo>
                      <a:pt x="890" y="311"/>
                    </a:lnTo>
                    <a:lnTo>
                      <a:pt x="949" y="304"/>
                    </a:lnTo>
                    <a:lnTo>
                      <a:pt x="1000" y="296"/>
                    </a:lnTo>
                    <a:lnTo>
                      <a:pt x="1058" y="285"/>
                    </a:lnTo>
                    <a:lnTo>
                      <a:pt x="1106" y="274"/>
                    </a:lnTo>
                    <a:lnTo>
                      <a:pt x="1156" y="260"/>
                    </a:lnTo>
                    <a:lnTo>
                      <a:pt x="1212" y="245"/>
                    </a:lnTo>
                    <a:lnTo>
                      <a:pt x="1259" y="231"/>
                    </a:lnTo>
                    <a:lnTo>
                      <a:pt x="1318" y="209"/>
                    </a:lnTo>
                    <a:lnTo>
                      <a:pt x="1362" y="190"/>
                    </a:lnTo>
                    <a:lnTo>
                      <a:pt x="1427" y="153"/>
                    </a:lnTo>
                  </a:path>
                </a:pathLst>
              </a:custGeom>
              <a:gradFill>
                <a:gsLst>
                  <a:gs pos="0">
                    <a:srgbClr val="FFED63"/>
                  </a:gs>
                  <a:gs pos="47000">
                    <a:srgbClr val="FE7D40"/>
                  </a:gs>
                  <a:gs pos="100000">
                    <a:srgbClr val="F04485"/>
                  </a:gs>
                </a:gsLst>
                <a:lin ang="2700000" scaled="1"/>
              </a:gradFill>
              <a:ln>
                <a:noFill/>
              </a:ln>
              <a:effectLst/>
              <a:extLst/>
            </p:spPr>
            <p:txBody>
              <a:bodyPr anchor="ctr"/>
              <a:lstStyle/>
              <a:p>
                <a:pPr algn="ctr"/>
                <a:endParaRPr dirty="0">
                  <a:ea typeface="迷你简准圆" panose="03000509000000000000" pitchFamily="65" charset="-122"/>
                </a:endParaRPr>
              </a:p>
            </p:txBody>
          </p:sp>
        </p:grpSp>
        <p:sp>
          <p:nvSpPr>
            <p:cNvPr id="5" name="ïsļïḓé"/>
            <p:cNvSpPr>
              <a:spLocks/>
            </p:cNvSpPr>
            <p:nvPr/>
          </p:nvSpPr>
          <p:spPr bwMode="gray">
            <a:xfrm flipH="1">
              <a:off x="5317696" y="2826545"/>
              <a:ext cx="1673999" cy="1674001"/>
            </a:xfrm>
            <a:prstGeom prst="ellipse">
              <a:avLst/>
            </a:prstGeom>
            <a:blipFill>
              <a:blip r:embed="rId4"/>
              <a:srcRect/>
              <a:stretch>
                <a:fillRect l="-25190" r="-24810"/>
              </a:stretch>
            </a:blipFill>
            <a:ln w="9525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 anchorCtr="1">
              <a:normAutofit/>
            </a:bodyPr>
            <a:lstStyle/>
            <a:p>
              <a:pPr algn="ctr"/>
              <a:endParaRPr lang="zh-CN" altLang="en-US" sz="1600" b="1" dirty="0">
                <a:ea typeface="迷你简准圆" panose="03000509000000000000" pitchFamily="65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8081760" y="1928734"/>
            <a:ext cx="2757695" cy="851900"/>
            <a:chOff x="1541719" y="2349127"/>
            <a:chExt cx="2757695" cy="851900"/>
          </a:xfrm>
        </p:grpSpPr>
        <p:sp>
          <p:nvSpPr>
            <p:cNvPr id="31" name="文本框 30"/>
            <p:cNvSpPr txBox="1"/>
            <p:nvPr/>
          </p:nvSpPr>
          <p:spPr>
            <a:xfrm>
              <a:off x="1541720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541719" y="2687681"/>
              <a:ext cx="2757695" cy="51334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presentation 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and make it </a:t>
              </a: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film 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to be used in a wider field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8081760" y="3336502"/>
            <a:ext cx="2757695" cy="851900"/>
            <a:chOff x="1541719" y="2349127"/>
            <a:chExt cx="2757695" cy="851900"/>
          </a:xfrm>
        </p:grpSpPr>
        <p:sp>
          <p:nvSpPr>
            <p:cNvPr id="34" name="文本框 33"/>
            <p:cNvSpPr txBox="1"/>
            <p:nvPr/>
          </p:nvSpPr>
          <p:spPr>
            <a:xfrm>
              <a:off x="1541720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541719" y="2687681"/>
              <a:ext cx="2757695" cy="51334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presentation 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and make it </a:t>
              </a: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film 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to be used in a wider field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8081760" y="4744269"/>
            <a:ext cx="2757695" cy="851900"/>
            <a:chOff x="1541719" y="2349127"/>
            <a:chExt cx="2757695" cy="851900"/>
          </a:xfrm>
        </p:grpSpPr>
        <p:sp>
          <p:nvSpPr>
            <p:cNvPr id="37" name="文本框 36"/>
            <p:cNvSpPr txBox="1"/>
            <p:nvPr/>
          </p:nvSpPr>
          <p:spPr>
            <a:xfrm>
              <a:off x="1541720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541719" y="2687681"/>
              <a:ext cx="2757695" cy="51334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presentation 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and make it </a:t>
              </a: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film 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to be used in a wider field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352545" y="1928734"/>
            <a:ext cx="2757695" cy="851900"/>
            <a:chOff x="1541719" y="2349127"/>
            <a:chExt cx="2757695" cy="851900"/>
          </a:xfrm>
        </p:grpSpPr>
        <p:sp>
          <p:nvSpPr>
            <p:cNvPr id="40" name="文本框 39"/>
            <p:cNvSpPr txBox="1"/>
            <p:nvPr/>
          </p:nvSpPr>
          <p:spPr>
            <a:xfrm>
              <a:off x="2165633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541719" y="2687681"/>
              <a:ext cx="2757695" cy="51334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presentation 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and make it </a:t>
              </a: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film 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to be used in a wider field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352545" y="3336502"/>
            <a:ext cx="2757695" cy="851900"/>
            <a:chOff x="1541719" y="2349127"/>
            <a:chExt cx="2757695" cy="851900"/>
          </a:xfrm>
        </p:grpSpPr>
        <p:sp>
          <p:nvSpPr>
            <p:cNvPr id="43" name="文本框 42"/>
            <p:cNvSpPr txBox="1"/>
            <p:nvPr/>
          </p:nvSpPr>
          <p:spPr>
            <a:xfrm>
              <a:off x="2165633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541719" y="2687681"/>
              <a:ext cx="2757695" cy="51334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presentation 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and make it </a:t>
              </a: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film 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to be used in a wider field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352545" y="4744269"/>
            <a:ext cx="2757695" cy="851900"/>
            <a:chOff x="1541719" y="2349127"/>
            <a:chExt cx="2757695" cy="851900"/>
          </a:xfrm>
        </p:grpSpPr>
        <p:sp>
          <p:nvSpPr>
            <p:cNvPr id="46" name="文本框 45"/>
            <p:cNvSpPr txBox="1"/>
            <p:nvPr/>
          </p:nvSpPr>
          <p:spPr>
            <a:xfrm>
              <a:off x="2165633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541719" y="2687681"/>
              <a:ext cx="2757695" cy="51334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presentation 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and make it </a:t>
              </a: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film 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to be used in a wider field</a:t>
              </a:r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874713" y="245125"/>
            <a:ext cx="2646879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年度工作概述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874713" y="738236"/>
            <a:ext cx="3961607" cy="24622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000" dirty="0" smtClean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print </a:t>
            </a:r>
            <a:r>
              <a: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the presentation and make it into a </a:t>
            </a:r>
            <a:r>
              <a:rPr lang="en-US" altLang="zh-CN" sz="1000" dirty="0" smtClean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film </a:t>
            </a:r>
            <a:r>
              <a: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a wider field</a:t>
            </a:r>
          </a:p>
        </p:txBody>
      </p:sp>
    </p:spTree>
    <p:extLst>
      <p:ext uri="{BB962C8B-B14F-4D97-AF65-F5344CB8AC3E}">
        <p14:creationId xmlns:p14="http://schemas.microsoft.com/office/powerpoint/2010/main" val="64699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-4287838" y="-4267201"/>
            <a:ext cx="10575925" cy="10575925"/>
            <a:chOff x="-1451429" y="-8236858"/>
            <a:chExt cx="15094858" cy="15094858"/>
          </a:xfrm>
        </p:grpSpPr>
        <p:grpSp>
          <p:nvGrpSpPr>
            <p:cNvPr id="13" name="组合 12"/>
            <p:cNvGrpSpPr/>
            <p:nvPr/>
          </p:nvGrpSpPr>
          <p:grpSpPr>
            <a:xfrm>
              <a:off x="-1451429" y="-8236858"/>
              <a:ext cx="15094858" cy="15094858"/>
              <a:chOff x="-1451429" y="-4105729"/>
              <a:chExt cx="15094858" cy="15094858"/>
            </a:xfrm>
          </p:grpSpPr>
          <p:sp>
            <p:nvSpPr>
              <p:cNvPr id="7" name="同心圆 6"/>
              <p:cNvSpPr/>
              <p:nvPr/>
            </p:nvSpPr>
            <p:spPr>
              <a:xfrm>
                <a:off x="444500" y="-2222500"/>
                <a:ext cx="11303000" cy="11303000"/>
              </a:xfrm>
              <a:prstGeom prst="donut">
                <a:avLst>
                  <a:gd name="adj" fmla="val 15217"/>
                </a:avLst>
              </a:prstGeom>
              <a:gradFill flip="none" rotWithShape="1">
                <a:gsLst>
                  <a:gs pos="64000">
                    <a:schemeClr val="bg1">
                      <a:alpha val="0"/>
                    </a:schemeClr>
                  </a:gs>
                  <a:gs pos="0">
                    <a:srgbClr val="BEEEF9"/>
                  </a:gs>
                  <a:gs pos="30000">
                    <a:srgbClr val="BEEEF9">
                      <a:alpha val="33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迷你简准圆" panose="03000509000000000000" pitchFamily="65" charset="-122"/>
                </a:endParaRPr>
              </a:p>
            </p:txBody>
          </p:sp>
          <p:sp>
            <p:nvSpPr>
              <p:cNvPr id="8" name="同心圆 7"/>
              <p:cNvSpPr/>
              <p:nvPr/>
            </p:nvSpPr>
            <p:spPr>
              <a:xfrm>
                <a:off x="-1451429" y="-4105729"/>
                <a:ext cx="15094858" cy="15094858"/>
              </a:xfrm>
              <a:prstGeom prst="donut">
                <a:avLst>
                  <a:gd name="adj" fmla="val 15217"/>
                </a:avLst>
              </a:prstGeom>
              <a:gradFill flip="none" rotWithShape="1">
                <a:gsLst>
                  <a:gs pos="64000">
                    <a:schemeClr val="bg1">
                      <a:alpha val="0"/>
                    </a:schemeClr>
                  </a:gs>
                  <a:gs pos="0">
                    <a:srgbClr val="BEEEF9"/>
                  </a:gs>
                  <a:gs pos="30000">
                    <a:srgbClr val="BEEEF9">
                      <a:alpha val="33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迷你简准圆" panose="03000509000000000000" pitchFamily="65" charset="-122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352550" y="-5445579"/>
              <a:ext cx="9486900" cy="9486900"/>
              <a:chOff x="3193143" y="526143"/>
              <a:chExt cx="5805714" cy="5805714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3672114" y="1005114"/>
                <a:ext cx="4847772" cy="48477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迷你简准圆" panose="03000509000000000000" pitchFamily="65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3193143" y="526143"/>
                <a:ext cx="5805714" cy="5805714"/>
              </a:xfrm>
              <a:prstGeom prst="ellips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迷你简准圆" panose="03000509000000000000" pitchFamily="65" charset="-122"/>
                </a:endParaRPr>
              </a:p>
            </p:txBody>
          </p:sp>
        </p:grpSp>
      </p:grpSp>
      <p:sp>
        <p:nvSpPr>
          <p:cNvPr id="15" name="文本框 14"/>
          <p:cNvSpPr txBox="1"/>
          <p:nvPr/>
        </p:nvSpPr>
        <p:spPr>
          <a:xfrm>
            <a:off x="5018088" y="2955913"/>
            <a:ext cx="629920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工作存在不足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018088" y="3890768"/>
            <a:ext cx="473858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The user can demonstrate on a projector or computer, or print the presentation and make it into a film to be used in a wider field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24246" y="696913"/>
            <a:ext cx="2215671" cy="193899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6000" i="1" dirty="0" smtClean="0">
                <a:gradFill>
                  <a:gsLst>
                    <a:gs pos="0">
                      <a:srgbClr val="8C91F5"/>
                    </a:gs>
                    <a:gs pos="50000">
                      <a:srgbClr val="6254F1"/>
                    </a:gs>
                    <a:gs pos="100000">
                      <a:srgbClr val="471AF5"/>
                    </a:gs>
                  </a:gsLst>
                  <a:lin ang="2700000" scaled="1"/>
                </a:gradFill>
                <a:latin typeface="Century Gothic" panose="020B0502020202020204" pitchFamily="34" charset="0"/>
                <a:ea typeface="迷你简准圆" panose="03000509000000000000" pitchFamily="65" charset="-122"/>
              </a:rPr>
              <a:t>PART </a:t>
            </a:r>
          </a:p>
          <a:p>
            <a:pPr algn="ctr"/>
            <a:r>
              <a:rPr lang="en-US" altLang="zh-CN" sz="6000" i="1" dirty="0" smtClean="0">
                <a:gradFill>
                  <a:gsLst>
                    <a:gs pos="0">
                      <a:srgbClr val="8C91F5"/>
                    </a:gs>
                    <a:gs pos="50000">
                      <a:srgbClr val="6254F1"/>
                    </a:gs>
                    <a:gs pos="100000">
                      <a:srgbClr val="471AF5"/>
                    </a:gs>
                  </a:gsLst>
                  <a:lin ang="2700000" scaled="1"/>
                </a:gradFill>
                <a:latin typeface="Century Gothic" panose="020B0502020202020204" pitchFamily="34" charset="0"/>
                <a:ea typeface="迷你简准圆" panose="03000509000000000000" pitchFamily="65" charset="-122"/>
              </a:rPr>
              <a:t>03</a:t>
            </a:r>
            <a:endParaRPr lang="zh-CN" altLang="en-US" sz="6000" i="1" dirty="0">
              <a:gradFill>
                <a:gsLst>
                  <a:gs pos="0">
                    <a:srgbClr val="8C91F5"/>
                  </a:gs>
                  <a:gs pos="50000">
                    <a:srgbClr val="6254F1"/>
                  </a:gs>
                  <a:gs pos="100000">
                    <a:srgbClr val="471AF5"/>
                  </a:gs>
                </a:gsLst>
                <a:lin ang="2700000" scaled="1"/>
              </a:gradFill>
              <a:latin typeface="Century Gothic" panose="020B0502020202020204" pitchFamily="34" charset="0"/>
              <a:ea typeface="迷你简准圆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43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dc68ff2f-2493-4130-847c-cda801bf9332" descr="HAYAAB+LCAAAAAAABAC9VMFugkAQ/Zdte6MGTW0NN6qx4WA10bSHxsMWRtkGFrMsjcbw791dFmQFrfbQcFmGNzPvzbxlj275bgPIQfMYMz4ieM1w7HGIkYW8ADk0iyILPRMaELp+YUm2SZHzsa/S6l/eCQ+HSZSwNxxlIAtQwgmOilenkWRgZ4wIBjsVO4UVsEat6WpFfFiEEEOJWRDKXRrMQxwIhN2xhQBG1iGnkKY6MP38Ap/X0py+RGVpKGrejMcPvadH15XFVBs7zy00Bz+hwf+QvLc73X4bzZ5BczSQj0nz1LjLSU8IJXEWa5jqPMHbWqhrF0ESBBHUYR7lwL6rhXZlTJ3nnIkG44TFmIuGezu/O4yhP+goXh4NYCsqlWSRsX9NUlqv1WHyQ2WwA36GhV9B0GoRbKQcgJZcRwrc9X2gXI+1MIWKN7xS0O3lVVOxtA28inKSKRpmKU/iBWx5qVmdl6ZOaXHMREMjmFvnWat79Qe1Kq8u2aXrCAw99ik9xUZl6FhDyaYppNjiGTV6PFfokBl1BW0eOyvhaAuagcFd0162EK/+aJ649L//yxSqzeQ6/VJ7m/BL5iQzDrirlqqbGSMphCzF8wOFfEZOHAYAAA==">
            <a:extLst>
              <a:ext uri="{FF2B5EF4-FFF2-40B4-BE49-F238E27FC236}">
                <a16:creationId xmlns:a16="http://schemas.microsoft.com/office/drawing/2014/main" id="{691B0A0F-E47C-4EBA-86B3-E5729EA7743F}"/>
              </a:ext>
            </a:extLst>
          </p:cNvPr>
          <p:cNvGrpSpPr>
            <a:grpSpLocks noChangeAspect="1"/>
          </p:cNvGrpSpPr>
          <p:nvPr/>
        </p:nvGrpSpPr>
        <p:grpSpPr>
          <a:xfrm>
            <a:off x="1687911" y="2257425"/>
            <a:ext cx="8835227" cy="1057195"/>
            <a:chOff x="2587743" y="1008464"/>
            <a:chExt cx="6892061" cy="824682"/>
          </a:xfrm>
        </p:grpSpPr>
        <p:sp>
          <p:nvSpPr>
            <p:cNvPr id="3" name="ValueText">
              <a:extLst>
                <a:ext uri="{FF2B5EF4-FFF2-40B4-BE49-F238E27FC236}">
                  <a16:creationId xmlns:a16="http://schemas.microsoft.com/office/drawing/2014/main" id="{07DE6BC2-AB97-47FB-92AA-479AD1C771E5}"/>
                </a:ext>
              </a:extLst>
            </p:cNvPr>
            <p:cNvSpPr txBox="1"/>
            <p:nvPr/>
          </p:nvSpPr>
          <p:spPr>
            <a:xfrm>
              <a:off x="8467139" y="1073647"/>
              <a:ext cx="1012665" cy="759499"/>
            </a:xfrm>
            <a:prstGeom prst="rect">
              <a:avLst/>
            </a:prstGeom>
            <a:noFill/>
          </p:spPr>
          <p:txBody>
            <a:bodyPr wrap="none" anchor="ctr" anchorCtr="1">
              <a:prstTxWarp prst="textPlain">
                <a:avLst/>
              </a:prstTxWarp>
              <a:normAutofit lnSpcReduction="10000"/>
            </a:bodyPr>
            <a:lstStyle/>
            <a:p>
              <a:pPr algn="ctr"/>
              <a:r>
                <a:rPr lang="en-US" altLang="zh-CN" sz="6000" dirty="0">
                  <a:gradFill>
                    <a:gsLst>
                      <a:gs pos="0">
                        <a:srgbClr val="FFED63"/>
                      </a:gs>
                      <a:gs pos="47000">
                        <a:srgbClr val="FE7D40"/>
                      </a:gs>
                      <a:gs pos="100000">
                        <a:srgbClr val="F04485"/>
                      </a:gs>
                    </a:gsLst>
                    <a:lin ang="2700000" scaled="1"/>
                  </a:gradFill>
                  <a:latin typeface="Impact" panose="020B0806030902050204" pitchFamily="34" charset="0"/>
                  <a:ea typeface="迷你简准圆" panose="03000509000000000000" pitchFamily="65" charset="-122"/>
                </a:rPr>
                <a:t>58%</a:t>
              </a:r>
            </a:p>
          </p:txBody>
        </p:sp>
        <p:sp>
          <p:nvSpPr>
            <p:cNvPr id="6" name="ValueShape">
              <a:extLst>
                <a:ext uri="{FF2B5EF4-FFF2-40B4-BE49-F238E27FC236}">
                  <a16:creationId xmlns:a16="http://schemas.microsoft.com/office/drawing/2014/main" id="{19CC0AAF-989B-4D9E-95A1-40A3EC9A8E18}"/>
                </a:ext>
              </a:extLst>
            </p:cNvPr>
            <p:cNvSpPr/>
            <p:nvPr/>
          </p:nvSpPr>
          <p:spPr>
            <a:xfrm>
              <a:off x="2587743" y="1008464"/>
              <a:ext cx="315867" cy="769697"/>
            </a:xfrm>
            <a:custGeom>
              <a:avLst/>
              <a:gdLst>
                <a:gd name="connsiteX0" fmla="*/ 30544 w 138113"/>
                <a:gd name="connsiteY0" fmla="*/ 76200 h 336550"/>
                <a:gd name="connsiteX1" fmla="*/ 102257 w 138113"/>
                <a:gd name="connsiteY1" fmla="*/ 76200 h 336550"/>
                <a:gd name="connsiteX2" fmla="*/ 116865 w 138113"/>
                <a:gd name="connsiteY2" fmla="*/ 78830 h 336550"/>
                <a:gd name="connsiteX3" fmla="*/ 128817 w 138113"/>
                <a:gd name="connsiteY3" fmla="*/ 86719 h 336550"/>
                <a:gd name="connsiteX4" fmla="*/ 135457 w 138113"/>
                <a:gd name="connsiteY4" fmla="*/ 98553 h 336550"/>
                <a:gd name="connsiteX5" fmla="*/ 138113 w 138113"/>
                <a:gd name="connsiteY5" fmla="*/ 111702 h 336550"/>
                <a:gd name="connsiteX6" fmla="*/ 138113 w 138113"/>
                <a:gd name="connsiteY6" fmla="*/ 206375 h 336550"/>
                <a:gd name="connsiteX7" fmla="*/ 135457 w 138113"/>
                <a:gd name="connsiteY7" fmla="*/ 214264 h 336550"/>
                <a:gd name="connsiteX8" fmla="*/ 127489 w 138113"/>
                <a:gd name="connsiteY8" fmla="*/ 216894 h 336550"/>
                <a:gd name="connsiteX9" fmla="*/ 120849 w 138113"/>
                <a:gd name="connsiteY9" fmla="*/ 214264 h 336550"/>
                <a:gd name="connsiteX10" fmla="*/ 118193 w 138113"/>
                <a:gd name="connsiteY10" fmla="*/ 206375 h 336550"/>
                <a:gd name="connsiteX11" fmla="*/ 118193 w 138113"/>
                <a:gd name="connsiteY11" fmla="*/ 116962 h 336550"/>
                <a:gd name="connsiteX12" fmla="*/ 115537 w 138113"/>
                <a:gd name="connsiteY12" fmla="*/ 114332 h 336550"/>
                <a:gd name="connsiteX13" fmla="*/ 111553 w 138113"/>
                <a:gd name="connsiteY13" fmla="*/ 113017 h 336550"/>
                <a:gd name="connsiteX14" fmla="*/ 107569 w 138113"/>
                <a:gd name="connsiteY14" fmla="*/ 114332 h 336550"/>
                <a:gd name="connsiteX15" fmla="*/ 106241 w 138113"/>
                <a:gd name="connsiteY15" fmla="*/ 116962 h 336550"/>
                <a:gd name="connsiteX16" fmla="*/ 106241 w 138113"/>
                <a:gd name="connsiteY16" fmla="*/ 322086 h 336550"/>
                <a:gd name="connsiteX17" fmla="*/ 100929 w 138113"/>
                <a:gd name="connsiteY17" fmla="*/ 332605 h 336550"/>
                <a:gd name="connsiteX18" fmla="*/ 90305 w 138113"/>
                <a:gd name="connsiteY18" fmla="*/ 336550 h 336550"/>
                <a:gd name="connsiteX19" fmla="*/ 79681 w 138113"/>
                <a:gd name="connsiteY19" fmla="*/ 332605 h 336550"/>
                <a:gd name="connsiteX20" fmla="*/ 75697 w 138113"/>
                <a:gd name="connsiteY20" fmla="*/ 322086 h 336550"/>
                <a:gd name="connsiteX21" fmla="*/ 75697 w 138113"/>
                <a:gd name="connsiteY21" fmla="*/ 195856 h 336550"/>
                <a:gd name="connsiteX22" fmla="*/ 73041 w 138113"/>
                <a:gd name="connsiteY22" fmla="*/ 191911 h 336550"/>
                <a:gd name="connsiteX23" fmla="*/ 69057 w 138113"/>
                <a:gd name="connsiteY23" fmla="*/ 190596 h 336550"/>
                <a:gd name="connsiteX24" fmla="*/ 65073 w 138113"/>
                <a:gd name="connsiteY24" fmla="*/ 191911 h 336550"/>
                <a:gd name="connsiteX25" fmla="*/ 62417 w 138113"/>
                <a:gd name="connsiteY25" fmla="*/ 195856 h 336550"/>
                <a:gd name="connsiteX26" fmla="*/ 62417 w 138113"/>
                <a:gd name="connsiteY26" fmla="*/ 241877 h 336550"/>
                <a:gd name="connsiteX27" fmla="*/ 62417 w 138113"/>
                <a:gd name="connsiteY27" fmla="*/ 322086 h 336550"/>
                <a:gd name="connsiteX28" fmla="*/ 57105 w 138113"/>
                <a:gd name="connsiteY28" fmla="*/ 332605 h 336550"/>
                <a:gd name="connsiteX29" fmla="*/ 46480 w 138113"/>
                <a:gd name="connsiteY29" fmla="*/ 336550 h 336550"/>
                <a:gd name="connsiteX30" fmla="*/ 35856 w 138113"/>
                <a:gd name="connsiteY30" fmla="*/ 332605 h 336550"/>
                <a:gd name="connsiteX31" fmla="*/ 31872 w 138113"/>
                <a:gd name="connsiteY31" fmla="*/ 322086 h 336550"/>
                <a:gd name="connsiteX32" fmla="*/ 31872 w 138113"/>
                <a:gd name="connsiteY32" fmla="*/ 116962 h 336550"/>
                <a:gd name="connsiteX33" fmla="*/ 29216 w 138113"/>
                <a:gd name="connsiteY33" fmla="*/ 114332 h 336550"/>
                <a:gd name="connsiteX34" fmla="*/ 26560 w 138113"/>
                <a:gd name="connsiteY34" fmla="*/ 113017 h 336550"/>
                <a:gd name="connsiteX35" fmla="*/ 22576 w 138113"/>
                <a:gd name="connsiteY35" fmla="*/ 114332 h 336550"/>
                <a:gd name="connsiteX36" fmla="*/ 19920 w 138113"/>
                <a:gd name="connsiteY36" fmla="*/ 116962 h 336550"/>
                <a:gd name="connsiteX37" fmla="*/ 19920 w 138113"/>
                <a:gd name="connsiteY37" fmla="*/ 206375 h 336550"/>
                <a:gd name="connsiteX38" fmla="*/ 17264 w 138113"/>
                <a:gd name="connsiteY38" fmla="*/ 214264 h 336550"/>
                <a:gd name="connsiteX39" fmla="*/ 10624 w 138113"/>
                <a:gd name="connsiteY39" fmla="*/ 216894 h 336550"/>
                <a:gd name="connsiteX40" fmla="*/ 2656 w 138113"/>
                <a:gd name="connsiteY40" fmla="*/ 214264 h 336550"/>
                <a:gd name="connsiteX41" fmla="*/ 0 w 138113"/>
                <a:gd name="connsiteY41" fmla="*/ 206375 h 336550"/>
                <a:gd name="connsiteX42" fmla="*/ 0 w 138113"/>
                <a:gd name="connsiteY42" fmla="*/ 111702 h 336550"/>
                <a:gd name="connsiteX43" fmla="*/ 1328 w 138113"/>
                <a:gd name="connsiteY43" fmla="*/ 98553 h 336550"/>
                <a:gd name="connsiteX44" fmla="*/ 7968 w 138113"/>
                <a:gd name="connsiteY44" fmla="*/ 86719 h 336550"/>
                <a:gd name="connsiteX45" fmla="*/ 17264 w 138113"/>
                <a:gd name="connsiteY45" fmla="*/ 78830 h 336550"/>
                <a:gd name="connsiteX46" fmla="*/ 30544 w 138113"/>
                <a:gd name="connsiteY46" fmla="*/ 76200 h 336550"/>
                <a:gd name="connsiteX47" fmla="*/ 69057 w 138113"/>
                <a:gd name="connsiteY47" fmla="*/ 0 h 336550"/>
                <a:gd name="connsiteX48" fmla="*/ 92489 w 138113"/>
                <a:gd name="connsiteY48" fmla="*/ 9335 h 336550"/>
                <a:gd name="connsiteX49" fmla="*/ 101601 w 138113"/>
                <a:gd name="connsiteY49" fmla="*/ 33338 h 336550"/>
                <a:gd name="connsiteX50" fmla="*/ 98998 w 138113"/>
                <a:gd name="connsiteY50" fmla="*/ 46673 h 336550"/>
                <a:gd name="connsiteX51" fmla="*/ 92489 w 138113"/>
                <a:gd name="connsiteY51" fmla="*/ 57341 h 336550"/>
                <a:gd name="connsiteX52" fmla="*/ 82075 w 138113"/>
                <a:gd name="connsiteY52" fmla="*/ 64008 h 336550"/>
                <a:gd name="connsiteX53" fmla="*/ 69057 w 138113"/>
                <a:gd name="connsiteY53" fmla="*/ 66675 h 336550"/>
                <a:gd name="connsiteX54" fmla="*/ 56040 w 138113"/>
                <a:gd name="connsiteY54" fmla="*/ 64008 h 336550"/>
                <a:gd name="connsiteX55" fmla="*/ 45625 w 138113"/>
                <a:gd name="connsiteY55" fmla="*/ 57341 h 336550"/>
                <a:gd name="connsiteX56" fmla="*/ 39117 w 138113"/>
                <a:gd name="connsiteY56" fmla="*/ 46673 h 336550"/>
                <a:gd name="connsiteX57" fmla="*/ 36513 w 138113"/>
                <a:gd name="connsiteY57" fmla="*/ 33338 h 336550"/>
                <a:gd name="connsiteX58" fmla="*/ 39117 w 138113"/>
                <a:gd name="connsiteY58" fmla="*/ 20003 h 336550"/>
                <a:gd name="connsiteX59" fmla="*/ 45625 w 138113"/>
                <a:gd name="connsiteY59" fmla="*/ 9335 h 336550"/>
                <a:gd name="connsiteX60" fmla="*/ 56040 w 138113"/>
                <a:gd name="connsiteY60" fmla="*/ 2667 h 336550"/>
                <a:gd name="connsiteX61" fmla="*/ 69057 w 138113"/>
                <a:gd name="connsiteY61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38113" h="336550">
                  <a:moveTo>
                    <a:pt x="30544" y="76200"/>
                  </a:moveTo>
                  <a:lnTo>
                    <a:pt x="102257" y="76200"/>
                  </a:lnTo>
                  <a:cubicBezTo>
                    <a:pt x="107569" y="76200"/>
                    <a:pt x="112881" y="77515"/>
                    <a:pt x="116865" y="78830"/>
                  </a:cubicBezTo>
                  <a:cubicBezTo>
                    <a:pt x="122177" y="81460"/>
                    <a:pt x="124833" y="84089"/>
                    <a:pt x="128817" y="86719"/>
                  </a:cubicBezTo>
                  <a:cubicBezTo>
                    <a:pt x="131473" y="90664"/>
                    <a:pt x="134129" y="94609"/>
                    <a:pt x="135457" y="98553"/>
                  </a:cubicBezTo>
                  <a:cubicBezTo>
                    <a:pt x="136785" y="102498"/>
                    <a:pt x="138113" y="106443"/>
                    <a:pt x="138113" y="111702"/>
                  </a:cubicBezTo>
                  <a:cubicBezTo>
                    <a:pt x="138113" y="206375"/>
                    <a:pt x="138113" y="206375"/>
                    <a:pt x="138113" y="206375"/>
                  </a:cubicBezTo>
                  <a:cubicBezTo>
                    <a:pt x="138113" y="209005"/>
                    <a:pt x="136785" y="211635"/>
                    <a:pt x="135457" y="214264"/>
                  </a:cubicBezTo>
                  <a:cubicBezTo>
                    <a:pt x="132801" y="215579"/>
                    <a:pt x="130145" y="216894"/>
                    <a:pt x="127489" y="216894"/>
                  </a:cubicBezTo>
                  <a:cubicBezTo>
                    <a:pt x="124833" y="216894"/>
                    <a:pt x="123505" y="215579"/>
                    <a:pt x="120849" y="214264"/>
                  </a:cubicBezTo>
                  <a:cubicBezTo>
                    <a:pt x="118193" y="211635"/>
                    <a:pt x="118193" y="209005"/>
                    <a:pt x="118193" y="206375"/>
                  </a:cubicBezTo>
                  <a:cubicBezTo>
                    <a:pt x="118193" y="116962"/>
                    <a:pt x="118193" y="116962"/>
                    <a:pt x="118193" y="116962"/>
                  </a:cubicBezTo>
                  <a:cubicBezTo>
                    <a:pt x="118193" y="115647"/>
                    <a:pt x="116865" y="114332"/>
                    <a:pt x="115537" y="114332"/>
                  </a:cubicBezTo>
                  <a:cubicBezTo>
                    <a:pt x="114209" y="114332"/>
                    <a:pt x="112881" y="113017"/>
                    <a:pt x="111553" y="113017"/>
                  </a:cubicBezTo>
                  <a:cubicBezTo>
                    <a:pt x="110225" y="113017"/>
                    <a:pt x="110225" y="114332"/>
                    <a:pt x="107569" y="114332"/>
                  </a:cubicBezTo>
                  <a:cubicBezTo>
                    <a:pt x="106241" y="114332"/>
                    <a:pt x="106241" y="115647"/>
                    <a:pt x="106241" y="116962"/>
                  </a:cubicBezTo>
                  <a:cubicBezTo>
                    <a:pt x="106241" y="322086"/>
                    <a:pt x="106241" y="322086"/>
                    <a:pt x="106241" y="322086"/>
                  </a:cubicBezTo>
                  <a:cubicBezTo>
                    <a:pt x="106241" y="326031"/>
                    <a:pt x="104913" y="329976"/>
                    <a:pt x="100929" y="332605"/>
                  </a:cubicBezTo>
                  <a:cubicBezTo>
                    <a:pt x="98273" y="335235"/>
                    <a:pt x="95617" y="336550"/>
                    <a:pt x="90305" y="336550"/>
                  </a:cubicBezTo>
                  <a:cubicBezTo>
                    <a:pt x="86321" y="336550"/>
                    <a:pt x="83665" y="335235"/>
                    <a:pt x="79681" y="332605"/>
                  </a:cubicBezTo>
                  <a:cubicBezTo>
                    <a:pt x="77025" y="328661"/>
                    <a:pt x="75697" y="326031"/>
                    <a:pt x="75697" y="322086"/>
                  </a:cubicBezTo>
                  <a:cubicBezTo>
                    <a:pt x="75697" y="195856"/>
                    <a:pt x="75697" y="195856"/>
                    <a:pt x="75697" y="195856"/>
                  </a:cubicBezTo>
                  <a:cubicBezTo>
                    <a:pt x="75697" y="194541"/>
                    <a:pt x="74369" y="193226"/>
                    <a:pt x="73041" y="191911"/>
                  </a:cubicBezTo>
                  <a:cubicBezTo>
                    <a:pt x="71713" y="191911"/>
                    <a:pt x="70385" y="190596"/>
                    <a:pt x="69057" y="190596"/>
                  </a:cubicBezTo>
                  <a:cubicBezTo>
                    <a:pt x="69057" y="190596"/>
                    <a:pt x="66401" y="191911"/>
                    <a:pt x="65073" y="191911"/>
                  </a:cubicBezTo>
                  <a:cubicBezTo>
                    <a:pt x="62417" y="193226"/>
                    <a:pt x="62417" y="194541"/>
                    <a:pt x="62417" y="195856"/>
                  </a:cubicBezTo>
                  <a:cubicBezTo>
                    <a:pt x="62417" y="241877"/>
                    <a:pt x="62417" y="241877"/>
                    <a:pt x="62417" y="241877"/>
                  </a:cubicBezTo>
                  <a:cubicBezTo>
                    <a:pt x="62417" y="322086"/>
                    <a:pt x="62417" y="322086"/>
                    <a:pt x="62417" y="322086"/>
                  </a:cubicBezTo>
                  <a:cubicBezTo>
                    <a:pt x="62417" y="326031"/>
                    <a:pt x="61089" y="328661"/>
                    <a:pt x="57105" y="332605"/>
                  </a:cubicBezTo>
                  <a:cubicBezTo>
                    <a:pt x="54449" y="335235"/>
                    <a:pt x="50464" y="336550"/>
                    <a:pt x="46480" y="336550"/>
                  </a:cubicBezTo>
                  <a:cubicBezTo>
                    <a:pt x="42496" y="336550"/>
                    <a:pt x="38512" y="335235"/>
                    <a:pt x="35856" y="332605"/>
                  </a:cubicBezTo>
                  <a:cubicBezTo>
                    <a:pt x="33200" y="329976"/>
                    <a:pt x="31872" y="326031"/>
                    <a:pt x="31872" y="322086"/>
                  </a:cubicBezTo>
                  <a:cubicBezTo>
                    <a:pt x="31872" y="116962"/>
                    <a:pt x="31872" y="116962"/>
                    <a:pt x="31872" y="116962"/>
                  </a:cubicBezTo>
                  <a:cubicBezTo>
                    <a:pt x="31872" y="115647"/>
                    <a:pt x="30544" y="114332"/>
                    <a:pt x="29216" y="114332"/>
                  </a:cubicBezTo>
                  <a:cubicBezTo>
                    <a:pt x="27888" y="114332"/>
                    <a:pt x="26560" y="113017"/>
                    <a:pt x="26560" y="113017"/>
                  </a:cubicBezTo>
                  <a:cubicBezTo>
                    <a:pt x="25232" y="113017"/>
                    <a:pt x="23904" y="114332"/>
                    <a:pt x="22576" y="114332"/>
                  </a:cubicBezTo>
                  <a:cubicBezTo>
                    <a:pt x="21248" y="114332"/>
                    <a:pt x="19920" y="115647"/>
                    <a:pt x="19920" y="116962"/>
                  </a:cubicBezTo>
                  <a:cubicBezTo>
                    <a:pt x="19920" y="206375"/>
                    <a:pt x="19920" y="206375"/>
                    <a:pt x="19920" y="206375"/>
                  </a:cubicBezTo>
                  <a:cubicBezTo>
                    <a:pt x="19920" y="209005"/>
                    <a:pt x="19920" y="211635"/>
                    <a:pt x="17264" y="214264"/>
                  </a:cubicBezTo>
                  <a:cubicBezTo>
                    <a:pt x="14608" y="215579"/>
                    <a:pt x="13280" y="216894"/>
                    <a:pt x="10624" y="216894"/>
                  </a:cubicBezTo>
                  <a:cubicBezTo>
                    <a:pt x="7968" y="216894"/>
                    <a:pt x="5312" y="215579"/>
                    <a:pt x="2656" y="214264"/>
                  </a:cubicBezTo>
                  <a:cubicBezTo>
                    <a:pt x="1328" y="211635"/>
                    <a:pt x="0" y="209005"/>
                    <a:pt x="0" y="206375"/>
                  </a:cubicBezTo>
                  <a:cubicBezTo>
                    <a:pt x="0" y="111702"/>
                    <a:pt x="0" y="111702"/>
                    <a:pt x="0" y="111702"/>
                  </a:cubicBezTo>
                  <a:cubicBezTo>
                    <a:pt x="0" y="106443"/>
                    <a:pt x="0" y="102498"/>
                    <a:pt x="1328" y="98553"/>
                  </a:cubicBezTo>
                  <a:cubicBezTo>
                    <a:pt x="2656" y="94609"/>
                    <a:pt x="5312" y="90664"/>
                    <a:pt x="7968" y="86719"/>
                  </a:cubicBezTo>
                  <a:cubicBezTo>
                    <a:pt x="9296" y="84089"/>
                    <a:pt x="13280" y="81460"/>
                    <a:pt x="17264" y="78830"/>
                  </a:cubicBezTo>
                  <a:cubicBezTo>
                    <a:pt x="19920" y="77515"/>
                    <a:pt x="25232" y="76200"/>
                    <a:pt x="30544" y="76200"/>
                  </a:cubicBezTo>
                  <a:close/>
                  <a:moveTo>
                    <a:pt x="69057" y="0"/>
                  </a:moveTo>
                  <a:cubicBezTo>
                    <a:pt x="78169" y="0"/>
                    <a:pt x="85980" y="2667"/>
                    <a:pt x="92489" y="9335"/>
                  </a:cubicBezTo>
                  <a:cubicBezTo>
                    <a:pt x="98998" y="16002"/>
                    <a:pt x="101601" y="24003"/>
                    <a:pt x="101601" y="33338"/>
                  </a:cubicBezTo>
                  <a:cubicBezTo>
                    <a:pt x="101601" y="38672"/>
                    <a:pt x="101601" y="42672"/>
                    <a:pt x="98998" y="46673"/>
                  </a:cubicBezTo>
                  <a:cubicBezTo>
                    <a:pt x="97696" y="50673"/>
                    <a:pt x="95092" y="54674"/>
                    <a:pt x="92489" y="57341"/>
                  </a:cubicBezTo>
                  <a:cubicBezTo>
                    <a:pt x="89885" y="60008"/>
                    <a:pt x="85980" y="62675"/>
                    <a:pt x="82075" y="64008"/>
                  </a:cubicBezTo>
                  <a:cubicBezTo>
                    <a:pt x="78169" y="66675"/>
                    <a:pt x="72962" y="66675"/>
                    <a:pt x="69057" y="66675"/>
                  </a:cubicBezTo>
                  <a:cubicBezTo>
                    <a:pt x="63850" y="66675"/>
                    <a:pt x="59945" y="66675"/>
                    <a:pt x="56040" y="64008"/>
                  </a:cubicBezTo>
                  <a:cubicBezTo>
                    <a:pt x="52134" y="62675"/>
                    <a:pt x="48229" y="60008"/>
                    <a:pt x="45625" y="57341"/>
                  </a:cubicBezTo>
                  <a:cubicBezTo>
                    <a:pt x="43022" y="54674"/>
                    <a:pt x="40418" y="50673"/>
                    <a:pt x="39117" y="46673"/>
                  </a:cubicBezTo>
                  <a:cubicBezTo>
                    <a:pt x="37815" y="42672"/>
                    <a:pt x="36513" y="38672"/>
                    <a:pt x="36513" y="33338"/>
                  </a:cubicBezTo>
                  <a:cubicBezTo>
                    <a:pt x="36513" y="29337"/>
                    <a:pt x="37815" y="25337"/>
                    <a:pt x="39117" y="20003"/>
                  </a:cubicBezTo>
                  <a:cubicBezTo>
                    <a:pt x="40418" y="16002"/>
                    <a:pt x="43022" y="13335"/>
                    <a:pt x="45625" y="9335"/>
                  </a:cubicBezTo>
                  <a:cubicBezTo>
                    <a:pt x="48229" y="6668"/>
                    <a:pt x="52134" y="4001"/>
                    <a:pt x="56040" y="2667"/>
                  </a:cubicBezTo>
                  <a:cubicBezTo>
                    <a:pt x="59945" y="1334"/>
                    <a:pt x="63850" y="0"/>
                    <a:pt x="69057" y="0"/>
                  </a:cubicBezTo>
                  <a:close/>
                </a:path>
              </a:pathLst>
            </a:custGeom>
            <a:gradFill>
              <a:gsLst>
                <a:gs pos="0">
                  <a:srgbClr val="FFED63"/>
                </a:gs>
                <a:gs pos="47000">
                  <a:srgbClr val="FE7D40"/>
                </a:gs>
                <a:gs pos="100000">
                  <a:srgbClr val="F04485"/>
                </a:gs>
              </a:gsLst>
              <a:lin ang="2700000" scaled="1"/>
            </a:gra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迷你简准圆" panose="03000509000000000000" pitchFamily="65" charset="-122"/>
              </a:endParaRPr>
            </a:p>
          </p:txBody>
        </p:sp>
        <p:sp>
          <p:nvSpPr>
            <p:cNvPr id="7" name="ValueShape">
              <a:extLst>
                <a:ext uri="{FF2B5EF4-FFF2-40B4-BE49-F238E27FC236}">
                  <a16:creationId xmlns:a16="http://schemas.microsoft.com/office/drawing/2014/main" id="{1E981E35-980A-4B8A-9720-CA45C45E7D88}"/>
                </a:ext>
              </a:extLst>
            </p:cNvPr>
            <p:cNvSpPr/>
            <p:nvPr/>
          </p:nvSpPr>
          <p:spPr>
            <a:xfrm>
              <a:off x="3159243" y="1008464"/>
              <a:ext cx="315867" cy="769697"/>
            </a:xfrm>
            <a:custGeom>
              <a:avLst/>
              <a:gdLst>
                <a:gd name="connsiteX0" fmla="*/ 30544 w 138113"/>
                <a:gd name="connsiteY0" fmla="*/ 76200 h 336550"/>
                <a:gd name="connsiteX1" fmla="*/ 102257 w 138113"/>
                <a:gd name="connsiteY1" fmla="*/ 76200 h 336550"/>
                <a:gd name="connsiteX2" fmla="*/ 116865 w 138113"/>
                <a:gd name="connsiteY2" fmla="*/ 78830 h 336550"/>
                <a:gd name="connsiteX3" fmla="*/ 128817 w 138113"/>
                <a:gd name="connsiteY3" fmla="*/ 86719 h 336550"/>
                <a:gd name="connsiteX4" fmla="*/ 135457 w 138113"/>
                <a:gd name="connsiteY4" fmla="*/ 98553 h 336550"/>
                <a:gd name="connsiteX5" fmla="*/ 138113 w 138113"/>
                <a:gd name="connsiteY5" fmla="*/ 111702 h 336550"/>
                <a:gd name="connsiteX6" fmla="*/ 138113 w 138113"/>
                <a:gd name="connsiteY6" fmla="*/ 206375 h 336550"/>
                <a:gd name="connsiteX7" fmla="*/ 135457 w 138113"/>
                <a:gd name="connsiteY7" fmla="*/ 214264 h 336550"/>
                <a:gd name="connsiteX8" fmla="*/ 127489 w 138113"/>
                <a:gd name="connsiteY8" fmla="*/ 216894 h 336550"/>
                <a:gd name="connsiteX9" fmla="*/ 120849 w 138113"/>
                <a:gd name="connsiteY9" fmla="*/ 214264 h 336550"/>
                <a:gd name="connsiteX10" fmla="*/ 118193 w 138113"/>
                <a:gd name="connsiteY10" fmla="*/ 206375 h 336550"/>
                <a:gd name="connsiteX11" fmla="*/ 118193 w 138113"/>
                <a:gd name="connsiteY11" fmla="*/ 116962 h 336550"/>
                <a:gd name="connsiteX12" fmla="*/ 115537 w 138113"/>
                <a:gd name="connsiteY12" fmla="*/ 114332 h 336550"/>
                <a:gd name="connsiteX13" fmla="*/ 111553 w 138113"/>
                <a:gd name="connsiteY13" fmla="*/ 113017 h 336550"/>
                <a:gd name="connsiteX14" fmla="*/ 107569 w 138113"/>
                <a:gd name="connsiteY14" fmla="*/ 114332 h 336550"/>
                <a:gd name="connsiteX15" fmla="*/ 106241 w 138113"/>
                <a:gd name="connsiteY15" fmla="*/ 116962 h 336550"/>
                <a:gd name="connsiteX16" fmla="*/ 106241 w 138113"/>
                <a:gd name="connsiteY16" fmla="*/ 322086 h 336550"/>
                <a:gd name="connsiteX17" fmla="*/ 100929 w 138113"/>
                <a:gd name="connsiteY17" fmla="*/ 332605 h 336550"/>
                <a:gd name="connsiteX18" fmla="*/ 90305 w 138113"/>
                <a:gd name="connsiteY18" fmla="*/ 336550 h 336550"/>
                <a:gd name="connsiteX19" fmla="*/ 79681 w 138113"/>
                <a:gd name="connsiteY19" fmla="*/ 332605 h 336550"/>
                <a:gd name="connsiteX20" fmla="*/ 75697 w 138113"/>
                <a:gd name="connsiteY20" fmla="*/ 322086 h 336550"/>
                <a:gd name="connsiteX21" fmla="*/ 75697 w 138113"/>
                <a:gd name="connsiteY21" fmla="*/ 195856 h 336550"/>
                <a:gd name="connsiteX22" fmla="*/ 73041 w 138113"/>
                <a:gd name="connsiteY22" fmla="*/ 191911 h 336550"/>
                <a:gd name="connsiteX23" fmla="*/ 69057 w 138113"/>
                <a:gd name="connsiteY23" fmla="*/ 190596 h 336550"/>
                <a:gd name="connsiteX24" fmla="*/ 65073 w 138113"/>
                <a:gd name="connsiteY24" fmla="*/ 191911 h 336550"/>
                <a:gd name="connsiteX25" fmla="*/ 62417 w 138113"/>
                <a:gd name="connsiteY25" fmla="*/ 195856 h 336550"/>
                <a:gd name="connsiteX26" fmla="*/ 62417 w 138113"/>
                <a:gd name="connsiteY26" fmla="*/ 241877 h 336550"/>
                <a:gd name="connsiteX27" fmla="*/ 62417 w 138113"/>
                <a:gd name="connsiteY27" fmla="*/ 322086 h 336550"/>
                <a:gd name="connsiteX28" fmla="*/ 57105 w 138113"/>
                <a:gd name="connsiteY28" fmla="*/ 332605 h 336550"/>
                <a:gd name="connsiteX29" fmla="*/ 46480 w 138113"/>
                <a:gd name="connsiteY29" fmla="*/ 336550 h 336550"/>
                <a:gd name="connsiteX30" fmla="*/ 35856 w 138113"/>
                <a:gd name="connsiteY30" fmla="*/ 332605 h 336550"/>
                <a:gd name="connsiteX31" fmla="*/ 31872 w 138113"/>
                <a:gd name="connsiteY31" fmla="*/ 322086 h 336550"/>
                <a:gd name="connsiteX32" fmla="*/ 31872 w 138113"/>
                <a:gd name="connsiteY32" fmla="*/ 116962 h 336550"/>
                <a:gd name="connsiteX33" fmla="*/ 29216 w 138113"/>
                <a:gd name="connsiteY33" fmla="*/ 114332 h 336550"/>
                <a:gd name="connsiteX34" fmla="*/ 26560 w 138113"/>
                <a:gd name="connsiteY34" fmla="*/ 113017 h 336550"/>
                <a:gd name="connsiteX35" fmla="*/ 22576 w 138113"/>
                <a:gd name="connsiteY35" fmla="*/ 114332 h 336550"/>
                <a:gd name="connsiteX36" fmla="*/ 19920 w 138113"/>
                <a:gd name="connsiteY36" fmla="*/ 116962 h 336550"/>
                <a:gd name="connsiteX37" fmla="*/ 19920 w 138113"/>
                <a:gd name="connsiteY37" fmla="*/ 206375 h 336550"/>
                <a:gd name="connsiteX38" fmla="*/ 17264 w 138113"/>
                <a:gd name="connsiteY38" fmla="*/ 214264 h 336550"/>
                <a:gd name="connsiteX39" fmla="*/ 10624 w 138113"/>
                <a:gd name="connsiteY39" fmla="*/ 216894 h 336550"/>
                <a:gd name="connsiteX40" fmla="*/ 2656 w 138113"/>
                <a:gd name="connsiteY40" fmla="*/ 214264 h 336550"/>
                <a:gd name="connsiteX41" fmla="*/ 0 w 138113"/>
                <a:gd name="connsiteY41" fmla="*/ 206375 h 336550"/>
                <a:gd name="connsiteX42" fmla="*/ 0 w 138113"/>
                <a:gd name="connsiteY42" fmla="*/ 111702 h 336550"/>
                <a:gd name="connsiteX43" fmla="*/ 1328 w 138113"/>
                <a:gd name="connsiteY43" fmla="*/ 98553 h 336550"/>
                <a:gd name="connsiteX44" fmla="*/ 7968 w 138113"/>
                <a:gd name="connsiteY44" fmla="*/ 86719 h 336550"/>
                <a:gd name="connsiteX45" fmla="*/ 17264 w 138113"/>
                <a:gd name="connsiteY45" fmla="*/ 78830 h 336550"/>
                <a:gd name="connsiteX46" fmla="*/ 30544 w 138113"/>
                <a:gd name="connsiteY46" fmla="*/ 76200 h 336550"/>
                <a:gd name="connsiteX47" fmla="*/ 69057 w 138113"/>
                <a:gd name="connsiteY47" fmla="*/ 0 h 336550"/>
                <a:gd name="connsiteX48" fmla="*/ 92489 w 138113"/>
                <a:gd name="connsiteY48" fmla="*/ 9335 h 336550"/>
                <a:gd name="connsiteX49" fmla="*/ 101601 w 138113"/>
                <a:gd name="connsiteY49" fmla="*/ 33338 h 336550"/>
                <a:gd name="connsiteX50" fmla="*/ 98998 w 138113"/>
                <a:gd name="connsiteY50" fmla="*/ 46673 h 336550"/>
                <a:gd name="connsiteX51" fmla="*/ 92489 w 138113"/>
                <a:gd name="connsiteY51" fmla="*/ 57341 h 336550"/>
                <a:gd name="connsiteX52" fmla="*/ 82075 w 138113"/>
                <a:gd name="connsiteY52" fmla="*/ 64008 h 336550"/>
                <a:gd name="connsiteX53" fmla="*/ 69057 w 138113"/>
                <a:gd name="connsiteY53" fmla="*/ 66675 h 336550"/>
                <a:gd name="connsiteX54" fmla="*/ 56040 w 138113"/>
                <a:gd name="connsiteY54" fmla="*/ 64008 h 336550"/>
                <a:gd name="connsiteX55" fmla="*/ 45625 w 138113"/>
                <a:gd name="connsiteY55" fmla="*/ 57341 h 336550"/>
                <a:gd name="connsiteX56" fmla="*/ 39117 w 138113"/>
                <a:gd name="connsiteY56" fmla="*/ 46673 h 336550"/>
                <a:gd name="connsiteX57" fmla="*/ 36513 w 138113"/>
                <a:gd name="connsiteY57" fmla="*/ 33338 h 336550"/>
                <a:gd name="connsiteX58" fmla="*/ 39117 w 138113"/>
                <a:gd name="connsiteY58" fmla="*/ 20003 h 336550"/>
                <a:gd name="connsiteX59" fmla="*/ 45625 w 138113"/>
                <a:gd name="connsiteY59" fmla="*/ 9335 h 336550"/>
                <a:gd name="connsiteX60" fmla="*/ 56040 w 138113"/>
                <a:gd name="connsiteY60" fmla="*/ 2667 h 336550"/>
                <a:gd name="connsiteX61" fmla="*/ 69057 w 138113"/>
                <a:gd name="connsiteY61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38113" h="336550">
                  <a:moveTo>
                    <a:pt x="30544" y="76200"/>
                  </a:moveTo>
                  <a:lnTo>
                    <a:pt x="102257" y="76200"/>
                  </a:lnTo>
                  <a:cubicBezTo>
                    <a:pt x="107569" y="76200"/>
                    <a:pt x="112881" y="77515"/>
                    <a:pt x="116865" y="78830"/>
                  </a:cubicBezTo>
                  <a:cubicBezTo>
                    <a:pt x="122177" y="81460"/>
                    <a:pt x="124833" y="84089"/>
                    <a:pt x="128817" y="86719"/>
                  </a:cubicBezTo>
                  <a:cubicBezTo>
                    <a:pt x="131473" y="90664"/>
                    <a:pt x="134129" y="94609"/>
                    <a:pt x="135457" y="98553"/>
                  </a:cubicBezTo>
                  <a:cubicBezTo>
                    <a:pt x="136785" y="102498"/>
                    <a:pt x="138113" y="106443"/>
                    <a:pt x="138113" y="111702"/>
                  </a:cubicBezTo>
                  <a:cubicBezTo>
                    <a:pt x="138113" y="206375"/>
                    <a:pt x="138113" y="206375"/>
                    <a:pt x="138113" y="206375"/>
                  </a:cubicBezTo>
                  <a:cubicBezTo>
                    <a:pt x="138113" y="209005"/>
                    <a:pt x="136785" y="211635"/>
                    <a:pt x="135457" y="214264"/>
                  </a:cubicBezTo>
                  <a:cubicBezTo>
                    <a:pt x="132801" y="215579"/>
                    <a:pt x="130145" y="216894"/>
                    <a:pt x="127489" y="216894"/>
                  </a:cubicBezTo>
                  <a:cubicBezTo>
                    <a:pt x="124833" y="216894"/>
                    <a:pt x="123505" y="215579"/>
                    <a:pt x="120849" y="214264"/>
                  </a:cubicBezTo>
                  <a:cubicBezTo>
                    <a:pt x="118193" y="211635"/>
                    <a:pt x="118193" y="209005"/>
                    <a:pt x="118193" y="206375"/>
                  </a:cubicBezTo>
                  <a:cubicBezTo>
                    <a:pt x="118193" y="116962"/>
                    <a:pt x="118193" y="116962"/>
                    <a:pt x="118193" y="116962"/>
                  </a:cubicBezTo>
                  <a:cubicBezTo>
                    <a:pt x="118193" y="115647"/>
                    <a:pt x="116865" y="114332"/>
                    <a:pt x="115537" y="114332"/>
                  </a:cubicBezTo>
                  <a:cubicBezTo>
                    <a:pt x="114209" y="114332"/>
                    <a:pt x="112881" y="113017"/>
                    <a:pt x="111553" y="113017"/>
                  </a:cubicBezTo>
                  <a:cubicBezTo>
                    <a:pt x="110225" y="113017"/>
                    <a:pt x="110225" y="114332"/>
                    <a:pt x="107569" y="114332"/>
                  </a:cubicBezTo>
                  <a:cubicBezTo>
                    <a:pt x="106241" y="114332"/>
                    <a:pt x="106241" y="115647"/>
                    <a:pt x="106241" y="116962"/>
                  </a:cubicBezTo>
                  <a:cubicBezTo>
                    <a:pt x="106241" y="322086"/>
                    <a:pt x="106241" y="322086"/>
                    <a:pt x="106241" y="322086"/>
                  </a:cubicBezTo>
                  <a:cubicBezTo>
                    <a:pt x="106241" y="326031"/>
                    <a:pt x="104913" y="329976"/>
                    <a:pt x="100929" y="332605"/>
                  </a:cubicBezTo>
                  <a:cubicBezTo>
                    <a:pt x="98273" y="335235"/>
                    <a:pt x="95617" y="336550"/>
                    <a:pt x="90305" y="336550"/>
                  </a:cubicBezTo>
                  <a:cubicBezTo>
                    <a:pt x="86321" y="336550"/>
                    <a:pt x="83665" y="335235"/>
                    <a:pt x="79681" y="332605"/>
                  </a:cubicBezTo>
                  <a:cubicBezTo>
                    <a:pt x="77025" y="328661"/>
                    <a:pt x="75697" y="326031"/>
                    <a:pt x="75697" y="322086"/>
                  </a:cubicBezTo>
                  <a:cubicBezTo>
                    <a:pt x="75697" y="195856"/>
                    <a:pt x="75697" y="195856"/>
                    <a:pt x="75697" y="195856"/>
                  </a:cubicBezTo>
                  <a:cubicBezTo>
                    <a:pt x="75697" y="194541"/>
                    <a:pt x="74369" y="193226"/>
                    <a:pt x="73041" y="191911"/>
                  </a:cubicBezTo>
                  <a:cubicBezTo>
                    <a:pt x="71713" y="191911"/>
                    <a:pt x="70385" y="190596"/>
                    <a:pt x="69057" y="190596"/>
                  </a:cubicBezTo>
                  <a:cubicBezTo>
                    <a:pt x="69057" y="190596"/>
                    <a:pt x="66401" y="191911"/>
                    <a:pt x="65073" y="191911"/>
                  </a:cubicBezTo>
                  <a:cubicBezTo>
                    <a:pt x="62417" y="193226"/>
                    <a:pt x="62417" y="194541"/>
                    <a:pt x="62417" y="195856"/>
                  </a:cubicBezTo>
                  <a:cubicBezTo>
                    <a:pt x="62417" y="241877"/>
                    <a:pt x="62417" y="241877"/>
                    <a:pt x="62417" y="241877"/>
                  </a:cubicBezTo>
                  <a:cubicBezTo>
                    <a:pt x="62417" y="322086"/>
                    <a:pt x="62417" y="322086"/>
                    <a:pt x="62417" y="322086"/>
                  </a:cubicBezTo>
                  <a:cubicBezTo>
                    <a:pt x="62417" y="326031"/>
                    <a:pt x="61089" y="328661"/>
                    <a:pt x="57105" y="332605"/>
                  </a:cubicBezTo>
                  <a:cubicBezTo>
                    <a:pt x="54449" y="335235"/>
                    <a:pt x="50464" y="336550"/>
                    <a:pt x="46480" y="336550"/>
                  </a:cubicBezTo>
                  <a:cubicBezTo>
                    <a:pt x="42496" y="336550"/>
                    <a:pt x="38512" y="335235"/>
                    <a:pt x="35856" y="332605"/>
                  </a:cubicBezTo>
                  <a:cubicBezTo>
                    <a:pt x="33200" y="329976"/>
                    <a:pt x="31872" y="326031"/>
                    <a:pt x="31872" y="322086"/>
                  </a:cubicBezTo>
                  <a:cubicBezTo>
                    <a:pt x="31872" y="116962"/>
                    <a:pt x="31872" y="116962"/>
                    <a:pt x="31872" y="116962"/>
                  </a:cubicBezTo>
                  <a:cubicBezTo>
                    <a:pt x="31872" y="115647"/>
                    <a:pt x="30544" y="114332"/>
                    <a:pt x="29216" y="114332"/>
                  </a:cubicBezTo>
                  <a:cubicBezTo>
                    <a:pt x="27888" y="114332"/>
                    <a:pt x="26560" y="113017"/>
                    <a:pt x="26560" y="113017"/>
                  </a:cubicBezTo>
                  <a:cubicBezTo>
                    <a:pt x="25232" y="113017"/>
                    <a:pt x="23904" y="114332"/>
                    <a:pt x="22576" y="114332"/>
                  </a:cubicBezTo>
                  <a:cubicBezTo>
                    <a:pt x="21248" y="114332"/>
                    <a:pt x="19920" y="115647"/>
                    <a:pt x="19920" y="116962"/>
                  </a:cubicBezTo>
                  <a:cubicBezTo>
                    <a:pt x="19920" y="206375"/>
                    <a:pt x="19920" y="206375"/>
                    <a:pt x="19920" y="206375"/>
                  </a:cubicBezTo>
                  <a:cubicBezTo>
                    <a:pt x="19920" y="209005"/>
                    <a:pt x="19920" y="211635"/>
                    <a:pt x="17264" y="214264"/>
                  </a:cubicBezTo>
                  <a:cubicBezTo>
                    <a:pt x="14608" y="215579"/>
                    <a:pt x="13280" y="216894"/>
                    <a:pt x="10624" y="216894"/>
                  </a:cubicBezTo>
                  <a:cubicBezTo>
                    <a:pt x="7968" y="216894"/>
                    <a:pt x="5312" y="215579"/>
                    <a:pt x="2656" y="214264"/>
                  </a:cubicBezTo>
                  <a:cubicBezTo>
                    <a:pt x="1328" y="211635"/>
                    <a:pt x="0" y="209005"/>
                    <a:pt x="0" y="206375"/>
                  </a:cubicBezTo>
                  <a:cubicBezTo>
                    <a:pt x="0" y="111702"/>
                    <a:pt x="0" y="111702"/>
                    <a:pt x="0" y="111702"/>
                  </a:cubicBezTo>
                  <a:cubicBezTo>
                    <a:pt x="0" y="106443"/>
                    <a:pt x="0" y="102498"/>
                    <a:pt x="1328" y="98553"/>
                  </a:cubicBezTo>
                  <a:cubicBezTo>
                    <a:pt x="2656" y="94609"/>
                    <a:pt x="5312" y="90664"/>
                    <a:pt x="7968" y="86719"/>
                  </a:cubicBezTo>
                  <a:cubicBezTo>
                    <a:pt x="9296" y="84089"/>
                    <a:pt x="13280" y="81460"/>
                    <a:pt x="17264" y="78830"/>
                  </a:cubicBezTo>
                  <a:cubicBezTo>
                    <a:pt x="19920" y="77515"/>
                    <a:pt x="25232" y="76200"/>
                    <a:pt x="30544" y="76200"/>
                  </a:cubicBezTo>
                  <a:close/>
                  <a:moveTo>
                    <a:pt x="69057" y="0"/>
                  </a:moveTo>
                  <a:cubicBezTo>
                    <a:pt x="78169" y="0"/>
                    <a:pt x="85980" y="2667"/>
                    <a:pt x="92489" y="9335"/>
                  </a:cubicBezTo>
                  <a:cubicBezTo>
                    <a:pt x="98998" y="16002"/>
                    <a:pt x="101601" y="24003"/>
                    <a:pt x="101601" y="33338"/>
                  </a:cubicBezTo>
                  <a:cubicBezTo>
                    <a:pt x="101601" y="38672"/>
                    <a:pt x="101601" y="42672"/>
                    <a:pt x="98998" y="46673"/>
                  </a:cubicBezTo>
                  <a:cubicBezTo>
                    <a:pt x="97696" y="50673"/>
                    <a:pt x="95092" y="54674"/>
                    <a:pt x="92489" y="57341"/>
                  </a:cubicBezTo>
                  <a:cubicBezTo>
                    <a:pt x="89885" y="60008"/>
                    <a:pt x="85980" y="62675"/>
                    <a:pt x="82075" y="64008"/>
                  </a:cubicBezTo>
                  <a:cubicBezTo>
                    <a:pt x="78169" y="66675"/>
                    <a:pt x="72962" y="66675"/>
                    <a:pt x="69057" y="66675"/>
                  </a:cubicBezTo>
                  <a:cubicBezTo>
                    <a:pt x="63850" y="66675"/>
                    <a:pt x="59945" y="66675"/>
                    <a:pt x="56040" y="64008"/>
                  </a:cubicBezTo>
                  <a:cubicBezTo>
                    <a:pt x="52134" y="62675"/>
                    <a:pt x="48229" y="60008"/>
                    <a:pt x="45625" y="57341"/>
                  </a:cubicBezTo>
                  <a:cubicBezTo>
                    <a:pt x="43022" y="54674"/>
                    <a:pt x="40418" y="50673"/>
                    <a:pt x="39117" y="46673"/>
                  </a:cubicBezTo>
                  <a:cubicBezTo>
                    <a:pt x="37815" y="42672"/>
                    <a:pt x="36513" y="38672"/>
                    <a:pt x="36513" y="33338"/>
                  </a:cubicBezTo>
                  <a:cubicBezTo>
                    <a:pt x="36513" y="29337"/>
                    <a:pt x="37815" y="25337"/>
                    <a:pt x="39117" y="20003"/>
                  </a:cubicBezTo>
                  <a:cubicBezTo>
                    <a:pt x="40418" y="16002"/>
                    <a:pt x="43022" y="13335"/>
                    <a:pt x="45625" y="9335"/>
                  </a:cubicBezTo>
                  <a:cubicBezTo>
                    <a:pt x="48229" y="6668"/>
                    <a:pt x="52134" y="4001"/>
                    <a:pt x="56040" y="2667"/>
                  </a:cubicBezTo>
                  <a:cubicBezTo>
                    <a:pt x="59945" y="1334"/>
                    <a:pt x="63850" y="0"/>
                    <a:pt x="69057" y="0"/>
                  </a:cubicBezTo>
                  <a:close/>
                </a:path>
              </a:pathLst>
            </a:custGeom>
            <a:gradFill>
              <a:gsLst>
                <a:gs pos="0">
                  <a:srgbClr val="FFED63"/>
                </a:gs>
                <a:gs pos="47000">
                  <a:srgbClr val="FE7D40"/>
                </a:gs>
                <a:gs pos="100000">
                  <a:srgbClr val="F04485"/>
                </a:gs>
              </a:gsLst>
              <a:lin ang="2700000" scaled="1"/>
            </a:gra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迷你简准圆" panose="03000509000000000000" pitchFamily="65" charset="-122"/>
              </a:endParaRPr>
            </a:p>
          </p:txBody>
        </p:sp>
        <p:sp>
          <p:nvSpPr>
            <p:cNvPr id="8" name="ValueShape">
              <a:extLst>
                <a:ext uri="{FF2B5EF4-FFF2-40B4-BE49-F238E27FC236}">
                  <a16:creationId xmlns:a16="http://schemas.microsoft.com/office/drawing/2014/main" id="{9E9B618B-C787-47AC-96C2-C0EB57666116}"/>
                </a:ext>
              </a:extLst>
            </p:cNvPr>
            <p:cNvSpPr/>
            <p:nvPr/>
          </p:nvSpPr>
          <p:spPr>
            <a:xfrm>
              <a:off x="3730743" y="1008464"/>
              <a:ext cx="315867" cy="769697"/>
            </a:xfrm>
            <a:custGeom>
              <a:avLst/>
              <a:gdLst>
                <a:gd name="connsiteX0" fmla="*/ 30544 w 138113"/>
                <a:gd name="connsiteY0" fmla="*/ 76200 h 336550"/>
                <a:gd name="connsiteX1" fmla="*/ 102257 w 138113"/>
                <a:gd name="connsiteY1" fmla="*/ 76200 h 336550"/>
                <a:gd name="connsiteX2" fmla="*/ 116865 w 138113"/>
                <a:gd name="connsiteY2" fmla="*/ 78830 h 336550"/>
                <a:gd name="connsiteX3" fmla="*/ 128817 w 138113"/>
                <a:gd name="connsiteY3" fmla="*/ 86719 h 336550"/>
                <a:gd name="connsiteX4" fmla="*/ 135457 w 138113"/>
                <a:gd name="connsiteY4" fmla="*/ 98553 h 336550"/>
                <a:gd name="connsiteX5" fmla="*/ 138113 w 138113"/>
                <a:gd name="connsiteY5" fmla="*/ 111702 h 336550"/>
                <a:gd name="connsiteX6" fmla="*/ 138113 w 138113"/>
                <a:gd name="connsiteY6" fmla="*/ 206375 h 336550"/>
                <a:gd name="connsiteX7" fmla="*/ 135457 w 138113"/>
                <a:gd name="connsiteY7" fmla="*/ 214264 h 336550"/>
                <a:gd name="connsiteX8" fmla="*/ 127489 w 138113"/>
                <a:gd name="connsiteY8" fmla="*/ 216894 h 336550"/>
                <a:gd name="connsiteX9" fmla="*/ 120849 w 138113"/>
                <a:gd name="connsiteY9" fmla="*/ 214264 h 336550"/>
                <a:gd name="connsiteX10" fmla="*/ 118193 w 138113"/>
                <a:gd name="connsiteY10" fmla="*/ 206375 h 336550"/>
                <a:gd name="connsiteX11" fmla="*/ 118193 w 138113"/>
                <a:gd name="connsiteY11" fmla="*/ 116962 h 336550"/>
                <a:gd name="connsiteX12" fmla="*/ 115537 w 138113"/>
                <a:gd name="connsiteY12" fmla="*/ 114332 h 336550"/>
                <a:gd name="connsiteX13" fmla="*/ 111553 w 138113"/>
                <a:gd name="connsiteY13" fmla="*/ 113017 h 336550"/>
                <a:gd name="connsiteX14" fmla="*/ 107569 w 138113"/>
                <a:gd name="connsiteY14" fmla="*/ 114332 h 336550"/>
                <a:gd name="connsiteX15" fmla="*/ 106241 w 138113"/>
                <a:gd name="connsiteY15" fmla="*/ 116962 h 336550"/>
                <a:gd name="connsiteX16" fmla="*/ 106241 w 138113"/>
                <a:gd name="connsiteY16" fmla="*/ 322086 h 336550"/>
                <a:gd name="connsiteX17" fmla="*/ 100929 w 138113"/>
                <a:gd name="connsiteY17" fmla="*/ 332605 h 336550"/>
                <a:gd name="connsiteX18" fmla="*/ 90305 w 138113"/>
                <a:gd name="connsiteY18" fmla="*/ 336550 h 336550"/>
                <a:gd name="connsiteX19" fmla="*/ 79681 w 138113"/>
                <a:gd name="connsiteY19" fmla="*/ 332605 h 336550"/>
                <a:gd name="connsiteX20" fmla="*/ 75697 w 138113"/>
                <a:gd name="connsiteY20" fmla="*/ 322086 h 336550"/>
                <a:gd name="connsiteX21" fmla="*/ 75697 w 138113"/>
                <a:gd name="connsiteY21" fmla="*/ 195856 h 336550"/>
                <a:gd name="connsiteX22" fmla="*/ 73041 w 138113"/>
                <a:gd name="connsiteY22" fmla="*/ 191911 h 336550"/>
                <a:gd name="connsiteX23" fmla="*/ 69057 w 138113"/>
                <a:gd name="connsiteY23" fmla="*/ 190596 h 336550"/>
                <a:gd name="connsiteX24" fmla="*/ 65073 w 138113"/>
                <a:gd name="connsiteY24" fmla="*/ 191911 h 336550"/>
                <a:gd name="connsiteX25" fmla="*/ 62417 w 138113"/>
                <a:gd name="connsiteY25" fmla="*/ 195856 h 336550"/>
                <a:gd name="connsiteX26" fmla="*/ 62417 w 138113"/>
                <a:gd name="connsiteY26" fmla="*/ 241877 h 336550"/>
                <a:gd name="connsiteX27" fmla="*/ 62417 w 138113"/>
                <a:gd name="connsiteY27" fmla="*/ 322086 h 336550"/>
                <a:gd name="connsiteX28" fmla="*/ 57105 w 138113"/>
                <a:gd name="connsiteY28" fmla="*/ 332605 h 336550"/>
                <a:gd name="connsiteX29" fmla="*/ 46480 w 138113"/>
                <a:gd name="connsiteY29" fmla="*/ 336550 h 336550"/>
                <a:gd name="connsiteX30" fmla="*/ 35856 w 138113"/>
                <a:gd name="connsiteY30" fmla="*/ 332605 h 336550"/>
                <a:gd name="connsiteX31" fmla="*/ 31872 w 138113"/>
                <a:gd name="connsiteY31" fmla="*/ 322086 h 336550"/>
                <a:gd name="connsiteX32" fmla="*/ 31872 w 138113"/>
                <a:gd name="connsiteY32" fmla="*/ 116962 h 336550"/>
                <a:gd name="connsiteX33" fmla="*/ 29216 w 138113"/>
                <a:gd name="connsiteY33" fmla="*/ 114332 h 336550"/>
                <a:gd name="connsiteX34" fmla="*/ 26560 w 138113"/>
                <a:gd name="connsiteY34" fmla="*/ 113017 h 336550"/>
                <a:gd name="connsiteX35" fmla="*/ 22576 w 138113"/>
                <a:gd name="connsiteY35" fmla="*/ 114332 h 336550"/>
                <a:gd name="connsiteX36" fmla="*/ 19920 w 138113"/>
                <a:gd name="connsiteY36" fmla="*/ 116962 h 336550"/>
                <a:gd name="connsiteX37" fmla="*/ 19920 w 138113"/>
                <a:gd name="connsiteY37" fmla="*/ 206375 h 336550"/>
                <a:gd name="connsiteX38" fmla="*/ 17264 w 138113"/>
                <a:gd name="connsiteY38" fmla="*/ 214264 h 336550"/>
                <a:gd name="connsiteX39" fmla="*/ 10624 w 138113"/>
                <a:gd name="connsiteY39" fmla="*/ 216894 h 336550"/>
                <a:gd name="connsiteX40" fmla="*/ 2656 w 138113"/>
                <a:gd name="connsiteY40" fmla="*/ 214264 h 336550"/>
                <a:gd name="connsiteX41" fmla="*/ 0 w 138113"/>
                <a:gd name="connsiteY41" fmla="*/ 206375 h 336550"/>
                <a:gd name="connsiteX42" fmla="*/ 0 w 138113"/>
                <a:gd name="connsiteY42" fmla="*/ 111702 h 336550"/>
                <a:gd name="connsiteX43" fmla="*/ 1328 w 138113"/>
                <a:gd name="connsiteY43" fmla="*/ 98553 h 336550"/>
                <a:gd name="connsiteX44" fmla="*/ 7968 w 138113"/>
                <a:gd name="connsiteY44" fmla="*/ 86719 h 336550"/>
                <a:gd name="connsiteX45" fmla="*/ 17264 w 138113"/>
                <a:gd name="connsiteY45" fmla="*/ 78830 h 336550"/>
                <a:gd name="connsiteX46" fmla="*/ 30544 w 138113"/>
                <a:gd name="connsiteY46" fmla="*/ 76200 h 336550"/>
                <a:gd name="connsiteX47" fmla="*/ 69057 w 138113"/>
                <a:gd name="connsiteY47" fmla="*/ 0 h 336550"/>
                <a:gd name="connsiteX48" fmla="*/ 92489 w 138113"/>
                <a:gd name="connsiteY48" fmla="*/ 9335 h 336550"/>
                <a:gd name="connsiteX49" fmla="*/ 101601 w 138113"/>
                <a:gd name="connsiteY49" fmla="*/ 33338 h 336550"/>
                <a:gd name="connsiteX50" fmla="*/ 98998 w 138113"/>
                <a:gd name="connsiteY50" fmla="*/ 46673 h 336550"/>
                <a:gd name="connsiteX51" fmla="*/ 92489 w 138113"/>
                <a:gd name="connsiteY51" fmla="*/ 57341 h 336550"/>
                <a:gd name="connsiteX52" fmla="*/ 82075 w 138113"/>
                <a:gd name="connsiteY52" fmla="*/ 64008 h 336550"/>
                <a:gd name="connsiteX53" fmla="*/ 69057 w 138113"/>
                <a:gd name="connsiteY53" fmla="*/ 66675 h 336550"/>
                <a:gd name="connsiteX54" fmla="*/ 56040 w 138113"/>
                <a:gd name="connsiteY54" fmla="*/ 64008 h 336550"/>
                <a:gd name="connsiteX55" fmla="*/ 45625 w 138113"/>
                <a:gd name="connsiteY55" fmla="*/ 57341 h 336550"/>
                <a:gd name="connsiteX56" fmla="*/ 39117 w 138113"/>
                <a:gd name="connsiteY56" fmla="*/ 46673 h 336550"/>
                <a:gd name="connsiteX57" fmla="*/ 36513 w 138113"/>
                <a:gd name="connsiteY57" fmla="*/ 33338 h 336550"/>
                <a:gd name="connsiteX58" fmla="*/ 39117 w 138113"/>
                <a:gd name="connsiteY58" fmla="*/ 20003 h 336550"/>
                <a:gd name="connsiteX59" fmla="*/ 45625 w 138113"/>
                <a:gd name="connsiteY59" fmla="*/ 9335 h 336550"/>
                <a:gd name="connsiteX60" fmla="*/ 56040 w 138113"/>
                <a:gd name="connsiteY60" fmla="*/ 2667 h 336550"/>
                <a:gd name="connsiteX61" fmla="*/ 69057 w 138113"/>
                <a:gd name="connsiteY61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38113" h="336550">
                  <a:moveTo>
                    <a:pt x="30544" y="76200"/>
                  </a:moveTo>
                  <a:lnTo>
                    <a:pt x="102257" y="76200"/>
                  </a:lnTo>
                  <a:cubicBezTo>
                    <a:pt x="107569" y="76200"/>
                    <a:pt x="112881" y="77515"/>
                    <a:pt x="116865" y="78830"/>
                  </a:cubicBezTo>
                  <a:cubicBezTo>
                    <a:pt x="122177" y="81460"/>
                    <a:pt x="124833" y="84089"/>
                    <a:pt x="128817" y="86719"/>
                  </a:cubicBezTo>
                  <a:cubicBezTo>
                    <a:pt x="131473" y="90664"/>
                    <a:pt x="134129" y="94609"/>
                    <a:pt x="135457" y="98553"/>
                  </a:cubicBezTo>
                  <a:cubicBezTo>
                    <a:pt x="136785" y="102498"/>
                    <a:pt x="138113" y="106443"/>
                    <a:pt x="138113" y="111702"/>
                  </a:cubicBezTo>
                  <a:cubicBezTo>
                    <a:pt x="138113" y="206375"/>
                    <a:pt x="138113" y="206375"/>
                    <a:pt x="138113" y="206375"/>
                  </a:cubicBezTo>
                  <a:cubicBezTo>
                    <a:pt x="138113" y="209005"/>
                    <a:pt x="136785" y="211635"/>
                    <a:pt x="135457" y="214264"/>
                  </a:cubicBezTo>
                  <a:cubicBezTo>
                    <a:pt x="132801" y="215579"/>
                    <a:pt x="130145" y="216894"/>
                    <a:pt x="127489" y="216894"/>
                  </a:cubicBezTo>
                  <a:cubicBezTo>
                    <a:pt x="124833" y="216894"/>
                    <a:pt x="123505" y="215579"/>
                    <a:pt x="120849" y="214264"/>
                  </a:cubicBezTo>
                  <a:cubicBezTo>
                    <a:pt x="118193" y="211635"/>
                    <a:pt x="118193" y="209005"/>
                    <a:pt x="118193" y="206375"/>
                  </a:cubicBezTo>
                  <a:cubicBezTo>
                    <a:pt x="118193" y="116962"/>
                    <a:pt x="118193" y="116962"/>
                    <a:pt x="118193" y="116962"/>
                  </a:cubicBezTo>
                  <a:cubicBezTo>
                    <a:pt x="118193" y="115647"/>
                    <a:pt x="116865" y="114332"/>
                    <a:pt x="115537" y="114332"/>
                  </a:cubicBezTo>
                  <a:cubicBezTo>
                    <a:pt x="114209" y="114332"/>
                    <a:pt x="112881" y="113017"/>
                    <a:pt x="111553" y="113017"/>
                  </a:cubicBezTo>
                  <a:cubicBezTo>
                    <a:pt x="110225" y="113017"/>
                    <a:pt x="110225" y="114332"/>
                    <a:pt x="107569" y="114332"/>
                  </a:cubicBezTo>
                  <a:cubicBezTo>
                    <a:pt x="106241" y="114332"/>
                    <a:pt x="106241" y="115647"/>
                    <a:pt x="106241" y="116962"/>
                  </a:cubicBezTo>
                  <a:cubicBezTo>
                    <a:pt x="106241" y="322086"/>
                    <a:pt x="106241" y="322086"/>
                    <a:pt x="106241" y="322086"/>
                  </a:cubicBezTo>
                  <a:cubicBezTo>
                    <a:pt x="106241" y="326031"/>
                    <a:pt x="104913" y="329976"/>
                    <a:pt x="100929" y="332605"/>
                  </a:cubicBezTo>
                  <a:cubicBezTo>
                    <a:pt x="98273" y="335235"/>
                    <a:pt x="95617" y="336550"/>
                    <a:pt x="90305" y="336550"/>
                  </a:cubicBezTo>
                  <a:cubicBezTo>
                    <a:pt x="86321" y="336550"/>
                    <a:pt x="83665" y="335235"/>
                    <a:pt x="79681" y="332605"/>
                  </a:cubicBezTo>
                  <a:cubicBezTo>
                    <a:pt x="77025" y="328661"/>
                    <a:pt x="75697" y="326031"/>
                    <a:pt x="75697" y="322086"/>
                  </a:cubicBezTo>
                  <a:cubicBezTo>
                    <a:pt x="75697" y="195856"/>
                    <a:pt x="75697" y="195856"/>
                    <a:pt x="75697" y="195856"/>
                  </a:cubicBezTo>
                  <a:cubicBezTo>
                    <a:pt x="75697" y="194541"/>
                    <a:pt x="74369" y="193226"/>
                    <a:pt x="73041" y="191911"/>
                  </a:cubicBezTo>
                  <a:cubicBezTo>
                    <a:pt x="71713" y="191911"/>
                    <a:pt x="70385" y="190596"/>
                    <a:pt x="69057" y="190596"/>
                  </a:cubicBezTo>
                  <a:cubicBezTo>
                    <a:pt x="69057" y="190596"/>
                    <a:pt x="66401" y="191911"/>
                    <a:pt x="65073" y="191911"/>
                  </a:cubicBezTo>
                  <a:cubicBezTo>
                    <a:pt x="62417" y="193226"/>
                    <a:pt x="62417" y="194541"/>
                    <a:pt x="62417" y="195856"/>
                  </a:cubicBezTo>
                  <a:cubicBezTo>
                    <a:pt x="62417" y="241877"/>
                    <a:pt x="62417" y="241877"/>
                    <a:pt x="62417" y="241877"/>
                  </a:cubicBezTo>
                  <a:cubicBezTo>
                    <a:pt x="62417" y="322086"/>
                    <a:pt x="62417" y="322086"/>
                    <a:pt x="62417" y="322086"/>
                  </a:cubicBezTo>
                  <a:cubicBezTo>
                    <a:pt x="62417" y="326031"/>
                    <a:pt x="61089" y="328661"/>
                    <a:pt x="57105" y="332605"/>
                  </a:cubicBezTo>
                  <a:cubicBezTo>
                    <a:pt x="54449" y="335235"/>
                    <a:pt x="50464" y="336550"/>
                    <a:pt x="46480" y="336550"/>
                  </a:cubicBezTo>
                  <a:cubicBezTo>
                    <a:pt x="42496" y="336550"/>
                    <a:pt x="38512" y="335235"/>
                    <a:pt x="35856" y="332605"/>
                  </a:cubicBezTo>
                  <a:cubicBezTo>
                    <a:pt x="33200" y="329976"/>
                    <a:pt x="31872" y="326031"/>
                    <a:pt x="31872" y="322086"/>
                  </a:cubicBezTo>
                  <a:cubicBezTo>
                    <a:pt x="31872" y="116962"/>
                    <a:pt x="31872" y="116962"/>
                    <a:pt x="31872" y="116962"/>
                  </a:cubicBezTo>
                  <a:cubicBezTo>
                    <a:pt x="31872" y="115647"/>
                    <a:pt x="30544" y="114332"/>
                    <a:pt x="29216" y="114332"/>
                  </a:cubicBezTo>
                  <a:cubicBezTo>
                    <a:pt x="27888" y="114332"/>
                    <a:pt x="26560" y="113017"/>
                    <a:pt x="26560" y="113017"/>
                  </a:cubicBezTo>
                  <a:cubicBezTo>
                    <a:pt x="25232" y="113017"/>
                    <a:pt x="23904" y="114332"/>
                    <a:pt x="22576" y="114332"/>
                  </a:cubicBezTo>
                  <a:cubicBezTo>
                    <a:pt x="21248" y="114332"/>
                    <a:pt x="19920" y="115647"/>
                    <a:pt x="19920" y="116962"/>
                  </a:cubicBezTo>
                  <a:cubicBezTo>
                    <a:pt x="19920" y="206375"/>
                    <a:pt x="19920" y="206375"/>
                    <a:pt x="19920" y="206375"/>
                  </a:cubicBezTo>
                  <a:cubicBezTo>
                    <a:pt x="19920" y="209005"/>
                    <a:pt x="19920" y="211635"/>
                    <a:pt x="17264" y="214264"/>
                  </a:cubicBezTo>
                  <a:cubicBezTo>
                    <a:pt x="14608" y="215579"/>
                    <a:pt x="13280" y="216894"/>
                    <a:pt x="10624" y="216894"/>
                  </a:cubicBezTo>
                  <a:cubicBezTo>
                    <a:pt x="7968" y="216894"/>
                    <a:pt x="5312" y="215579"/>
                    <a:pt x="2656" y="214264"/>
                  </a:cubicBezTo>
                  <a:cubicBezTo>
                    <a:pt x="1328" y="211635"/>
                    <a:pt x="0" y="209005"/>
                    <a:pt x="0" y="206375"/>
                  </a:cubicBezTo>
                  <a:cubicBezTo>
                    <a:pt x="0" y="111702"/>
                    <a:pt x="0" y="111702"/>
                    <a:pt x="0" y="111702"/>
                  </a:cubicBezTo>
                  <a:cubicBezTo>
                    <a:pt x="0" y="106443"/>
                    <a:pt x="0" y="102498"/>
                    <a:pt x="1328" y="98553"/>
                  </a:cubicBezTo>
                  <a:cubicBezTo>
                    <a:pt x="2656" y="94609"/>
                    <a:pt x="5312" y="90664"/>
                    <a:pt x="7968" y="86719"/>
                  </a:cubicBezTo>
                  <a:cubicBezTo>
                    <a:pt x="9296" y="84089"/>
                    <a:pt x="13280" y="81460"/>
                    <a:pt x="17264" y="78830"/>
                  </a:cubicBezTo>
                  <a:cubicBezTo>
                    <a:pt x="19920" y="77515"/>
                    <a:pt x="25232" y="76200"/>
                    <a:pt x="30544" y="76200"/>
                  </a:cubicBezTo>
                  <a:close/>
                  <a:moveTo>
                    <a:pt x="69057" y="0"/>
                  </a:moveTo>
                  <a:cubicBezTo>
                    <a:pt x="78169" y="0"/>
                    <a:pt x="85980" y="2667"/>
                    <a:pt x="92489" y="9335"/>
                  </a:cubicBezTo>
                  <a:cubicBezTo>
                    <a:pt x="98998" y="16002"/>
                    <a:pt x="101601" y="24003"/>
                    <a:pt x="101601" y="33338"/>
                  </a:cubicBezTo>
                  <a:cubicBezTo>
                    <a:pt x="101601" y="38672"/>
                    <a:pt x="101601" y="42672"/>
                    <a:pt x="98998" y="46673"/>
                  </a:cubicBezTo>
                  <a:cubicBezTo>
                    <a:pt x="97696" y="50673"/>
                    <a:pt x="95092" y="54674"/>
                    <a:pt x="92489" y="57341"/>
                  </a:cubicBezTo>
                  <a:cubicBezTo>
                    <a:pt x="89885" y="60008"/>
                    <a:pt x="85980" y="62675"/>
                    <a:pt x="82075" y="64008"/>
                  </a:cubicBezTo>
                  <a:cubicBezTo>
                    <a:pt x="78169" y="66675"/>
                    <a:pt x="72962" y="66675"/>
                    <a:pt x="69057" y="66675"/>
                  </a:cubicBezTo>
                  <a:cubicBezTo>
                    <a:pt x="63850" y="66675"/>
                    <a:pt x="59945" y="66675"/>
                    <a:pt x="56040" y="64008"/>
                  </a:cubicBezTo>
                  <a:cubicBezTo>
                    <a:pt x="52134" y="62675"/>
                    <a:pt x="48229" y="60008"/>
                    <a:pt x="45625" y="57341"/>
                  </a:cubicBezTo>
                  <a:cubicBezTo>
                    <a:pt x="43022" y="54674"/>
                    <a:pt x="40418" y="50673"/>
                    <a:pt x="39117" y="46673"/>
                  </a:cubicBezTo>
                  <a:cubicBezTo>
                    <a:pt x="37815" y="42672"/>
                    <a:pt x="36513" y="38672"/>
                    <a:pt x="36513" y="33338"/>
                  </a:cubicBezTo>
                  <a:cubicBezTo>
                    <a:pt x="36513" y="29337"/>
                    <a:pt x="37815" y="25337"/>
                    <a:pt x="39117" y="20003"/>
                  </a:cubicBezTo>
                  <a:cubicBezTo>
                    <a:pt x="40418" y="16002"/>
                    <a:pt x="43022" y="13335"/>
                    <a:pt x="45625" y="9335"/>
                  </a:cubicBezTo>
                  <a:cubicBezTo>
                    <a:pt x="48229" y="6668"/>
                    <a:pt x="52134" y="4001"/>
                    <a:pt x="56040" y="2667"/>
                  </a:cubicBezTo>
                  <a:cubicBezTo>
                    <a:pt x="59945" y="1334"/>
                    <a:pt x="63850" y="0"/>
                    <a:pt x="69057" y="0"/>
                  </a:cubicBezTo>
                  <a:close/>
                </a:path>
              </a:pathLst>
            </a:custGeom>
            <a:gradFill>
              <a:gsLst>
                <a:gs pos="0">
                  <a:srgbClr val="FFED63"/>
                </a:gs>
                <a:gs pos="47000">
                  <a:srgbClr val="FE7D40"/>
                </a:gs>
                <a:gs pos="100000">
                  <a:srgbClr val="F04485"/>
                </a:gs>
              </a:gsLst>
              <a:lin ang="2700000" scaled="1"/>
            </a:gra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迷你简准圆" panose="03000509000000000000" pitchFamily="65" charset="-122"/>
              </a:endParaRPr>
            </a:p>
          </p:txBody>
        </p:sp>
        <p:sp>
          <p:nvSpPr>
            <p:cNvPr id="9" name="ValueShape">
              <a:extLst>
                <a:ext uri="{FF2B5EF4-FFF2-40B4-BE49-F238E27FC236}">
                  <a16:creationId xmlns:a16="http://schemas.microsoft.com/office/drawing/2014/main" id="{8E019590-EA92-4F78-B735-81F647D8D129}"/>
                </a:ext>
              </a:extLst>
            </p:cNvPr>
            <p:cNvSpPr/>
            <p:nvPr/>
          </p:nvSpPr>
          <p:spPr>
            <a:xfrm>
              <a:off x="4302243" y="1008464"/>
              <a:ext cx="315867" cy="769697"/>
            </a:xfrm>
            <a:custGeom>
              <a:avLst/>
              <a:gdLst>
                <a:gd name="connsiteX0" fmla="*/ 30544 w 138113"/>
                <a:gd name="connsiteY0" fmla="*/ 76200 h 336550"/>
                <a:gd name="connsiteX1" fmla="*/ 102257 w 138113"/>
                <a:gd name="connsiteY1" fmla="*/ 76200 h 336550"/>
                <a:gd name="connsiteX2" fmla="*/ 116865 w 138113"/>
                <a:gd name="connsiteY2" fmla="*/ 78830 h 336550"/>
                <a:gd name="connsiteX3" fmla="*/ 128817 w 138113"/>
                <a:gd name="connsiteY3" fmla="*/ 86719 h 336550"/>
                <a:gd name="connsiteX4" fmla="*/ 135457 w 138113"/>
                <a:gd name="connsiteY4" fmla="*/ 98553 h 336550"/>
                <a:gd name="connsiteX5" fmla="*/ 138113 w 138113"/>
                <a:gd name="connsiteY5" fmla="*/ 111702 h 336550"/>
                <a:gd name="connsiteX6" fmla="*/ 138113 w 138113"/>
                <a:gd name="connsiteY6" fmla="*/ 206375 h 336550"/>
                <a:gd name="connsiteX7" fmla="*/ 135457 w 138113"/>
                <a:gd name="connsiteY7" fmla="*/ 214264 h 336550"/>
                <a:gd name="connsiteX8" fmla="*/ 127489 w 138113"/>
                <a:gd name="connsiteY8" fmla="*/ 216894 h 336550"/>
                <a:gd name="connsiteX9" fmla="*/ 120849 w 138113"/>
                <a:gd name="connsiteY9" fmla="*/ 214264 h 336550"/>
                <a:gd name="connsiteX10" fmla="*/ 118193 w 138113"/>
                <a:gd name="connsiteY10" fmla="*/ 206375 h 336550"/>
                <a:gd name="connsiteX11" fmla="*/ 118193 w 138113"/>
                <a:gd name="connsiteY11" fmla="*/ 116962 h 336550"/>
                <a:gd name="connsiteX12" fmla="*/ 115537 w 138113"/>
                <a:gd name="connsiteY12" fmla="*/ 114332 h 336550"/>
                <a:gd name="connsiteX13" fmla="*/ 111553 w 138113"/>
                <a:gd name="connsiteY13" fmla="*/ 113017 h 336550"/>
                <a:gd name="connsiteX14" fmla="*/ 107569 w 138113"/>
                <a:gd name="connsiteY14" fmla="*/ 114332 h 336550"/>
                <a:gd name="connsiteX15" fmla="*/ 106241 w 138113"/>
                <a:gd name="connsiteY15" fmla="*/ 116962 h 336550"/>
                <a:gd name="connsiteX16" fmla="*/ 106241 w 138113"/>
                <a:gd name="connsiteY16" fmla="*/ 322086 h 336550"/>
                <a:gd name="connsiteX17" fmla="*/ 100929 w 138113"/>
                <a:gd name="connsiteY17" fmla="*/ 332605 h 336550"/>
                <a:gd name="connsiteX18" fmla="*/ 90305 w 138113"/>
                <a:gd name="connsiteY18" fmla="*/ 336550 h 336550"/>
                <a:gd name="connsiteX19" fmla="*/ 79681 w 138113"/>
                <a:gd name="connsiteY19" fmla="*/ 332605 h 336550"/>
                <a:gd name="connsiteX20" fmla="*/ 75697 w 138113"/>
                <a:gd name="connsiteY20" fmla="*/ 322086 h 336550"/>
                <a:gd name="connsiteX21" fmla="*/ 75697 w 138113"/>
                <a:gd name="connsiteY21" fmla="*/ 195856 h 336550"/>
                <a:gd name="connsiteX22" fmla="*/ 73041 w 138113"/>
                <a:gd name="connsiteY22" fmla="*/ 191911 h 336550"/>
                <a:gd name="connsiteX23" fmla="*/ 69057 w 138113"/>
                <a:gd name="connsiteY23" fmla="*/ 190596 h 336550"/>
                <a:gd name="connsiteX24" fmla="*/ 65073 w 138113"/>
                <a:gd name="connsiteY24" fmla="*/ 191911 h 336550"/>
                <a:gd name="connsiteX25" fmla="*/ 62417 w 138113"/>
                <a:gd name="connsiteY25" fmla="*/ 195856 h 336550"/>
                <a:gd name="connsiteX26" fmla="*/ 62417 w 138113"/>
                <a:gd name="connsiteY26" fmla="*/ 241877 h 336550"/>
                <a:gd name="connsiteX27" fmla="*/ 62417 w 138113"/>
                <a:gd name="connsiteY27" fmla="*/ 322086 h 336550"/>
                <a:gd name="connsiteX28" fmla="*/ 57105 w 138113"/>
                <a:gd name="connsiteY28" fmla="*/ 332605 h 336550"/>
                <a:gd name="connsiteX29" fmla="*/ 46480 w 138113"/>
                <a:gd name="connsiteY29" fmla="*/ 336550 h 336550"/>
                <a:gd name="connsiteX30" fmla="*/ 35856 w 138113"/>
                <a:gd name="connsiteY30" fmla="*/ 332605 h 336550"/>
                <a:gd name="connsiteX31" fmla="*/ 31872 w 138113"/>
                <a:gd name="connsiteY31" fmla="*/ 322086 h 336550"/>
                <a:gd name="connsiteX32" fmla="*/ 31872 w 138113"/>
                <a:gd name="connsiteY32" fmla="*/ 116962 h 336550"/>
                <a:gd name="connsiteX33" fmla="*/ 29216 w 138113"/>
                <a:gd name="connsiteY33" fmla="*/ 114332 h 336550"/>
                <a:gd name="connsiteX34" fmla="*/ 26560 w 138113"/>
                <a:gd name="connsiteY34" fmla="*/ 113017 h 336550"/>
                <a:gd name="connsiteX35" fmla="*/ 22576 w 138113"/>
                <a:gd name="connsiteY35" fmla="*/ 114332 h 336550"/>
                <a:gd name="connsiteX36" fmla="*/ 19920 w 138113"/>
                <a:gd name="connsiteY36" fmla="*/ 116962 h 336550"/>
                <a:gd name="connsiteX37" fmla="*/ 19920 w 138113"/>
                <a:gd name="connsiteY37" fmla="*/ 206375 h 336550"/>
                <a:gd name="connsiteX38" fmla="*/ 17264 w 138113"/>
                <a:gd name="connsiteY38" fmla="*/ 214264 h 336550"/>
                <a:gd name="connsiteX39" fmla="*/ 10624 w 138113"/>
                <a:gd name="connsiteY39" fmla="*/ 216894 h 336550"/>
                <a:gd name="connsiteX40" fmla="*/ 2656 w 138113"/>
                <a:gd name="connsiteY40" fmla="*/ 214264 h 336550"/>
                <a:gd name="connsiteX41" fmla="*/ 0 w 138113"/>
                <a:gd name="connsiteY41" fmla="*/ 206375 h 336550"/>
                <a:gd name="connsiteX42" fmla="*/ 0 w 138113"/>
                <a:gd name="connsiteY42" fmla="*/ 111702 h 336550"/>
                <a:gd name="connsiteX43" fmla="*/ 1328 w 138113"/>
                <a:gd name="connsiteY43" fmla="*/ 98553 h 336550"/>
                <a:gd name="connsiteX44" fmla="*/ 7968 w 138113"/>
                <a:gd name="connsiteY44" fmla="*/ 86719 h 336550"/>
                <a:gd name="connsiteX45" fmla="*/ 17264 w 138113"/>
                <a:gd name="connsiteY45" fmla="*/ 78830 h 336550"/>
                <a:gd name="connsiteX46" fmla="*/ 30544 w 138113"/>
                <a:gd name="connsiteY46" fmla="*/ 76200 h 336550"/>
                <a:gd name="connsiteX47" fmla="*/ 69057 w 138113"/>
                <a:gd name="connsiteY47" fmla="*/ 0 h 336550"/>
                <a:gd name="connsiteX48" fmla="*/ 92489 w 138113"/>
                <a:gd name="connsiteY48" fmla="*/ 9335 h 336550"/>
                <a:gd name="connsiteX49" fmla="*/ 101601 w 138113"/>
                <a:gd name="connsiteY49" fmla="*/ 33338 h 336550"/>
                <a:gd name="connsiteX50" fmla="*/ 98998 w 138113"/>
                <a:gd name="connsiteY50" fmla="*/ 46673 h 336550"/>
                <a:gd name="connsiteX51" fmla="*/ 92489 w 138113"/>
                <a:gd name="connsiteY51" fmla="*/ 57341 h 336550"/>
                <a:gd name="connsiteX52" fmla="*/ 82075 w 138113"/>
                <a:gd name="connsiteY52" fmla="*/ 64008 h 336550"/>
                <a:gd name="connsiteX53" fmla="*/ 69057 w 138113"/>
                <a:gd name="connsiteY53" fmla="*/ 66675 h 336550"/>
                <a:gd name="connsiteX54" fmla="*/ 56040 w 138113"/>
                <a:gd name="connsiteY54" fmla="*/ 64008 h 336550"/>
                <a:gd name="connsiteX55" fmla="*/ 45625 w 138113"/>
                <a:gd name="connsiteY55" fmla="*/ 57341 h 336550"/>
                <a:gd name="connsiteX56" fmla="*/ 39117 w 138113"/>
                <a:gd name="connsiteY56" fmla="*/ 46673 h 336550"/>
                <a:gd name="connsiteX57" fmla="*/ 36513 w 138113"/>
                <a:gd name="connsiteY57" fmla="*/ 33338 h 336550"/>
                <a:gd name="connsiteX58" fmla="*/ 39117 w 138113"/>
                <a:gd name="connsiteY58" fmla="*/ 20003 h 336550"/>
                <a:gd name="connsiteX59" fmla="*/ 45625 w 138113"/>
                <a:gd name="connsiteY59" fmla="*/ 9335 h 336550"/>
                <a:gd name="connsiteX60" fmla="*/ 56040 w 138113"/>
                <a:gd name="connsiteY60" fmla="*/ 2667 h 336550"/>
                <a:gd name="connsiteX61" fmla="*/ 69057 w 138113"/>
                <a:gd name="connsiteY61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38113" h="336550">
                  <a:moveTo>
                    <a:pt x="30544" y="76200"/>
                  </a:moveTo>
                  <a:lnTo>
                    <a:pt x="102257" y="76200"/>
                  </a:lnTo>
                  <a:cubicBezTo>
                    <a:pt x="107569" y="76200"/>
                    <a:pt x="112881" y="77515"/>
                    <a:pt x="116865" y="78830"/>
                  </a:cubicBezTo>
                  <a:cubicBezTo>
                    <a:pt x="122177" y="81460"/>
                    <a:pt x="124833" y="84089"/>
                    <a:pt x="128817" y="86719"/>
                  </a:cubicBezTo>
                  <a:cubicBezTo>
                    <a:pt x="131473" y="90664"/>
                    <a:pt x="134129" y="94609"/>
                    <a:pt x="135457" y="98553"/>
                  </a:cubicBezTo>
                  <a:cubicBezTo>
                    <a:pt x="136785" y="102498"/>
                    <a:pt x="138113" y="106443"/>
                    <a:pt x="138113" y="111702"/>
                  </a:cubicBezTo>
                  <a:cubicBezTo>
                    <a:pt x="138113" y="206375"/>
                    <a:pt x="138113" y="206375"/>
                    <a:pt x="138113" y="206375"/>
                  </a:cubicBezTo>
                  <a:cubicBezTo>
                    <a:pt x="138113" y="209005"/>
                    <a:pt x="136785" y="211635"/>
                    <a:pt x="135457" y="214264"/>
                  </a:cubicBezTo>
                  <a:cubicBezTo>
                    <a:pt x="132801" y="215579"/>
                    <a:pt x="130145" y="216894"/>
                    <a:pt x="127489" y="216894"/>
                  </a:cubicBezTo>
                  <a:cubicBezTo>
                    <a:pt x="124833" y="216894"/>
                    <a:pt x="123505" y="215579"/>
                    <a:pt x="120849" y="214264"/>
                  </a:cubicBezTo>
                  <a:cubicBezTo>
                    <a:pt x="118193" y="211635"/>
                    <a:pt x="118193" y="209005"/>
                    <a:pt x="118193" y="206375"/>
                  </a:cubicBezTo>
                  <a:cubicBezTo>
                    <a:pt x="118193" y="116962"/>
                    <a:pt x="118193" y="116962"/>
                    <a:pt x="118193" y="116962"/>
                  </a:cubicBezTo>
                  <a:cubicBezTo>
                    <a:pt x="118193" y="115647"/>
                    <a:pt x="116865" y="114332"/>
                    <a:pt x="115537" y="114332"/>
                  </a:cubicBezTo>
                  <a:cubicBezTo>
                    <a:pt x="114209" y="114332"/>
                    <a:pt x="112881" y="113017"/>
                    <a:pt x="111553" y="113017"/>
                  </a:cubicBezTo>
                  <a:cubicBezTo>
                    <a:pt x="110225" y="113017"/>
                    <a:pt x="110225" y="114332"/>
                    <a:pt x="107569" y="114332"/>
                  </a:cubicBezTo>
                  <a:cubicBezTo>
                    <a:pt x="106241" y="114332"/>
                    <a:pt x="106241" y="115647"/>
                    <a:pt x="106241" y="116962"/>
                  </a:cubicBezTo>
                  <a:cubicBezTo>
                    <a:pt x="106241" y="322086"/>
                    <a:pt x="106241" y="322086"/>
                    <a:pt x="106241" y="322086"/>
                  </a:cubicBezTo>
                  <a:cubicBezTo>
                    <a:pt x="106241" y="326031"/>
                    <a:pt x="104913" y="329976"/>
                    <a:pt x="100929" y="332605"/>
                  </a:cubicBezTo>
                  <a:cubicBezTo>
                    <a:pt x="98273" y="335235"/>
                    <a:pt x="95617" y="336550"/>
                    <a:pt x="90305" y="336550"/>
                  </a:cubicBezTo>
                  <a:cubicBezTo>
                    <a:pt x="86321" y="336550"/>
                    <a:pt x="83665" y="335235"/>
                    <a:pt x="79681" y="332605"/>
                  </a:cubicBezTo>
                  <a:cubicBezTo>
                    <a:pt x="77025" y="328661"/>
                    <a:pt x="75697" y="326031"/>
                    <a:pt x="75697" y="322086"/>
                  </a:cubicBezTo>
                  <a:cubicBezTo>
                    <a:pt x="75697" y="195856"/>
                    <a:pt x="75697" y="195856"/>
                    <a:pt x="75697" y="195856"/>
                  </a:cubicBezTo>
                  <a:cubicBezTo>
                    <a:pt x="75697" y="194541"/>
                    <a:pt x="74369" y="193226"/>
                    <a:pt x="73041" y="191911"/>
                  </a:cubicBezTo>
                  <a:cubicBezTo>
                    <a:pt x="71713" y="191911"/>
                    <a:pt x="70385" y="190596"/>
                    <a:pt x="69057" y="190596"/>
                  </a:cubicBezTo>
                  <a:cubicBezTo>
                    <a:pt x="69057" y="190596"/>
                    <a:pt x="66401" y="191911"/>
                    <a:pt x="65073" y="191911"/>
                  </a:cubicBezTo>
                  <a:cubicBezTo>
                    <a:pt x="62417" y="193226"/>
                    <a:pt x="62417" y="194541"/>
                    <a:pt x="62417" y="195856"/>
                  </a:cubicBezTo>
                  <a:cubicBezTo>
                    <a:pt x="62417" y="241877"/>
                    <a:pt x="62417" y="241877"/>
                    <a:pt x="62417" y="241877"/>
                  </a:cubicBezTo>
                  <a:cubicBezTo>
                    <a:pt x="62417" y="322086"/>
                    <a:pt x="62417" y="322086"/>
                    <a:pt x="62417" y="322086"/>
                  </a:cubicBezTo>
                  <a:cubicBezTo>
                    <a:pt x="62417" y="326031"/>
                    <a:pt x="61089" y="328661"/>
                    <a:pt x="57105" y="332605"/>
                  </a:cubicBezTo>
                  <a:cubicBezTo>
                    <a:pt x="54449" y="335235"/>
                    <a:pt x="50464" y="336550"/>
                    <a:pt x="46480" y="336550"/>
                  </a:cubicBezTo>
                  <a:cubicBezTo>
                    <a:pt x="42496" y="336550"/>
                    <a:pt x="38512" y="335235"/>
                    <a:pt x="35856" y="332605"/>
                  </a:cubicBezTo>
                  <a:cubicBezTo>
                    <a:pt x="33200" y="329976"/>
                    <a:pt x="31872" y="326031"/>
                    <a:pt x="31872" y="322086"/>
                  </a:cubicBezTo>
                  <a:cubicBezTo>
                    <a:pt x="31872" y="116962"/>
                    <a:pt x="31872" y="116962"/>
                    <a:pt x="31872" y="116962"/>
                  </a:cubicBezTo>
                  <a:cubicBezTo>
                    <a:pt x="31872" y="115647"/>
                    <a:pt x="30544" y="114332"/>
                    <a:pt x="29216" y="114332"/>
                  </a:cubicBezTo>
                  <a:cubicBezTo>
                    <a:pt x="27888" y="114332"/>
                    <a:pt x="26560" y="113017"/>
                    <a:pt x="26560" y="113017"/>
                  </a:cubicBezTo>
                  <a:cubicBezTo>
                    <a:pt x="25232" y="113017"/>
                    <a:pt x="23904" y="114332"/>
                    <a:pt x="22576" y="114332"/>
                  </a:cubicBezTo>
                  <a:cubicBezTo>
                    <a:pt x="21248" y="114332"/>
                    <a:pt x="19920" y="115647"/>
                    <a:pt x="19920" y="116962"/>
                  </a:cubicBezTo>
                  <a:cubicBezTo>
                    <a:pt x="19920" y="206375"/>
                    <a:pt x="19920" y="206375"/>
                    <a:pt x="19920" y="206375"/>
                  </a:cubicBezTo>
                  <a:cubicBezTo>
                    <a:pt x="19920" y="209005"/>
                    <a:pt x="19920" y="211635"/>
                    <a:pt x="17264" y="214264"/>
                  </a:cubicBezTo>
                  <a:cubicBezTo>
                    <a:pt x="14608" y="215579"/>
                    <a:pt x="13280" y="216894"/>
                    <a:pt x="10624" y="216894"/>
                  </a:cubicBezTo>
                  <a:cubicBezTo>
                    <a:pt x="7968" y="216894"/>
                    <a:pt x="5312" y="215579"/>
                    <a:pt x="2656" y="214264"/>
                  </a:cubicBezTo>
                  <a:cubicBezTo>
                    <a:pt x="1328" y="211635"/>
                    <a:pt x="0" y="209005"/>
                    <a:pt x="0" y="206375"/>
                  </a:cubicBezTo>
                  <a:cubicBezTo>
                    <a:pt x="0" y="111702"/>
                    <a:pt x="0" y="111702"/>
                    <a:pt x="0" y="111702"/>
                  </a:cubicBezTo>
                  <a:cubicBezTo>
                    <a:pt x="0" y="106443"/>
                    <a:pt x="0" y="102498"/>
                    <a:pt x="1328" y="98553"/>
                  </a:cubicBezTo>
                  <a:cubicBezTo>
                    <a:pt x="2656" y="94609"/>
                    <a:pt x="5312" y="90664"/>
                    <a:pt x="7968" y="86719"/>
                  </a:cubicBezTo>
                  <a:cubicBezTo>
                    <a:pt x="9296" y="84089"/>
                    <a:pt x="13280" y="81460"/>
                    <a:pt x="17264" y="78830"/>
                  </a:cubicBezTo>
                  <a:cubicBezTo>
                    <a:pt x="19920" y="77515"/>
                    <a:pt x="25232" y="76200"/>
                    <a:pt x="30544" y="76200"/>
                  </a:cubicBezTo>
                  <a:close/>
                  <a:moveTo>
                    <a:pt x="69057" y="0"/>
                  </a:moveTo>
                  <a:cubicBezTo>
                    <a:pt x="78169" y="0"/>
                    <a:pt x="85980" y="2667"/>
                    <a:pt x="92489" y="9335"/>
                  </a:cubicBezTo>
                  <a:cubicBezTo>
                    <a:pt x="98998" y="16002"/>
                    <a:pt x="101601" y="24003"/>
                    <a:pt x="101601" y="33338"/>
                  </a:cubicBezTo>
                  <a:cubicBezTo>
                    <a:pt x="101601" y="38672"/>
                    <a:pt x="101601" y="42672"/>
                    <a:pt x="98998" y="46673"/>
                  </a:cubicBezTo>
                  <a:cubicBezTo>
                    <a:pt x="97696" y="50673"/>
                    <a:pt x="95092" y="54674"/>
                    <a:pt x="92489" y="57341"/>
                  </a:cubicBezTo>
                  <a:cubicBezTo>
                    <a:pt x="89885" y="60008"/>
                    <a:pt x="85980" y="62675"/>
                    <a:pt x="82075" y="64008"/>
                  </a:cubicBezTo>
                  <a:cubicBezTo>
                    <a:pt x="78169" y="66675"/>
                    <a:pt x="72962" y="66675"/>
                    <a:pt x="69057" y="66675"/>
                  </a:cubicBezTo>
                  <a:cubicBezTo>
                    <a:pt x="63850" y="66675"/>
                    <a:pt x="59945" y="66675"/>
                    <a:pt x="56040" y="64008"/>
                  </a:cubicBezTo>
                  <a:cubicBezTo>
                    <a:pt x="52134" y="62675"/>
                    <a:pt x="48229" y="60008"/>
                    <a:pt x="45625" y="57341"/>
                  </a:cubicBezTo>
                  <a:cubicBezTo>
                    <a:pt x="43022" y="54674"/>
                    <a:pt x="40418" y="50673"/>
                    <a:pt x="39117" y="46673"/>
                  </a:cubicBezTo>
                  <a:cubicBezTo>
                    <a:pt x="37815" y="42672"/>
                    <a:pt x="36513" y="38672"/>
                    <a:pt x="36513" y="33338"/>
                  </a:cubicBezTo>
                  <a:cubicBezTo>
                    <a:pt x="36513" y="29337"/>
                    <a:pt x="37815" y="25337"/>
                    <a:pt x="39117" y="20003"/>
                  </a:cubicBezTo>
                  <a:cubicBezTo>
                    <a:pt x="40418" y="16002"/>
                    <a:pt x="43022" y="13335"/>
                    <a:pt x="45625" y="9335"/>
                  </a:cubicBezTo>
                  <a:cubicBezTo>
                    <a:pt x="48229" y="6668"/>
                    <a:pt x="52134" y="4001"/>
                    <a:pt x="56040" y="2667"/>
                  </a:cubicBezTo>
                  <a:cubicBezTo>
                    <a:pt x="59945" y="1334"/>
                    <a:pt x="63850" y="0"/>
                    <a:pt x="69057" y="0"/>
                  </a:cubicBezTo>
                  <a:close/>
                </a:path>
              </a:pathLst>
            </a:custGeom>
            <a:gradFill>
              <a:gsLst>
                <a:gs pos="0">
                  <a:srgbClr val="FFED63"/>
                </a:gs>
                <a:gs pos="47000">
                  <a:srgbClr val="FE7D40"/>
                </a:gs>
                <a:gs pos="100000">
                  <a:srgbClr val="F04485"/>
                </a:gs>
              </a:gsLst>
              <a:lin ang="2700000" scaled="1"/>
            </a:gra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迷你简准圆" panose="03000509000000000000" pitchFamily="65" charset="-122"/>
              </a:endParaRPr>
            </a:p>
          </p:txBody>
        </p:sp>
        <p:sp>
          <p:nvSpPr>
            <p:cNvPr id="10" name="ValueShape">
              <a:extLst>
                <a:ext uri="{FF2B5EF4-FFF2-40B4-BE49-F238E27FC236}">
                  <a16:creationId xmlns:a16="http://schemas.microsoft.com/office/drawing/2014/main" id="{3527A79C-11D1-4CB6-9832-CEC4A91F48F7}"/>
                </a:ext>
              </a:extLst>
            </p:cNvPr>
            <p:cNvSpPr/>
            <p:nvPr/>
          </p:nvSpPr>
          <p:spPr>
            <a:xfrm>
              <a:off x="4873743" y="1008464"/>
              <a:ext cx="315867" cy="769697"/>
            </a:xfrm>
            <a:custGeom>
              <a:avLst/>
              <a:gdLst>
                <a:gd name="connsiteX0" fmla="*/ 30544 w 138113"/>
                <a:gd name="connsiteY0" fmla="*/ 76200 h 336550"/>
                <a:gd name="connsiteX1" fmla="*/ 102257 w 138113"/>
                <a:gd name="connsiteY1" fmla="*/ 76200 h 336550"/>
                <a:gd name="connsiteX2" fmla="*/ 116865 w 138113"/>
                <a:gd name="connsiteY2" fmla="*/ 78830 h 336550"/>
                <a:gd name="connsiteX3" fmla="*/ 128817 w 138113"/>
                <a:gd name="connsiteY3" fmla="*/ 86719 h 336550"/>
                <a:gd name="connsiteX4" fmla="*/ 135457 w 138113"/>
                <a:gd name="connsiteY4" fmla="*/ 98553 h 336550"/>
                <a:gd name="connsiteX5" fmla="*/ 138113 w 138113"/>
                <a:gd name="connsiteY5" fmla="*/ 111702 h 336550"/>
                <a:gd name="connsiteX6" fmla="*/ 138113 w 138113"/>
                <a:gd name="connsiteY6" fmla="*/ 206375 h 336550"/>
                <a:gd name="connsiteX7" fmla="*/ 135457 w 138113"/>
                <a:gd name="connsiteY7" fmla="*/ 214264 h 336550"/>
                <a:gd name="connsiteX8" fmla="*/ 127489 w 138113"/>
                <a:gd name="connsiteY8" fmla="*/ 216894 h 336550"/>
                <a:gd name="connsiteX9" fmla="*/ 120849 w 138113"/>
                <a:gd name="connsiteY9" fmla="*/ 214264 h 336550"/>
                <a:gd name="connsiteX10" fmla="*/ 118193 w 138113"/>
                <a:gd name="connsiteY10" fmla="*/ 206375 h 336550"/>
                <a:gd name="connsiteX11" fmla="*/ 118193 w 138113"/>
                <a:gd name="connsiteY11" fmla="*/ 116962 h 336550"/>
                <a:gd name="connsiteX12" fmla="*/ 115537 w 138113"/>
                <a:gd name="connsiteY12" fmla="*/ 114332 h 336550"/>
                <a:gd name="connsiteX13" fmla="*/ 111553 w 138113"/>
                <a:gd name="connsiteY13" fmla="*/ 113017 h 336550"/>
                <a:gd name="connsiteX14" fmla="*/ 107569 w 138113"/>
                <a:gd name="connsiteY14" fmla="*/ 114332 h 336550"/>
                <a:gd name="connsiteX15" fmla="*/ 106241 w 138113"/>
                <a:gd name="connsiteY15" fmla="*/ 116962 h 336550"/>
                <a:gd name="connsiteX16" fmla="*/ 106241 w 138113"/>
                <a:gd name="connsiteY16" fmla="*/ 322086 h 336550"/>
                <a:gd name="connsiteX17" fmla="*/ 100929 w 138113"/>
                <a:gd name="connsiteY17" fmla="*/ 332605 h 336550"/>
                <a:gd name="connsiteX18" fmla="*/ 90305 w 138113"/>
                <a:gd name="connsiteY18" fmla="*/ 336550 h 336550"/>
                <a:gd name="connsiteX19" fmla="*/ 79681 w 138113"/>
                <a:gd name="connsiteY19" fmla="*/ 332605 h 336550"/>
                <a:gd name="connsiteX20" fmla="*/ 75697 w 138113"/>
                <a:gd name="connsiteY20" fmla="*/ 322086 h 336550"/>
                <a:gd name="connsiteX21" fmla="*/ 75697 w 138113"/>
                <a:gd name="connsiteY21" fmla="*/ 195856 h 336550"/>
                <a:gd name="connsiteX22" fmla="*/ 73041 w 138113"/>
                <a:gd name="connsiteY22" fmla="*/ 191911 h 336550"/>
                <a:gd name="connsiteX23" fmla="*/ 69057 w 138113"/>
                <a:gd name="connsiteY23" fmla="*/ 190596 h 336550"/>
                <a:gd name="connsiteX24" fmla="*/ 65073 w 138113"/>
                <a:gd name="connsiteY24" fmla="*/ 191911 h 336550"/>
                <a:gd name="connsiteX25" fmla="*/ 62417 w 138113"/>
                <a:gd name="connsiteY25" fmla="*/ 195856 h 336550"/>
                <a:gd name="connsiteX26" fmla="*/ 62417 w 138113"/>
                <a:gd name="connsiteY26" fmla="*/ 241877 h 336550"/>
                <a:gd name="connsiteX27" fmla="*/ 62417 w 138113"/>
                <a:gd name="connsiteY27" fmla="*/ 322086 h 336550"/>
                <a:gd name="connsiteX28" fmla="*/ 57105 w 138113"/>
                <a:gd name="connsiteY28" fmla="*/ 332605 h 336550"/>
                <a:gd name="connsiteX29" fmla="*/ 46480 w 138113"/>
                <a:gd name="connsiteY29" fmla="*/ 336550 h 336550"/>
                <a:gd name="connsiteX30" fmla="*/ 35856 w 138113"/>
                <a:gd name="connsiteY30" fmla="*/ 332605 h 336550"/>
                <a:gd name="connsiteX31" fmla="*/ 31872 w 138113"/>
                <a:gd name="connsiteY31" fmla="*/ 322086 h 336550"/>
                <a:gd name="connsiteX32" fmla="*/ 31872 w 138113"/>
                <a:gd name="connsiteY32" fmla="*/ 116962 h 336550"/>
                <a:gd name="connsiteX33" fmla="*/ 29216 w 138113"/>
                <a:gd name="connsiteY33" fmla="*/ 114332 h 336550"/>
                <a:gd name="connsiteX34" fmla="*/ 26560 w 138113"/>
                <a:gd name="connsiteY34" fmla="*/ 113017 h 336550"/>
                <a:gd name="connsiteX35" fmla="*/ 22576 w 138113"/>
                <a:gd name="connsiteY35" fmla="*/ 114332 h 336550"/>
                <a:gd name="connsiteX36" fmla="*/ 19920 w 138113"/>
                <a:gd name="connsiteY36" fmla="*/ 116962 h 336550"/>
                <a:gd name="connsiteX37" fmla="*/ 19920 w 138113"/>
                <a:gd name="connsiteY37" fmla="*/ 206375 h 336550"/>
                <a:gd name="connsiteX38" fmla="*/ 17264 w 138113"/>
                <a:gd name="connsiteY38" fmla="*/ 214264 h 336550"/>
                <a:gd name="connsiteX39" fmla="*/ 10624 w 138113"/>
                <a:gd name="connsiteY39" fmla="*/ 216894 h 336550"/>
                <a:gd name="connsiteX40" fmla="*/ 2656 w 138113"/>
                <a:gd name="connsiteY40" fmla="*/ 214264 h 336550"/>
                <a:gd name="connsiteX41" fmla="*/ 0 w 138113"/>
                <a:gd name="connsiteY41" fmla="*/ 206375 h 336550"/>
                <a:gd name="connsiteX42" fmla="*/ 0 w 138113"/>
                <a:gd name="connsiteY42" fmla="*/ 111702 h 336550"/>
                <a:gd name="connsiteX43" fmla="*/ 1328 w 138113"/>
                <a:gd name="connsiteY43" fmla="*/ 98553 h 336550"/>
                <a:gd name="connsiteX44" fmla="*/ 7968 w 138113"/>
                <a:gd name="connsiteY44" fmla="*/ 86719 h 336550"/>
                <a:gd name="connsiteX45" fmla="*/ 17264 w 138113"/>
                <a:gd name="connsiteY45" fmla="*/ 78830 h 336550"/>
                <a:gd name="connsiteX46" fmla="*/ 30544 w 138113"/>
                <a:gd name="connsiteY46" fmla="*/ 76200 h 336550"/>
                <a:gd name="connsiteX47" fmla="*/ 69057 w 138113"/>
                <a:gd name="connsiteY47" fmla="*/ 0 h 336550"/>
                <a:gd name="connsiteX48" fmla="*/ 92489 w 138113"/>
                <a:gd name="connsiteY48" fmla="*/ 9335 h 336550"/>
                <a:gd name="connsiteX49" fmla="*/ 101601 w 138113"/>
                <a:gd name="connsiteY49" fmla="*/ 33338 h 336550"/>
                <a:gd name="connsiteX50" fmla="*/ 98998 w 138113"/>
                <a:gd name="connsiteY50" fmla="*/ 46673 h 336550"/>
                <a:gd name="connsiteX51" fmla="*/ 92489 w 138113"/>
                <a:gd name="connsiteY51" fmla="*/ 57341 h 336550"/>
                <a:gd name="connsiteX52" fmla="*/ 82075 w 138113"/>
                <a:gd name="connsiteY52" fmla="*/ 64008 h 336550"/>
                <a:gd name="connsiteX53" fmla="*/ 69057 w 138113"/>
                <a:gd name="connsiteY53" fmla="*/ 66675 h 336550"/>
                <a:gd name="connsiteX54" fmla="*/ 56040 w 138113"/>
                <a:gd name="connsiteY54" fmla="*/ 64008 h 336550"/>
                <a:gd name="connsiteX55" fmla="*/ 45625 w 138113"/>
                <a:gd name="connsiteY55" fmla="*/ 57341 h 336550"/>
                <a:gd name="connsiteX56" fmla="*/ 39117 w 138113"/>
                <a:gd name="connsiteY56" fmla="*/ 46673 h 336550"/>
                <a:gd name="connsiteX57" fmla="*/ 36513 w 138113"/>
                <a:gd name="connsiteY57" fmla="*/ 33338 h 336550"/>
                <a:gd name="connsiteX58" fmla="*/ 39117 w 138113"/>
                <a:gd name="connsiteY58" fmla="*/ 20003 h 336550"/>
                <a:gd name="connsiteX59" fmla="*/ 45625 w 138113"/>
                <a:gd name="connsiteY59" fmla="*/ 9335 h 336550"/>
                <a:gd name="connsiteX60" fmla="*/ 56040 w 138113"/>
                <a:gd name="connsiteY60" fmla="*/ 2667 h 336550"/>
                <a:gd name="connsiteX61" fmla="*/ 69057 w 138113"/>
                <a:gd name="connsiteY61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38113" h="336550">
                  <a:moveTo>
                    <a:pt x="30544" y="76200"/>
                  </a:moveTo>
                  <a:lnTo>
                    <a:pt x="102257" y="76200"/>
                  </a:lnTo>
                  <a:cubicBezTo>
                    <a:pt x="107569" y="76200"/>
                    <a:pt x="112881" y="77515"/>
                    <a:pt x="116865" y="78830"/>
                  </a:cubicBezTo>
                  <a:cubicBezTo>
                    <a:pt x="122177" y="81460"/>
                    <a:pt x="124833" y="84089"/>
                    <a:pt x="128817" y="86719"/>
                  </a:cubicBezTo>
                  <a:cubicBezTo>
                    <a:pt x="131473" y="90664"/>
                    <a:pt x="134129" y="94609"/>
                    <a:pt x="135457" y="98553"/>
                  </a:cubicBezTo>
                  <a:cubicBezTo>
                    <a:pt x="136785" y="102498"/>
                    <a:pt x="138113" y="106443"/>
                    <a:pt x="138113" y="111702"/>
                  </a:cubicBezTo>
                  <a:cubicBezTo>
                    <a:pt x="138113" y="206375"/>
                    <a:pt x="138113" y="206375"/>
                    <a:pt x="138113" y="206375"/>
                  </a:cubicBezTo>
                  <a:cubicBezTo>
                    <a:pt x="138113" y="209005"/>
                    <a:pt x="136785" y="211635"/>
                    <a:pt x="135457" y="214264"/>
                  </a:cubicBezTo>
                  <a:cubicBezTo>
                    <a:pt x="132801" y="215579"/>
                    <a:pt x="130145" y="216894"/>
                    <a:pt x="127489" y="216894"/>
                  </a:cubicBezTo>
                  <a:cubicBezTo>
                    <a:pt x="124833" y="216894"/>
                    <a:pt x="123505" y="215579"/>
                    <a:pt x="120849" y="214264"/>
                  </a:cubicBezTo>
                  <a:cubicBezTo>
                    <a:pt x="118193" y="211635"/>
                    <a:pt x="118193" y="209005"/>
                    <a:pt x="118193" y="206375"/>
                  </a:cubicBezTo>
                  <a:cubicBezTo>
                    <a:pt x="118193" y="116962"/>
                    <a:pt x="118193" y="116962"/>
                    <a:pt x="118193" y="116962"/>
                  </a:cubicBezTo>
                  <a:cubicBezTo>
                    <a:pt x="118193" y="115647"/>
                    <a:pt x="116865" y="114332"/>
                    <a:pt x="115537" y="114332"/>
                  </a:cubicBezTo>
                  <a:cubicBezTo>
                    <a:pt x="114209" y="114332"/>
                    <a:pt x="112881" y="113017"/>
                    <a:pt x="111553" y="113017"/>
                  </a:cubicBezTo>
                  <a:cubicBezTo>
                    <a:pt x="110225" y="113017"/>
                    <a:pt x="110225" y="114332"/>
                    <a:pt x="107569" y="114332"/>
                  </a:cubicBezTo>
                  <a:cubicBezTo>
                    <a:pt x="106241" y="114332"/>
                    <a:pt x="106241" y="115647"/>
                    <a:pt x="106241" y="116962"/>
                  </a:cubicBezTo>
                  <a:cubicBezTo>
                    <a:pt x="106241" y="322086"/>
                    <a:pt x="106241" y="322086"/>
                    <a:pt x="106241" y="322086"/>
                  </a:cubicBezTo>
                  <a:cubicBezTo>
                    <a:pt x="106241" y="326031"/>
                    <a:pt x="104913" y="329976"/>
                    <a:pt x="100929" y="332605"/>
                  </a:cubicBezTo>
                  <a:cubicBezTo>
                    <a:pt x="98273" y="335235"/>
                    <a:pt x="95617" y="336550"/>
                    <a:pt x="90305" y="336550"/>
                  </a:cubicBezTo>
                  <a:cubicBezTo>
                    <a:pt x="86321" y="336550"/>
                    <a:pt x="83665" y="335235"/>
                    <a:pt x="79681" y="332605"/>
                  </a:cubicBezTo>
                  <a:cubicBezTo>
                    <a:pt x="77025" y="328661"/>
                    <a:pt x="75697" y="326031"/>
                    <a:pt x="75697" y="322086"/>
                  </a:cubicBezTo>
                  <a:cubicBezTo>
                    <a:pt x="75697" y="195856"/>
                    <a:pt x="75697" y="195856"/>
                    <a:pt x="75697" y="195856"/>
                  </a:cubicBezTo>
                  <a:cubicBezTo>
                    <a:pt x="75697" y="194541"/>
                    <a:pt x="74369" y="193226"/>
                    <a:pt x="73041" y="191911"/>
                  </a:cubicBezTo>
                  <a:cubicBezTo>
                    <a:pt x="71713" y="191911"/>
                    <a:pt x="70385" y="190596"/>
                    <a:pt x="69057" y="190596"/>
                  </a:cubicBezTo>
                  <a:cubicBezTo>
                    <a:pt x="69057" y="190596"/>
                    <a:pt x="66401" y="191911"/>
                    <a:pt x="65073" y="191911"/>
                  </a:cubicBezTo>
                  <a:cubicBezTo>
                    <a:pt x="62417" y="193226"/>
                    <a:pt x="62417" y="194541"/>
                    <a:pt x="62417" y="195856"/>
                  </a:cubicBezTo>
                  <a:cubicBezTo>
                    <a:pt x="62417" y="241877"/>
                    <a:pt x="62417" y="241877"/>
                    <a:pt x="62417" y="241877"/>
                  </a:cubicBezTo>
                  <a:cubicBezTo>
                    <a:pt x="62417" y="322086"/>
                    <a:pt x="62417" y="322086"/>
                    <a:pt x="62417" y="322086"/>
                  </a:cubicBezTo>
                  <a:cubicBezTo>
                    <a:pt x="62417" y="326031"/>
                    <a:pt x="61089" y="328661"/>
                    <a:pt x="57105" y="332605"/>
                  </a:cubicBezTo>
                  <a:cubicBezTo>
                    <a:pt x="54449" y="335235"/>
                    <a:pt x="50464" y="336550"/>
                    <a:pt x="46480" y="336550"/>
                  </a:cubicBezTo>
                  <a:cubicBezTo>
                    <a:pt x="42496" y="336550"/>
                    <a:pt x="38512" y="335235"/>
                    <a:pt x="35856" y="332605"/>
                  </a:cubicBezTo>
                  <a:cubicBezTo>
                    <a:pt x="33200" y="329976"/>
                    <a:pt x="31872" y="326031"/>
                    <a:pt x="31872" y="322086"/>
                  </a:cubicBezTo>
                  <a:cubicBezTo>
                    <a:pt x="31872" y="116962"/>
                    <a:pt x="31872" y="116962"/>
                    <a:pt x="31872" y="116962"/>
                  </a:cubicBezTo>
                  <a:cubicBezTo>
                    <a:pt x="31872" y="115647"/>
                    <a:pt x="30544" y="114332"/>
                    <a:pt x="29216" y="114332"/>
                  </a:cubicBezTo>
                  <a:cubicBezTo>
                    <a:pt x="27888" y="114332"/>
                    <a:pt x="26560" y="113017"/>
                    <a:pt x="26560" y="113017"/>
                  </a:cubicBezTo>
                  <a:cubicBezTo>
                    <a:pt x="25232" y="113017"/>
                    <a:pt x="23904" y="114332"/>
                    <a:pt x="22576" y="114332"/>
                  </a:cubicBezTo>
                  <a:cubicBezTo>
                    <a:pt x="21248" y="114332"/>
                    <a:pt x="19920" y="115647"/>
                    <a:pt x="19920" y="116962"/>
                  </a:cubicBezTo>
                  <a:cubicBezTo>
                    <a:pt x="19920" y="206375"/>
                    <a:pt x="19920" y="206375"/>
                    <a:pt x="19920" y="206375"/>
                  </a:cubicBezTo>
                  <a:cubicBezTo>
                    <a:pt x="19920" y="209005"/>
                    <a:pt x="19920" y="211635"/>
                    <a:pt x="17264" y="214264"/>
                  </a:cubicBezTo>
                  <a:cubicBezTo>
                    <a:pt x="14608" y="215579"/>
                    <a:pt x="13280" y="216894"/>
                    <a:pt x="10624" y="216894"/>
                  </a:cubicBezTo>
                  <a:cubicBezTo>
                    <a:pt x="7968" y="216894"/>
                    <a:pt x="5312" y="215579"/>
                    <a:pt x="2656" y="214264"/>
                  </a:cubicBezTo>
                  <a:cubicBezTo>
                    <a:pt x="1328" y="211635"/>
                    <a:pt x="0" y="209005"/>
                    <a:pt x="0" y="206375"/>
                  </a:cubicBezTo>
                  <a:cubicBezTo>
                    <a:pt x="0" y="111702"/>
                    <a:pt x="0" y="111702"/>
                    <a:pt x="0" y="111702"/>
                  </a:cubicBezTo>
                  <a:cubicBezTo>
                    <a:pt x="0" y="106443"/>
                    <a:pt x="0" y="102498"/>
                    <a:pt x="1328" y="98553"/>
                  </a:cubicBezTo>
                  <a:cubicBezTo>
                    <a:pt x="2656" y="94609"/>
                    <a:pt x="5312" y="90664"/>
                    <a:pt x="7968" y="86719"/>
                  </a:cubicBezTo>
                  <a:cubicBezTo>
                    <a:pt x="9296" y="84089"/>
                    <a:pt x="13280" y="81460"/>
                    <a:pt x="17264" y="78830"/>
                  </a:cubicBezTo>
                  <a:cubicBezTo>
                    <a:pt x="19920" y="77515"/>
                    <a:pt x="25232" y="76200"/>
                    <a:pt x="30544" y="76200"/>
                  </a:cubicBezTo>
                  <a:close/>
                  <a:moveTo>
                    <a:pt x="69057" y="0"/>
                  </a:moveTo>
                  <a:cubicBezTo>
                    <a:pt x="78169" y="0"/>
                    <a:pt x="85980" y="2667"/>
                    <a:pt x="92489" y="9335"/>
                  </a:cubicBezTo>
                  <a:cubicBezTo>
                    <a:pt x="98998" y="16002"/>
                    <a:pt x="101601" y="24003"/>
                    <a:pt x="101601" y="33338"/>
                  </a:cubicBezTo>
                  <a:cubicBezTo>
                    <a:pt x="101601" y="38672"/>
                    <a:pt x="101601" y="42672"/>
                    <a:pt x="98998" y="46673"/>
                  </a:cubicBezTo>
                  <a:cubicBezTo>
                    <a:pt x="97696" y="50673"/>
                    <a:pt x="95092" y="54674"/>
                    <a:pt x="92489" y="57341"/>
                  </a:cubicBezTo>
                  <a:cubicBezTo>
                    <a:pt x="89885" y="60008"/>
                    <a:pt x="85980" y="62675"/>
                    <a:pt x="82075" y="64008"/>
                  </a:cubicBezTo>
                  <a:cubicBezTo>
                    <a:pt x="78169" y="66675"/>
                    <a:pt x="72962" y="66675"/>
                    <a:pt x="69057" y="66675"/>
                  </a:cubicBezTo>
                  <a:cubicBezTo>
                    <a:pt x="63850" y="66675"/>
                    <a:pt x="59945" y="66675"/>
                    <a:pt x="56040" y="64008"/>
                  </a:cubicBezTo>
                  <a:cubicBezTo>
                    <a:pt x="52134" y="62675"/>
                    <a:pt x="48229" y="60008"/>
                    <a:pt x="45625" y="57341"/>
                  </a:cubicBezTo>
                  <a:cubicBezTo>
                    <a:pt x="43022" y="54674"/>
                    <a:pt x="40418" y="50673"/>
                    <a:pt x="39117" y="46673"/>
                  </a:cubicBezTo>
                  <a:cubicBezTo>
                    <a:pt x="37815" y="42672"/>
                    <a:pt x="36513" y="38672"/>
                    <a:pt x="36513" y="33338"/>
                  </a:cubicBezTo>
                  <a:cubicBezTo>
                    <a:pt x="36513" y="29337"/>
                    <a:pt x="37815" y="25337"/>
                    <a:pt x="39117" y="20003"/>
                  </a:cubicBezTo>
                  <a:cubicBezTo>
                    <a:pt x="40418" y="16002"/>
                    <a:pt x="43022" y="13335"/>
                    <a:pt x="45625" y="9335"/>
                  </a:cubicBezTo>
                  <a:cubicBezTo>
                    <a:pt x="48229" y="6668"/>
                    <a:pt x="52134" y="4001"/>
                    <a:pt x="56040" y="2667"/>
                  </a:cubicBezTo>
                  <a:cubicBezTo>
                    <a:pt x="59945" y="1334"/>
                    <a:pt x="63850" y="0"/>
                    <a:pt x="69057" y="0"/>
                  </a:cubicBezTo>
                  <a:close/>
                </a:path>
              </a:pathLst>
            </a:custGeom>
            <a:gradFill>
              <a:gsLst>
                <a:gs pos="0">
                  <a:srgbClr val="FFED63"/>
                </a:gs>
                <a:gs pos="47000">
                  <a:srgbClr val="FE7D40"/>
                </a:gs>
                <a:gs pos="100000">
                  <a:srgbClr val="F04485"/>
                </a:gs>
              </a:gsLst>
              <a:lin ang="2700000" scaled="1"/>
            </a:gra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迷你简准圆" panose="03000509000000000000" pitchFamily="65" charset="-122"/>
              </a:endParaRPr>
            </a:p>
          </p:txBody>
        </p:sp>
        <p:sp>
          <p:nvSpPr>
            <p:cNvPr id="11" name="ValueShape">
              <a:extLst>
                <a:ext uri="{FF2B5EF4-FFF2-40B4-BE49-F238E27FC236}">
                  <a16:creationId xmlns:a16="http://schemas.microsoft.com/office/drawing/2014/main" id="{5D601E71-B67F-455B-A55E-CDB960168EDD}"/>
                </a:ext>
              </a:extLst>
            </p:cNvPr>
            <p:cNvSpPr/>
            <p:nvPr/>
          </p:nvSpPr>
          <p:spPr>
            <a:xfrm>
              <a:off x="5445243" y="1008464"/>
              <a:ext cx="315867" cy="769697"/>
            </a:xfrm>
            <a:custGeom>
              <a:avLst/>
              <a:gdLst>
                <a:gd name="connsiteX0" fmla="*/ 30544 w 138113"/>
                <a:gd name="connsiteY0" fmla="*/ 76200 h 336550"/>
                <a:gd name="connsiteX1" fmla="*/ 102257 w 138113"/>
                <a:gd name="connsiteY1" fmla="*/ 76200 h 336550"/>
                <a:gd name="connsiteX2" fmla="*/ 116865 w 138113"/>
                <a:gd name="connsiteY2" fmla="*/ 78830 h 336550"/>
                <a:gd name="connsiteX3" fmla="*/ 128817 w 138113"/>
                <a:gd name="connsiteY3" fmla="*/ 86719 h 336550"/>
                <a:gd name="connsiteX4" fmla="*/ 135457 w 138113"/>
                <a:gd name="connsiteY4" fmla="*/ 98553 h 336550"/>
                <a:gd name="connsiteX5" fmla="*/ 138113 w 138113"/>
                <a:gd name="connsiteY5" fmla="*/ 111702 h 336550"/>
                <a:gd name="connsiteX6" fmla="*/ 138113 w 138113"/>
                <a:gd name="connsiteY6" fmla="*/ 206375 h 336550"/>
                <a:gd name="connsiteX7" fmla="*/ 135457 w 138113"/>
                <a:gd name="connsiteY7" fmla="*/ 214264 h 336550"/>
                <a:gd name="connsiteX8" fmla="*/ 127489 w 138113"/>
                <a:gd name="connsiteY8" fmla="*/ 216894 h 336550"/>
                <a:gd name="connsiteX9" fmla="*/ 120849 w 138113"/>
                <a:gd name="connsiteY9" fmla="*/ 214264 h 336550"/>
                <a:gd name="connsiteX10" fmla="*/ 118193 w 138113"/>
                <a:gd name="connsiteY10" fmla="*/ 206375 h 336550"/>
                <a:gd name="connsiteX11" fmla="*/ 118193 w 138113"/>
                <a:gd name="connsiteY11" fmla="*/ 116962 h 336550"/>
                <a:gd name="connsiteX12" fmla="*/ 115537 w 138113"/>
                <a:gd name="connsiteY12" fmla="*/ 114332 h 336550"/>
                <a:gd name="connsiteX13" fmla="*/ 111553 w 138113"/>
                <a:gd name="connsiteY13" fmla="*/ 113017 h 336550"/>
                <a:gd name="connsiteX14" fmla="*/ 107569 w 138113"/>
                <a:gd name="connsiteY14" fmla="*/ 114332 h 336550"/>
                <a:gd name="connsiteX15" fmla="*/ 106241 w 138113"/>
                <a:gd name="connsiteY15" fmla="*/ 116962 h 336550"/>
                <a:gd name="connsiteX16" fmla="*/ 106241 w 138113"/>
                <a:gd name="connsiteY16" fmla="*/ 322086 h 336550"/>
                <a:gd name="connsiteX17" fmla="*/ 100929 w 138113"/>
                <a:gd name="connsiteY17" fmla="*/ 332605 h 336550"/>
                <a:gd name="connsiteX18" fmla="*/ 90305 w 138113"/>
                <a:gd name="connsiteY18" fmla="*/ 336550 h 336550"/>
                <a:gd name="connsiteX19" fmla="*/ 79681 w 138113"/>
                <a:gd name="connsiteY19" fmla="*/ 332605 h 336550"/>
                <a:gd name="connsiteX20" fmla="*/ 75697 w 138113"/>
                <a:gd name="connsiteY20" fmla="*/ 322086 h 336550"/>
                <a:gd name="connsiteX21" fmla="*/ 75697 w 138113"/>
                <a:gd name="connsiteY21" fmla="*/ 195856 h 336550"/>
                <a:gd name="connsiteX22" fmla="*/ 73041 w 138113"/>
                <a:gd name="connsiteY22" fmla="*/ 191911 h 336550"/>
                <a:gd name="connsiteX23" fmla="*/ 69057 w 138113"/>
                <a:gd name="connsiteY23" fmla="*/ 190596 h 336550"/>
                <a:gd name="connsiteX24" fmla="*/ 65073 w 138113"/>
                <a:gd name="connsiteY24" fmla="*/ 191911 h 336550"/>
                <a:gd name="connsiteX25" fmla="*/ 62417 w 138113"/>
                <a:gd name="connsiteY25" fmla="*/ 195856 h 336550"/>
                <a:gd name="connsiteX26" fmla="*/ 62417 w 138113"/>
                <a:gd name="connsiteY26" fmla="*/ 241877 h 336550"/>
                <a:gd name="connsiteX27" fmla="*/ 62417 w 138113"/>
                <a:gd name="connsiteY27" fmla="*/ 322086 h 336550"/>
                <a:gd name="connsiteX28" fmla="*/ 57105 w 138113"/>
                <a:gd name="connsiteY28" fmla="*/ 332605 h 336550"/>
                <a:gd name="connsiteX29" fmla="*/ 46480 w 138113"/>
                <a:gd name="connsiteY29" fmla="*/ 336550 h 336550"/>
                <a:gd name="connsiteX30" fmla="*/ 35856 w 138113"/>
                <a:gd name="connsiteY30" fmla="*/ 332605 h 336550"/>
                <a:gd name="connsiteX31" fmla="*/ 31872 w 138113"/>
                <a:gd name="connsiteY31" fmla="*/ 322086 h 336550"/>
                <a:gd name="connsiteX32" fmla="*/ 31872 w 138113"/>
                <a:gd name="connsiteY32" fmla="*/ 116962 h 336550"/>
                <a:gd name="connsiteX33" fmla="*/ 29216 w 138113"/>
                <a:gd name="connsiteY33" fmla="*/ 114332 h 336550"/>
                <a:gd name="connsiteX34" fmla="*/ 26560 w 138113"/>
                <a:gd name="connsiteY34" fmla="*/ 113017 h 336550"/>
                <a:gd name="connsiteX35" fmla="*/ 22576 w 138113"/>
                <a:gd name="connsiteY35" fmla="*/ 114332 h 336550"/>
                <a:gd name="connsiteX36" fmla="*/ 19920 w 138113"/>
                <a:gd name="connsiteY36" fmla="*/ 116962 h 336550"/>
                <a:gd name="connsiteX37" fmla="*/ 19920 w 138113"/>
                <a:gd name="connsiteY37" fmla="*/ 206375 h 336550"/>
                <a:gd name="connsiteX38" fmla="*/ 17264 w 138113"/>
                <a:gd name="connsiteY38" fmla="*/ 214264 h 336550"/>
                <a:gd name="connsiteX39" fmla="*/ 10624 w 138113"/>
                <a:gd name="connsiteY39" fmla="*/ 216894 h 336550"/>
                <a:gd name="connsiteX40" fmla="*/ 2656 w 138113"/>
                <a:gd name="connsiteY40" fmla="*/ 214264 h 336550"/>
                <a:gd name="connsiteX41" fmla="*/ 0 w 138113"/>
                <a:gd name="connsiteY41" fmla="*/ 206375 h 336550"/>
                <a:gd name="connsiteX42" fmla="*/ 0 w 138113"/>
                <a:gd name="connsiteY42" fmla="*/ 111702 h 336550"/>
                <a:gd name="connsiteX43" fmla="*/ 1328 w 138113"/>
                <a:gd name="connsiteY43" fmla="*/ 98553 h 336550"/>
                <a:gd name="connsiteX44" fmla="*/ 7968 w 138113"/>
                <a:gd name="connsiteY44" fmla="*/ 86719 h 336550"/>
                <a:gd name="connsiteX45" fmla="*/ 17264 w 138113"/>
                <a:gd name="connsiteY45" fmla="*/ 78830 h 336550"/>
                <a:gd name="connsiteX46" fmla="*/ 30544 w 138113"/>
                <a:gd name="connsiteY46" fmla="*/ 76200 h 336550"/>
                <a:gd name="connsiteX47" fmla="*/ 69057 w 138113"/>
                <a:gd name="connsiteY47" fmla="*/ 0 h 336550"/>
                <a:gd name="connsiteX48" fmla="*/ 92489 w 138113"/>
                <a:gd name="connsiteY48" fmla="*/ 9335 h 336550"/>
                <a:gd name="connsiteX49" fmla="*/ 101601 w 138113"/>
                <a:gd name="connsiteY49" fmla="*/ 33338 h 336550"/>
                <a:gd name="connsiteX50" fmla="*/ 98998 w 138113"/>
                <a:gd name="connsiteY50" fmla="*/ 46673 h 336550"/>
                <a:gd name="connsiteX51" fmla="*/ 92489 w 138113"/>
                <a:gd name="connsiteY51" fmla="*/ 57341 h 336550"/>
                <a:gd name="connsiteX52" fmla="*/ 82075 w 138113"/>
                <a:gd name="connsiteY52" fmla="*/ 64008 h 336550"/>
                <a:gd name="connsiteX53" fmla="*/ 69057 w 138113"/>
                <a:gd name="connsiteY53" fmla="*/ 66675 h 336550"/>
                <a:gd name="connsiteX54" fmla="*/ 56040 w 138113"/>
                <a:gd name="connsiteY54" fmla="*/ 64008 h 336550"/>
                <a:gd name="connsiteX55" fmla="*/ 45625 w 138113"/>
                <a:gd name="connsiteY55" fmla="*/ 57341 h 336550"/>
                <a:gd name="connsiteX56" fmla="*/ 39117 w 138113"/>
                <a:gd name="connsiteY56" fmla="*/ 46673 h 336550"/>
                <a:gd name="connsiteX57" fmla="*/ 36513 w 138113"/>
                <a:gd name="connsiteY57" fmla="*/ 33338 h 336550"/>
                <a:gd name="connsiteX58" fmla="*/ 39117 w 138113"/>
                <a:gd name="connsiteY58" fmla="*/ 20003 h 336550"/>
                <a:gd name="connsiteX59" fmla="*/ 45625 w 138113"/>
                <a:gd name="connsiteY59" fmla="*/ 9335 h 336550"/>
                <a:gd name="connsiteX60" fmla="*/ 56040 w 138113"/>
                <a:gd name="connsiteY60" fmla="*/ 2667 h 336550"/>
                <a:gd name="connsiteX61" fmla="*/ 69057 w 138113"/>
                <a:gd name="connsiteY61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38113" h="336550">
                  <a:moveTo>
                    <a:pt x="30544" y="76200"/>
                  </a:moveTo>
                  <a:lnTo>
                    <a:pt x="102257" y="76200"/>
                  </a:lnTo>
                  <a:cubicBezTo>
                    <a:pt x="107569" y="76200"/>
                    <a:pt x="112881" y="77515"/>
                    <a:pt x="116865" y="78830"/>
                  </a:cubicBezTo>
                  <a:cubicBezTo>
                    <a:pt x="122177" y="81460"/>
                    <a:pt x="124833" y="84089"/>
                    <a:pt x="128817" y="86719"/>
                  </a:cubicBezTo>
                  <a:cubicBezTo>
                    <a:pt x="131473" y="90664"/>
                    <a:pt x="134129" y="94609"/>
                    <a:pt x="135457" y="98553"/>
                  </a:cubicBezTo>
                  <a:cubicBezTo>
                    <a:pt x="136785" y="102498"/>
                    <a:pt x="138113" y="106443"/>
                    <a:pt x="138113" y="111702"/>
                  </a:cubicBezTo>
                  <a:cubicBezTo>
                    <a:pt x="138113" y="206375"/>
                    <a:pt x="138113" y="206375"/>
                    <a:pt x="138113" y="206375"/>
                  </a:cubicBezTo>
                  <a:cubicBezTo>
                    <a:pt x="138113" y="209005"/>
                    <a:pt x="136785" y="211635"/>
                    <a:pt x="135457" y="214264"/>
                  </a:cubicBezTo>
                  <a:cubicBezTo>
                    <a:pt x="132801" y="215579"/>
                    <a:pt x="130145" y="216894"/>
                    <a:pt x="127489" y="216894"/>
                  </a:cubicBezTo>
                  <a:cubicBezTo>
                    <a:pt x="124833" y="216894"/>
                    <a:pt x="123505" y="215579"/>
                    <a:pt x="120849" y="214264"/>
                  </a:cubicBezTo>
                  <a:cubicBezTo>
                    <a:pt x="118193" y="211635"/>
                    <a:pt x="118193" y="209005"/>
                    <a:pt x="118193" y="206375"/>
                  </a:cubicBezTo>
                  <a:cubicBezTo>
                    <a:pt x="118193" y="116962"/>
                    <a:pt x="118193" y="116962"/>
                    <a:pt x="118193" y="116962"/>
                  </a:cubicBezTo>
                  <a:cubicBezTo>
                    <a:pt x="118193" y="115647"/>
                    <a:pt x="116865" y="114332"/>
                    <a:pt x="115537" y="114332"/>
                  </a:cubicBezTo>
                  <a:cubicBezTo>
                    <a:pt x="114209" y="114332"/>
                    <a:pt x="112881" y="113017"/>
                    <a:pt x="111553" y="113017"/>
                  </a:cubicBezTo>
                  <a:cubicBezTo>
                    <a:pt x="110225" y="113017"/>
                    <a:pt x="110225" y="114332"/>
                    <a:pt x="107569" y="114332"/>
                  </a:cubicBezTo>
                  <a:cubicBezTo>
                    <a:pt x="106241" y="114332"/>
                    <a:pt x="106241" y="115647"/>
                    <a:pt x="106241" y="116962"/>
                  </a:cubicBezTo>
                  <a:cubicBezTo>
                    <a:pt x="106241" y="322086"/>
                    <a:pt x="106241" y="322086"/>
                    <a:pt x="106241" y="322086"/>
                  </a:cubicBezTo>
                  <a:cubicBezTo>
                    <a:pt x="106241" y="326031"/>
                    <a:pt x="104913" y="329976"/>
                    <a:pt x="100929" y="332605"/>
                  </a:cubicBezTo>
                  <a:cubicBezTo>
                    <a:pt x="98273" y="335235"/>
                    <a:pt x="95617" y="336550"/>
                    <a:pt x="90305" y="336550"/>
                  </a:cubicBezTo>
                  <a:cubicBezTo>
                    <a:pt x="86321" y="336550"/>
                    <a:pt x="83665" y="335235"/>
                    <a:pt x="79681" y="332605"/>
                  </a:cubicBezTo>
                  <a:cubicBezTo>
                    <a:pt x="77025" y="328661"/>
                    <a:pt x="75697" y="326031"/>
                    <a:pt x="75697" y="322086"/>
                  </a:cubicBezTo>
                  <a:cubicBezTo>
                    <a:pt x="75697" y="195856"/>
                    <a:pt x="75697" y="195856"/>
                    <a:pt x="75697" y="195856"/>
                  </a:cubicBezTo>
                  <a:cubicBezTo>
                    <a:pt x="75697" y="194541"/>
                    <a:pt x="74369" y="193226"/>
                    <a:pt x="73041" y="191911"/>
                  </a:cubicBezTo>
                  <a:cubicBezTo>
                    <a:pt x="71713" y="191911"/>
                    <a:pt x="70385" y="190596"/>
                    <a:pt x="69057" y="190596"/>
                  </a:cubicBezTo>
                  <a:cubicBezTo>
                    <a:pt x="69057" y="190596"/>
                    <a:pt x="66401" y="191911"/>
                    <a:pt x="65073" y="191911"/>
                  </a:cubicBezTo>
                  <a:cubicBezTo>
                    <a:pt x="62417" y="193226"/>
                    <a:pt x="62417" y="194541"/>
                    <a:pt x="62417" y="195856"/>
                  </a:cubicBezTo>
                  <a:cubicBezTo>
                    <a:pt x="62417" y="241877"/>
                    <a:pt x="62417" y="241877"/>
                    <a:pt x="62417" y="241877"/>
                  </a:cubicBezTo>
                  <a:cubicBezTo>
                    <a:pt x="62417" y="322086"/>
                    <a:pt x="62417" y="322086"/>
                    <a:pt x="62417" y="322086"/>
                  </a:cubicBezTo>
                  <a:cubicBezTo>
                    <a:pt x="62417" y="326031"/>
                    <a:pt x="61089" y="328661"/>
                    <a:pt x="57105" y="332605"/>
                  </a:cubicBezTo>
                  <a:cubicBezTo>
                    <a:pt x="54449" y="335235"/>
                    <a:pt x="50464" y="336550"/>
                    <a:pt x="46480" y="336550"/>
                  </a:cubicBezTo>
                  <a:cubicBezTo>
                    <a:pt x="42496" y="336550"/>
                    <a:pt x="38512" y="335235"/>
                    <a:pt x="35856" y="332605"/>
                  </a:cubicBezTo>
                  <a:cubicBezTo>
                    <a:pt x="33200" y="329976"/>
                    <a:pt x="31872" y="326031"/>
                    <a:pt x="31872" y="322086"/>
                  </a:cubicBezTo>
                  <a:cubicBezTo>
                    <a:pt x="31872" y="116962"/>
                    <a:pt x="31872" y="116962"/>
                    <a:pt x="31872" y="116962"/>
                  </a:cubicBezTo>
                  <a:cubicBezTo>
                    <a:pt x="31872" y="115647"/>
                    <a:pt x="30544" y="114332"/>
                    <a:pt x="29216" y="114332"/>
                  </a:cubicBezTo>
                  <a:cubicBezTo>
                    <a:pt x="27888" y="114332"/>
                    <a:pt x="26560" y="113017"/>
                    <a:pt x="26560" y="113017"/>
                  </a:cubicBezTo>
                  <a:cubicBezTo>
                    <a:pt x="25232" y="113017"/>
                    <a:pt x="23904" y="114332"/>
                    <a:pt x="22576" y="114332"/>
                  </a:cubicBezTo>
                  <a:cubicBezTo>
                    <a:pt x="21248" y="114332"/>
                    <a:pt x="19920" y="115647"/>
                    <a:pt x="19920" y="116962"/>
                  </a:cubicBezTo>
                  <a:cubicBezTo>
                    <a:pt x="19920" y="206375"/>
                    <a:pt x="19920" y="206375"/>
                    <a:pt x="19920" y="206375"/>
                  </a:cubicBezTo>
                  <a:cubicBezTo>
                    <a:pt x="19920" y="209005"/>
                    <a:pt x="19920" y="211635"/>
                    <a:pt x="17264" y="214264"/>
                  </a:cubicBezTo>
                  <a:cubicBezTo>
                    <a:pt x="14608" y="215579"/>
                    <a:pt x="13280" y="216894"/>
                    <a:pt x="10624" y="216894"/>
                  </a:cubicBezTo>
                  <a:cubicBezTo>
                    <a:pt x="7968" y="216894"/>
                    <a:pt x="5312" y="215579"/>
                    <a:pt x="2656" y="214264"/>
                  </a:cubicBezTo>
                  <a:cubicBezTo>
                    <a:pt x="1328" y="211635"/>
                    <a:pt x="0" y="209005"/>
                    <a:pt x="0" y="206375"/>
                  </a:cubicBezTo>
                  <a:cubicBezTo>
                    <a:pt x="0" y="111702"/>
                    <a:pt x="0" y="111702"/>
                    <a:pt x="0" y="111702"/>
                  </a:cubicBezTo>
                  <a:cubicBezTo>
                    <a:pt x="0" y="106443"/>
                    <a:pt x="0" y="102498"/>
                    <a:pt x="1328" y="98553"/>
                  </a:cubicBezTo>
                  <a:cubicBezTo>
                    <a:pt x="2656" y="94609"/>
                    <a:pt x="5312" y="90664"/>
                    <a:pt x="7968" y="86719"/>
                  </a:cubicBezTo>
                  <a:cubicBezTo>
                    <a:pt x="9296" y="84089"/>
                    <a:pt x="13280" y="81460"/>
                    <a:pt x="17264" y="78830"/>
                  </a:cubicBezTo>
                  <a:cubicBezTo>
                    <a:pt x="19920" y="77515"/>
                    <a:pt x="25232" y="76200"/>
                    <a:pt x="30544" y="76200"/>
                  </a:cubicBezTo>
                  <a:close/>
                  <a:moveTo>
                    <a:pt x="69057" y="0"/>
                  </a:moveTo>
                  <a:cubicBezTo>
                    <a:pt x="78169" y="0"/>
                    <a:pt x="85980" y="2667"/>
                    <a:pt x="92489" y="9335"/>
                  </a:cubicBezTo>
                  <a:cubicBezTo>
                    <a:pt x="98998" y="16002"/>
                    <a:pt x="101601" y="24003"/>
                    <a:pt x="101601" y="33338"/>
                  </a:cubicBezTo>
                  <a:cubicBezTo>
                    <a:pt x="101601" y="38672"/>
                    <a:pt x="101601" y="42672"/>
                    <a:pt x="98998" y="46673"/>
                  </a:cubicBezTo>
                  <a:cubicBezTo>
                    <a:pt x="97696" y="50673"/>
                    <a:pt x="95092" y="54674"/>
                    <a:pt x="92489" y="57341"/>
                  </a:cubicBezTo>
                  <a:cubicBezTo>
                    <a:pt x="89885" y="60008"/>
                    <a:pt x="85980" y="62675"/>
                    <a:pt x="82075" y="64008"/>
                  </a:cubicBezTo>
                  <a:cubicBezTo>
                    <a:pt x="78169" y="66675"/>
                    <a:pt x="72962" y="66675"/>
                    <a:pt x="69057" y="66675"/>
                  </a:cubicBezTo>
                  <a:cubicBezTo>
                    <a:pt x="63850" y="66675"/>
                    <a:pt x="59945" y="66675"/>
                    <a:pt x="56040" y="64008"/>
                  </a:cubicBezTo>
                  <a:cubicBezTo>
                    <a:pt x="52134" y="62675"/>
                    <a:pt x="48229" y="60008"/>
                    <a:pt x="45625" y="57341"/>
                  </a:cubicBezTo>
                  <a:cubicBezTo>
                    <a:pt x="43022" y="54674"/>
                    <a:pt x="40418" y="50673"/>
                    <a:pt x="39117" y="46673"/>
                  </a:cubicBezTo>
                  <a:cubicBezTo>
                    <a:pt x="37815" y="42672"/>
                    <a:pt x="36513" y="38672"/>
                    <a:pt x="36513" y="33338"/>
                  </a:cubicBezTo>
                  <a:cubicBezTo>
                    <a:pt x="36513" y="29337"/>
                    <a:pt x="37815" y="25337"/>
                    <a:pt x="39117" y="20003"/>
                  </a:cubicBezTo>
                  <a:cubicBezTo>
                    <a:pt x="40418" y="16002"/>
                    <a:pt x="43022" y="13335"/>
                    <a:pt x="45625" y="9335"/>
                  </a:cubicBezTo>
                  <a:cubicBezTo>
                    <a:pt x="48229" y="6668"/>
                    <a:pt x="52134" y="4001"/>
                    <a:pt x="56040" y="2667"/>
                  </a:cubicBezTo>
                  <a:cubicBezTo>
                    <a:pt x="59945" y="1334"/>
                    <a:pt x="63850" y="0"/>
                    <a:pt x="690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ED63"/>
                </a:gs>
                <a:gs pos="47000">
                  <a:srgbClr val="FE7D40"/>
                </a:gs>
                <a:gs pos="100000">
                  <a:srgbClr val="F04485"/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迷你简准圆" panose="03000509000000000000" pitchFamily="65" charset="-122"/>
              </a:endParaRPr>
            </a:p>
          </p:txBody>
        </p:sp>
        <p:sp>
          <p:nvSpPr>
            <p:cNvPr id="12" name="ValueShape">
              <a:extLst>
                <a:ext uri="{FF2B5EF4-FFF2-40B4-BE49-F238E27FC236}">
                  <a16:creationId xmlns:a16="http://schemas.microsoft.com/office/drawing/2014/main" id="{408D2875-96AD-4318-86CB-5622282B9E18}"/>
                </a:ext>
              </a:extLst>
            </p:cNvPr>
            <p:cNvSpPr/>
            <p:nvPr/>
          </p:nvSpPr>
          <p:spPr>
            <a:xfrm>
              <a:off x="6016743" y="1008464"/>
              <a:ext cx="315867" cy="769697"/>
            </a:xfrm>
            <a:custGeom>
              <a:avLst/>
              <a:gdLst>
                <a:gd name="connsiteX0" fmla="*/ 30544 w 138113"/>
                <a:gd name="connsiteY0" fmla="*/ 76200 h 336550"/>
                <a:gd name="connsiteX1" fmla="*/ 102257 w 138113"/>
                <a:gd name="connsiteY1" fmla="*/ 76200 h 336550"/>
                <a:gd name="connsiteX2" fmla="*/ 116865 w 138113"/>
                <a:gd name="connsiteY2" fmla="*/ 78830 h 336550"/>
                <a:gd name="connsiteX3" fmla="*/ 128817 w 138113"/>
                <a:gd name="connsiteY3" fmla="*/ 86719 h 336550"/>
                <a:gd name="connsiteX4" fmla="*/ 135457 w 138113"/>
                <a:gd name="connsiteY4" fmla="*/ 98553 h 336550"/>
                <a:gd name="connsiteX5" fmla="*/ 138113 w 138113"/>
                <a:gd name="connsiteY5" fmla="*/ 111702 h 336550"/>
                <a:gd name="connsiteX6" fmla="*/ 138113 w 138113"/>
                <a:gd name="connsiteY6" fmla="*/ 206375 h 336550"/>
                <a:gd name="connsiteX7" fmla="*/ 135457 w 138113"/>
                <a:gd name="connsiteY7" fmla="*/ 214264 h 336550"/>
                <a:gd name="connsiteX8" fmla="*/ 127489 w 138113"/>
                <a:gd name="connsiteY8" fmla="*/ 216894 h 336550"/>
                <a:gd name="connsiteX9" fmla="*/ 120849 w 138113"/>
                <a:gd name="connsiteY9" fmla="*/ 214264 h 336550"/>
                <a:gd name="connsiteX10" fmla="*/ 118193 w 138113"/>
                <a:gd name="connsiteY10" fmla="*/ 206375 h 336550"/>
                <a:gd name="connsiteX11" fmla="*/ 118193 w 138113"/>
                <a:gd name="connsiteY11" fmla="*/ 116962 h 336550"/>
                <a:gd name="connsiteX12" fmla="*/ 115537 w 138113"/>
                <a:gd name="connsiteY12" fmla="*/ 114332 h 336550"/>
                <a:gd name="connsiteX13" fmla="*/ 111553 w 138113"/>
                <a:gd name="connsiteY13" fmla="*/ 113017 h 336550"/>
                <a:gd name="connsiteX14" fmla="*/ 107569 w 138113"/>
                <a:gd name="connsiteY14" fmla="*/ 114332 h 336550"/>
                <a:gd name="connsiteX15" fmla="*/ 106241 w 138113"/>
                <a:gd name="connsiteY15" fmla="*/ 116962 h 336550"/>
                <a:gd name="connsiteX16" fmla="*/ 106241 w 138113"/>
                <a:gd name="connsiteY16" fmla="*/ 322086 h 336550"/>
                <a:gd name="connsiteX17" fmla="*/ 100929 w 138113"/>
                <a:gd name="connsiteY17" fmla="*/ 332605 h 336550"/>
                <a:gd name="connsiteX18" fmla="*/ 90305 w 138113"/>
                <a:gd name="connsiteY18" fmla="*/ 336550 h 336550"/>
                <a:gd name="connsiteX19" fmla="*/ 79681 w 138113"/>
                <a:gd name="connsiteY19" fmla="*/ 332605 h 336550"/>
                <a:gd name="connsiteX20" fmla="*/ 75697 w 138113"/>
                <a:gd name="connsiteY20" fmla="*/ 322086 h 336550"/>
                <a:gd name="connsiteX21" fmla="*/ 75697 w 138113"/>
                <a:gd name="connsiteY21" fmla="*/ 195856 h 336550"/>
                <a:gd name="connsiteX22" fmla="*/ 73041 w 138113"/>
                <a:gd name="connsiteY22" fmla="*/ 191911 h 336550"/>
                <a:gd name="connsiteX23" fmla="*/ 69057 w 138113"/>
                <a:gd name="connsiteY23" fmla="*/ 190596 h 336550"/>
                <a:gd name="connsiteX24" fmla="*/ 65073 w 138113"/>
                <a:gd name="connsiteY24" fmla="*/ 191911 h 336550"/>
                <a:gd name="connsiteX25" fmla="*/ 62417 w 138113"/>
                <a:gd name="connsiteY25" fmla="*/ 195856 h 336550"/>
                <a:gd name="connsiteX26" fmla="*/ 62417 w 138113"/>
                <a:gd name="connsiteY26" fmla="*/ 241877 h 336550"/>
                <a:gd name="connsiteX27" fmla="*/ 62417 w 138113"/>
                <a:gd name="connsiteY27" fmla="*/ 322086 h 336550"/>
                <a:gd name="connsiteX28" fmla="*/ 57105 w 138113"/>
                <a:gd name="connsiteY28" fmla="*/ 332605 h 336550"/>
                <a:gd name="connsiteX29" fmla="*/ 46480 w 138113"/>
                <a:gd name="connsiteY29" fmla="*/ 336550 h 336550"/>
                <a:gd name="connsiteX30" fmla="*/ 35856 w 138113"/>
                <a:gd name="connsiteY30" fmla="*/ 332605 h 336550"/>
                <a:gd name="connsiteX31" fmla="*/ 31872 w 138113"/>
                <a:gd name="connsiteY31" fmla="*/ 322086 h 336550"/>
                <a:gd name="connsiteX32" fmla="*/ 31872 w 138113"/>
                <a:gd name="connsiteY32" fmla="*/ 116962 h 336550"/>
                <a:gd name="connsiteX33" fmla="*/ 29216 w 138113"/>
                <a:gd name="connsiteY33" fmla="*/ 114332 h 336550"/>
                <a:gd name="connsiteX34" fmla="*/ 26560 w 138113"/>
                <a:gd name="connsiteY34" fmla="*/ 113017 h 336550"/>
                <a:gd name="connsiteX35" fmla="*/ 22576 w 138113"/>
                <a:gd name="connsiteY35" fmla="*/ 114332 h 336550"/>
                <a:gd name="connsiteX36" fmla="*/ 19920 w 138113"/>
                <a:gd name="connsiteY36" fmla="*/ 116962 h 336550"/>
                <a:gd name="connsiteX37" fmla="*/ 19920 w 138113"/>
                <a:gd name="connsiteY37" fmla="*/ 206375 h 336550"/>
                <a:gd name="connsiteX38" fmla="*/ 17264 w 138113"/>
                <a:gd name="connsiteY38" fmla="*/ 214264 h 336550"/>
                <a:gd name="connsiteX39" fmla="*/ 10624 w 138113"/>
                <a:gd name="connsiteY39" fmla="*/ 216894 h 336550"/>
                <a:gd name="connsiteX40" fmla="*/ 2656 w 138113"/>
                <a:gd name="connsiteY40" fmla="*/ 214264 h 336550"/>
                <a:gd name="connsiteX41" fmla="*/ 0 w 138113"/>
                <a:gd name="connsiteY41" fmla="*/ 206375 h 336550"/>
                <a:gd name="connsiteX42" fmla="*/ 0 w 138113"/>
                <a:gd name="connsiteY42" fmla="*/ 111702 h 336550"/>
                <a:gd name="connsiteX43" fmla="*/ 1328 w 138113"/>
                <a:gd name="connsiteY43" fmla="*/ 98553 h 336550"/>
                <a:gd name="connsiteX44" fmla="*/ 7968 w 138113"/>
                <a:gd name="connsiteY44" fmla="*/ 86719 h 336550"/>
                <a:gd name="connsiteX45" fmla="*/ 17264 w 138113"/>
                <a:gd name="connsiteY45" fmla="*/ 78830 h 336550"/>
                <a:gd name="connsiteX46" fmla="*/ 30544 w 138113"/>
                <a:gd name="connsiteY46" fmla="*/ 76200 h 336550"/>
                <a:gd name="connsiteX47" fmla="*/ 69057 w 138113"/>
                <a:gd name="connsiteY47" fmla="*/ 0 h 336550"/>
                <a:gd name="connsiteX48" fmla="*/ 92489 w 138113"/>
                <a:gd name="connsiteY48" fmla="*/ 9335 h 336550"/>
                <a:gd name="connsiteX49" fmla="*/ 101601 w 138113"/>
                <a:gd name="connsiteY49" fmla="*/ 33338 h 336550"/>
                <a:gd name="connsiteX50" fmla="*/ 98998 w 138113"/>
                <a:gd name="connsiteY50" fmla="*/ 46673 h 336550"/>
                <a:gd name="connsiteX51" fmla="*/ 92489 w 138113"/>
                <a:gd name="connsiteY51" fmla="*/ 57341 h 336550"/>
                <a:gd name="connsiteX52" fmla="*/ 82075 w 138113"/>
                <a:gd name="connsiteY52" fmla="*/ 64008 h 336550"/>
                <a:gd name="connsiteX53" fmla="*/ 69057 w 138113"/>
                <a:gd name="connsiteY53" fmla="*/ 66675 h 336550"/>
                <a:gd name="connsiteX54" fmla="*/ 56040 w 138113"/>
                <a:gd name="connsiteY54" fmla="*/ 64008 h 336550"/>
                <a:gd name="connsiteX55" fmla="*/ 45625 w 138113"/>
                <a:gd name="connsiteY55" fmla="*/ 57341 h 336550"/>
                <a:gd name="connsiteX56" fmla="*/ 39117 w 138113"/>
                <a:gd name="connsiteY56" fmla="*/ 46673 h 336550"/>
                <a:gd name="connsiteX57" fmla="*/ 36513 w 138113"/>
                <a:gd name="connsiteY57" fmla="*/ 33338 h 336550"/>
                <a:gd name="connsiteX58" fmla="*/ 39117 w 138113"/>
                <a:gd name="connsiteY58" fmla="*/ 20003 h 336550"/>
                <a:gd name="connsiteX59" fmla="*/ 45625 w 138113"/>
                <a:gd name="connsiteY59" fmla="*/ 9335 h 336550"/>
                <a:gd name="connsiteX60" fmla="*/ 56040 w 138113"/>
                <a:gd name="connsiteY60" fmla="*/ 2667 h 336550"/>
                <a:gd name="connsiteX61" fmla="*/ 69057 w 138113"/>
                <a:gd name="connsiteY61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38113" h="336550">
                  <a:moveTo>
                    <a:pt x="30544" y="76200"/>
                  </a:moveTo>
                  <a:lnTo>
                    <a:pt x="102257" y="76200"/>
                  </a:lnTo>
                  <a:cubicBezTo>
                    <a:pt x="107569" y="76200"/>
                    <a:pt x="112881" y="77515"/>
                    <a:pt x="116865" y="78830"/>
                  </a:cubicBezTo>
                  <a:cubicBezTo>
                    <a:pt x="122177" y="81460"/>
                    <a:pt x="124833" y="84089"/>
                    <a:pt x="128817" y="86719"/>
                  </a:cubicBezTo>
                  <a:cubicBezTo>
                    <a:pt x="131473" y="90664"/>
                    <a:pt x="134129" y="94609"/>
                    <a:pt x="135457" y="98553"/>
                  </a:cubicBezTo>
                  <a:cubicBezTo>
                    <a:pt x="136785" y="102498"/>
                    <a:pt x="138113" y="106443"/>
                    <a:pt x="138113" y="111702"/>
                  </a:cubicBezTo>
                  <a:cubicBezTo>
                    <a:pt x="138113" y="206375"/>
                    <a:pt x="138113" y="206375"/>
                    <a:pt x="138113" y="206375"/>
                  </a:cubicBezTo>
                  <a:cubicBezTo>
                    <a:pt x="138113" y="209005"/>
                    <a:pt x="136785" y="211635"/>
                    <a:pt x="135457" y="214264"/>
                  </a:cubicBezTo>
                  <a:cubicBezTo>
                    <a:pt x="132801" y="215579"/>
                    <a:pt x="130145" y="216894"/>
                    <a:pt x="127489" y="216894"/>
                  </a:cubicBezTo>
                  <a:cubicBezTo>
                    <a:pt x="124833" y="216894"/>
                    <a:pt x="123505" y="215579"/>
                    <a:pt x="120849" y="214264"/>
                  </a:cubicBezTo>
                  <a:cubicBezTo>
                    <a:pt x="118193" y="211635"/>
                    <a:pt x="118193" y="209005"/>
                    <a:pt x="118193" y="206375"/>
                  </a:cubicBezTo>
                  <a:cubicBezTo>
                    <a:pt x="118193" y="116962"/>
                    <a:pt x="118193" y="116962"/>
                    <a:pt x="118193" y="116962"/>
                  </a:cubicBezTo>
                  <a:cubicBezTo>
                    <a:pt x="118193" y="115647"/>
                    <a:pt x="116865" y="114332"/>
                    <a:pt x="115537" y="114332"/>
                  </a:cubicBezTo>
                  <a:cubicBezTo>
                    <a:pt x="114209" y="114332"/>
                    <a:pt x="112881" y="113017"/>
                    <a:pt x="111553" y="113017"/>
                  </a:cubicBezTo>
                  <a:cubicBezTo>
                    <a:pt x="110225" y="113017"/>
                    <a:pt x="110225" y="114332"/>
                    <a:pt x="107569" y="114332"/>
                  </a:cubicBezTo>
                  <a:cubicBezTo>
                    <a:pt x="106241" y="114332"/>
                    <a:pt x="106241" y="115647"/>
                    <a:pt x="106241" y="116962"/>
                  </a:cubicBezTo>
                  <a:cubicBezTo>
                    <a:pt x="106241" y="322086"/>
                    <a:pt x="106241" y="322086"/>
                    <a:pt x="106241" y="322086"/>
                  </a:cubicBezTo>
                  <a:cubicBezTo>
                    <a:pt x="106241" y="326031"/>
                    <a:pt x="104913" y="329976"/>
                    <a:pt x="100929" y="332605"/>
                  </a:cubicBezTo>
                  <a:cubicBezTo>
                    <a:pt x="98273" y="335235"/>
                    <a:pt x="95617" y="336550"/>
                    <a:pt x="90305" y="336550"/>
                  </a:cubicBezTo>
                  <a:cubicBezTo>
                    <a:pt x="86321" y="336550"/>
                    <a:pt x="83665" y="335235"/>
                    <a:pt x="79681" y="332605"/>
                  </a:cubicBezTo>
                  <a:cubicBezTo>
                    <a:pt x="77025" y="328661"/>
                    <a:pt x="75697" y="326031"/>
                    <a:pt x="75697" y="322086"/>
                  </a:cubicBezTo>
                  <a:cubicBezTo>
                    <a:pt x="75697" y="195856"/>
                    <a:pt x="75697" y="195856"/>
                    <a:pt x="75697" y="195856"/>
                  </a:cubicBezTo>
                  <a:cubicBezTo>
                    <a:pt x="75697" y="194541"/>
                    <a:pt x="74369" y="193226"/>
                    <a:pt x="73041" y="191911"/>
                  </a:cubicBezTo>
                  <a:cubicBezTo>
                    <a:pt x="71713" y="191911"/>
                    <a:pt x="70385" y="190596"/>
                    <a:pt x="69057" y="190596"/>
                  </a:cubicBezTo>
                  <a:cubicBezTo>
                    <a:pt x="69057" y="190596"/>
                    <a:pt x="66401" y="191911"/>
                    <a:pt x="65073" y="191911"/>
                  </a:cubicBezTo>
                  <a:cubicBezTo>
                    <a:pt x="62417" y="193226"/>
                    <a:pt x="62417" y="194541"/>
                    <a:pt x="62417" y="195856"/>
                  </a:cubicBezTo>
                  <a:cubicBezTo>
                    <a:pt x="62417" y="241877"/>
                    <a:pt x="62417" y="241877"/>
                    <a:pt x="62417" y="241877"/>
                  </a:cubicBezTo>
                  <a:cubicBezTo>
                    <a:pt x="62417" y="322086"/>
                    <a:pt x="62417" y="322086"/>
                    <a:pt x="62417" y="322086"/>
                  </a:cubicBezTo>
                  <a:cubicBezTo>
                    <a:pt x="62417" y="326031"/>
                    <a:pt x="61089" y="328661"/>
                    <a:pt x="57105" y="332605"/>
                  </a:cubicBezTo>
                  <a:cubicBezTo>
                    <a:pt x="54449" y="335235"/>
                    <a:pt x="50464" y="336550"/>
                    <a:pt x="46480" y="336550"/>
                  </a:cubicBezTo>
                  <a:cubicBezTo>
                    <a:pt x="42496" y="336550"/>
                    <a:pt x="38512" y="335235"/>
                    <a:pt x="35856" y="332605"/>
                  </a:cubicBezTo>
                  <a:cubicBezTo>
                    <a:pt x="33200" y="329976"/>
                    <a:pt x="31872" y="326031"/>
                    <a:pt x="31872" y="322086"/>
                  </a:cubicBezTo>
                  <a:cubicBezTo>
                    <a:pt x="31872" y="116962"/>
                    <a:pt x="31872" y="116962"/>
                    <a:pt x="31872" y="116962"/>
                  </a:cubicBezTo>
                  <a:cubicBezTo>
                    <a:pt x="31872" y="115647"/>
                    <a:pt x="30544" y="114332"/>
                    <a:pt x="29216" y="114332"/>
                  </a:cubicBezTo>
                  <a:cubicBezTo>
                    <a:pt x="27888" y="114332"/>
                    <a:pt x="26560" y="113017"/>
                    <a:pt x="26560" y="113017"/>
                  </a:cubicBezTo>
                  <a:cubicBezTo>
                    <a:pt x="25232" y="113017"/>
                    <a:pt x="23904" y="114332"/>
                    <a:pt x="22576" y="114332"/>
                  </a:cubicBezTo>
                  <a:cubicBezTo>
                    <a:pt x="21248" y="114332"/>
                    <a:pt x="19920" y="115647"/>
                    <a:pt x="19920" y="116962"/>
                  </a:cubicBezTo>
                  <a:cubicBezTo>
                    <a:pt x="19920" y="206375"/>
                    <a:pt x="19920" y="206375"/>
                    <a:pt x="19920" y="206375"/>
                  </a:cubicBezTo>
                  <a:cubicBezTo>
                    <a:pt x="19920" y="209005"/>
                    <a:pt x="19920" y="211635"/>
                    <a:pt x="17264" y="214264"/>
                  </a:cubicBezTo>
                  <a:cubicBezTo>
                    <a:pt x="14608" y="215579"/>
                    <a:pt x="13280" y="216894"/>
                    <a:pt x="10624" y="216894"/>
                  </a:cubicBezTo>
                  <a:cubicBezTo>
                    <a:pt x="7968" y="216894"/>
                    <a:pt x="5312" y="215579"/>
                    <a:pt x="2656" y="214264"/>
                  </a:cubicBezTo>
                  <a:cubicBezTo>
                    <a:pt x="1328" y="211635"/>
                    <a:pt x="0" y="209005"/>
                    <a:pt x="0" y="206375"/>
                  </a:cubicBezTo>
                  <a:cubicBezTo>
                    <a:pt x="0" y="111702"/>
                    <a:pt x="0" y="111702"/>
                    <a:pt x="0" y="111702"/>
                  </a:cubicBezTo>
                  <a:cubicBezTo>
                    <a:pt x="0" y="106443"/>
                    <a:pt x="0" y="102498"/>
                    <a:pt x="1328" y="98553"/>
                  </a:cubicBezTo>
                  <a:cubicBezTo>
                    <a:pt x="2656" y="94609"/>
                    <a:pt x="5312" y="90664"/>
                    <a:pt x="7968" y="86719"/>
                  </a:cubicBezTo>
                  <a:cubicBezTo>
                    <a:pt x="9296" y="84089"/>
                    <a:pt x="13280" y="81460"/>
                    <a:pt x="17264" y="78830"/>
                  </a:cubicBezTo>
                  <a:cubicBezTo>
                    <a:pt x="19920" y="77515"/>
                    <a:pt x="25232" y="76200"/>
                    <a:pt x="30544" y="76200"/>
                  </a:cubicBezTo>
                  <a:close/>
                  <a:moveTo>
                    <a:pt x="69057" y="0"/>
                  </a:moveTo>
                  <a:cubicBezTo>
                    <a:pt x="78169" y="0"/>
                    <a:pt x="85980" y="2667"/>
                    <a:pt x="92489" y="9335"/>
                  </a:cubicBezTo>
                  <a:cubicBezTo>
                    <a:pt x="98998" y="16002"/>
                    <a:pt x="101601" y="24003"/>
                    <a:pt x="101601" y="33338"/>
                  </a:cubicBezTo>
                  <a:cubicBezTo>
                    <a:pt x="101601" y="38672"/>
                    <a:pt x="101601" y="42672"/>
                    <a:pt x="98998" y="46673"/>
                  </a:cubicBezTo>
                  <a:cubicBezTo>
                    <a:pt x="97696" y="50673"/>
                    <a:pt x="95092" y="54674"/>
                    <a:pt x="92489" y="57341"/>
                  </a:cubicBezTo>
                  <a:cubicBezTo>
                    <a:pt x="89885" y="60008"/>
                    <a:pt x="85980" y="62675"/>
                    <a:pt x="82075" y="64008"/>
                  </a:cubicBezTo>
                  <a:cubicBezTo>
                    <a:pt x="78169" y="66675"/>
                    <a:pt x="72962" y="66675"/>
                    <a:pt x="69057" y="66675"/>
                  </a:cubicBezTo>
                  <a:cubicBezTo>
                    <a:pt x="63850" y="66675"/>
                    <a:pt x="59945" y="66675"/>
                    <a:pt x="56040" y="64008"/>
                  </a:cubicBezTo>
                  <a:cubicBezTo>
                    <a:pt x="52134" y="62675"/>
                    <a:pt x="48229" y="60008"/>
                    <a:pt x="45625" y="57341"/>
                  </a:cubicBezTo>
                  <a:cubicBezTo>
                    <a:pt x="43022" y="54674"/>
                    <a:pt x="40418" y="50673"/>
                    <a:pt x="39117" y="46673"/>
                  </a:cubicBezTo>
                  <a:cubicBezTo>
                    <a:pt x="37815" y="42672"/>
                    <a:pt x="36513" y="38672"/>
                    <a:pt x="36513" y="33338"/>
                  </a:cubicBezTo>
                  <a:cubicBezTo>
                    <a:pt x="36513" y="29337"/>
                    <a:pt x="37815" y="25337"/>
                    <a:pt x="39117" y="20003"/>
                  </a:cubicBezTo>
                  <a:cubicBezTo>
                    <a:pt x="40418" y="16002"/>
                    <a:pt x="43022" y="13335"/>
                    <a:pt x="45625" y="9335"/>
                  </a:cubicBezTo>
                  <a:cubicBezTo>
                    <a:pt x="48229" y="6668"/>
                    <a:pt x="52134" y="4001"/>
                    <a:pt x="56040" y="2667"/>
                  </a:cubicBezTo>
                  <a:cubicBezTo>
                    <a:pt x="59945" y="1334"/>
                    <a:pt x="63850" y="0"/>
                    <a:pt x="69057" y="0"/>
                  </a:cubicBezTo>
                  <a:close/>
                </a:path>
              </a:pathLst>
            </a:custGeom>
            <a:solidFill>
              <a:schemeClr val="lt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迷你简准圆" panose="03000509000000000000" pitchFamily="65" charset="-122"/>
              </a:endParaRPr>
            </a:p>
          </p:txBody>
        </p:sp>
        <p:sp>
          <p:nvSpPr>
            <p:cNvPr id="13" name="ValueShape">
              <a:extLst>
                <a:ext uri="{FF2B5EF4-FFF2-40B4-BE49-F238E27FC236}">
                  <a16:creationId xmlns:a16="http://schemas.microsoft.com/office/drawing/2014/main" id="{0DE89101-8BC6-41D1-98D0-C4C0AF2C9367}"/>
                </a:ext>
              </a:extLst>
            </p:cNvPr>
            <p:cNvSpPr/>
            <p:nvPr/>
          </p:nvSpPr>
          <p:spPr>
            <a:xfrm>
              <a:off x="6588243" y="1008464"/>
              <a:ext cx="315867" cy="769697"/>
            </a:xfrm>
            <a:custGeom>
              <a:avLst/>
              <a:gdLst>
                <a:gd name="connsiteX0" fmla="*/ 30544 w 138113"/>
                <a:gd name="connsiteY0" fmla="*/ 76200 h 336550"/>
                <a:gd name="connsiteX1" fmla="*/ 102257 w 138113"/>
                <a:gd name="connsiteY1" fmla="*/ 76200 h 336550"/>
                <a:gd name="connsiteX2" fmla="*/ 116865 w 138113"/>
                <a:gd name="connsiteY2" fmla="*/ 78830 h 336550"/>
                <a:gd name="connsiteX3" fmla="*/ 128817 w 138113"/>
                <a:gd name="connsiteY3" fmla="*/ 86719 h 336550"/>
                <a:gd name="connsiteX4" fmla="*/ 135457 w 138113"/>
                <a:gd name="connsiteY4" fmla="*/ 98553 h 336550"/>
                <a:gd name="connsiteX5" fmla="*/ 138113 w 138113"/>
                <a:gd name="connsiteY5" fmla="*/ 111702 h 336550"/>
                <a:gd name="connsiteX6" fmla="*/ 138113 w 138113"/>
                <a:gd name="connsiteY6" fmla="*/ 206375 h 336550"/>
                <a:gd name="connsiteX7" fmla="*/ 135457 w 138113"/>
                <a:gd name="connsiteY7" fmla="*/ 214264 h 336550"/>
                <a:gd name="connsiteX8" fmla="*/ 127489 w 138113"/>
                <a:gd name="connsiteY8" fmla="*/ 216894 h 336550"/>
                <a:gd name="connsiteX9" fmla="*/ 120849 w 138113"/>
                <a:gd name="connsiteY9" fmla="*/ 214264 h 336550"/>
                <a:gd name="connsiteX10" fmla="*/ 118193 w 138113"/>
                <a:gd name="connsiteY10" fmla="*/ 206375 h 336550"/>
                <a:gd name="connsiteX11" fmla="*/ 118193 w 138113"/>
                <a:gd name="connsiteY11" fmla="*/ 116962 h 336550"/>
                <a:gd name="connsiteX12" fmla="*/ 115537 w 138113"/>
                <a:gd name="connsiteY12" fmla="*/ 114332 h 336550"/>
                <a:gd name="connsiteX13" fmla="*/ 111553 w 138113"/>
                <a:gd name="connsiteY13" fmla="*/ 113017 h 336550"/>
                <a:gd name="connsiteX14" fmla="*/ 107569 w 138113"/>
                <a:gd name="connsiteY14" fmla="*/ 114332 h 336550"/>
                <a:gd name="connsiteX15" fmla="*/ 106241 w 138113"/>
                <a:gd name="connsiteY15" fmla="*/ 116962 h 336550"/>
                <a:gd name="connsiteX16" fmla="*/ 106241 w 138113"/>
                <a:gd name="connsiteY16" fmla="*/ 322086 h 336550"/>
                <a:gd name="connsiteX17" fmla="*/ 100929 w 138113"/>
                <a:gd name="connsiteY17" fmla="*/ 332605 h 336550"/>
                <a:gd name="connsiteX18" fmla="*/ 90305 w 138113"/>
                <a:gd name="connsiteY18" fmla="*/ 336550 h 336550"/>
                <a:gd name="connsiteX19" fmla="*/ 79681 w 138113"/>
                <a:gd name="connsiteY19" fmla="*/ 332605 h 336550"/>
                <a:gd name="connsiteX20" fmla="*/ 75697 w 138113"/>
                <a:gd name="connsiteY20" fmla="*/ 322086 h 336550"/>
                <a:gd name="connsiteX21" fmla="*/ 75697 w 138113"/>
                <a:gd name="connsiteY21" fmla="*/ 195856 h 336550"/>
                <a:gd name="connsiteX22" fmla="*/ 73041 w 138113"/>
                <a:gd name="connsiteY22" fmla="*/ 191911 h 336550"/>
                <a:gd name="connsiteX23" fmla="*/ 69057 w 138113"/>
                <a:gd name="connsiteY23" fmla="*/ 190596 h 336550"/>
                <a:gd name="connsiteX24" fmla="*/ 65073 w 138113"/>
                <a:gd name="connsiteY24" fmla="*/ 191911 h 336550"/>
                <a:gd name="connsiteX25" fmla="*/ 62417 w 138113"/>
                <a:gd name="connsiteY25" fmla="*/ 195856 h 336550"/>
                <a:gd name="connsiteX26" fmla="*/ 62417 w 138113"/>
                <a:gd name="connsiteY26" fmla="*/ 241877 h 336550"/>
                <a:gd name="connsiteX27" fmla="*/ 62417 w 138113"/>
                <a:gd name="connsiteY27" fmla="*/ 322086 h 336550"/>
                <a:gd name="connsiteX28" fmla="*/ 57105 w 138113"/>
                <a:gd name="connsiteY28" fmla="*/ 332605 h 336550"/>
                <a:gd name="connsiteX29" fmla="*/ 46480 w 138113"/>
                <a:gd name="connsiteY29" fmla="*/ 336550 h 336550"/>
                <a:gd name="connsiteX30" fmla="*/ 35856 w 138113"/>
                <a:gd name="connsiteY30" fmla="*/ 332605 h 336550"/>
                <a:gd name="connsiteX31" fmla="*/ 31872 w 138113"/>
                <a:gd name="connsiteY31" fmla="*/ 322086 h 336550"/>
                <a:gd name="connsiteX32" fmla="*/ 31872 w 138113"/>
                <a:gd name="connsiteY32" fmla="*/ 116962 h 336550"/>
                <a:gd name="connsiteX33" fmla="*/ 29216 w 138113"/>
                <a:gd name="connsiteY33" fmla="*/ 114332 h 336550"/>
                <a:gd name="connsiteX34" fmla="*/ 26560 w 138113"/>
                <a:gd name="connsiteY34" fmla="*/ 113017 h 336550"/>
                <a:gd name="connsiteX35" fmla="*/ 22576 w 138113"/>
                <a:gd name="connsiteY35" fmla="*/ 114332 h 336550"/>
                <a:gd name="connsiteX36" fmla="*/ 19920 w 138113"/>
                <a:gd name="connsiteY36" fmla="*/ 116962 h 336550"/>
                <a:gd name="connsiteX37" fmla="*/ 19920 w 138113"/>
                <a:gd name="connsiteY37" fmla="*/ 206375 h 336550"/>
                <a:gd name="connsiteX38" fmla="*/ 17264 w 138113"/>
                <a:gd name="connsiteY38" fmla="*/ 214264 h 336550"/>
                <a:gd name="connsiteX39" fmla="*/ 10624 w 138113"/>
                <a:gd name="connsiteY39" fmla="*/ 216894 h 336550"/>
                <a:gd name="connsiteX40" fmla="*/ 2656 w 138113"/>
                <a:gd name="connsiteY40" fmla="*/ 214264 h 336550"/>
                <a:gd name="connsiteX41" fmla="*/ 0 w 138113"/>
                <a:gd name="connsiteY41" fmla="*/ 206375 h 336550"/>
                <a:gd name="connsiteX42" fmla="*/ 0 w 138113"/>
                <a:gd name="connsiteY42" fmla="*/ 111702 h 336550"/>
                <a:gd name="connsiteX43" fmla="*/ 1328 w 138113"/>
                <a:gd name="connsiteY43" fmla="*/ 98553 h 336550"/>
                <a:gd name="connsiteX44" fmla="*/ 7968 w 138113"/>
                <a:gd name="connsiteY44" fmla="*/ 86719 h 336550"/>
                <a:gd name="connsiteX45" fmla="*/ 17264 w 138113"/>
                <a:gd name="connsiteY45" fmla="*/ 78830 h 336550"/>
                <a:gd name="connsiteX46" fmla="*/ 30544 w 138113"/>
                <a:gd name="connsiteY46" fmla="*/ 76200 h 336550"/>
                <a:gd name="connsiteX47" fmla="*/ 69057 w 138113"/>
                <a:gd name="connsiteY47" fmla="*/ 0 h 336550"/>
                <a:gd name="connsiteX48" fmla="*/ 92489 w 138113"/>
                <a:gd name="connsiteY48" fmla="*/ 9335 h 336550"/>
                <a:gd name="connsiteX49" fmla="*/ 101601 w 138113"/>
                <a:gd name="connsiteY49" fmla="*/ 33338 h 336550"/>
                <a:gd name="connsiteX50" fmla="*/ 98998 w 138113"/>
                <a:gd name="connsiteY50" fmla="*/ 46673 h 336550"/>
                <a:gd name="connsiteX51" fmla="*/ 92489 w 138113"/>
                <a:gd name="connsiteY51" fmla="*/ 57341 h 336550"/>
                <a:gd name="connsiteX52" fmla="*/ 82075 w 138113"/>
                <a:gd name="connsiteY52" fmla="*/ 64008 h 336550"/>
                <a:gd name="connsiteX53" fmla="*/ 69057 w 138113"/>
                <a:gd name="connsiteY53" fmla="*/ 66675 h 336550"/>
                <a:gd name="connsiteX54" fmla="*/ 56040 w 138113"/>
                <a:gd name="connsiteY54" fmla="*/ 64008 h 336550"/>
                <a:gd name="connsiteX55" fmla="*/ 45625 w 138113"/>
                <a:gd name="connsiteY55" fmla="*/ 57341 h 336550"/>
                <a:gd name="connsiteX56" fmla="*/ 39117 w 138113"/>
                <a:gd name="connsiteY56" fmla="*/ 46673 h 336550"/>
                <a:gd name="connsiteX57" fmla="*/ 36513 w 138113"/>
                <a:gd name="connsiteY57" fmla="*/ 33338 h 336550"/>
                <a:gd name="connsiteX58" fmla="*/ 39117 w 138113"/>
                <a:gd name="connsiteY58" fmla="*/ 20003 h 336550"/>
                <a:gd name="connsiteX59" fmla="*/ 45625 w 138113"/>
                <a:gd name="connsiteY59" fmla="*/ 9335 h 336550"/>
                <a:gd name="connsiteX60" fmla="*/ 56040 w 138113"/>
                <a:gd name="connsiteY60" fmla="*/ 2667 h 336550"/>
                <a:gd name="connsiteX61" fmla="*/ 69057 w 138113"/>
                <a:gd name="connsiteY61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38113" h="336550">
                  <a:moveTo>
                    <a:pt x="30544" y="76200"/>
                  </a:moveTo>
                  <a:lnTo>
                    <a:pt x="102257" y="76200"/>
                  </a:lnTo>
                  <a:cubicBezTo>
                    <a:pt x="107569" y="76200"/>
                    <a:pt x="112881" y="77515"/>
                    <a:pt x="116865" y="78830"/>
                  </a:cubicBezTo>
                  <a:cubicBezTo>
                    <a:pt x="122177" y="81460"/>
                    <a:pt x="124833" y="84089"/>
                    <a:pt x="128817" y="86719"/>
                  </a:cubicBezTo>
                  <a:cubicBezTo>
                    <a:pt x="131473" y="90664"/>
                    <a:pt x="134129" y="94609"/>
                    <a:pt x="135457" y="98553"/>
                  </a:cubicBezTo>
                  <a:cubicBezTo>
                    <a:pt x="136785" y="102498"/>
                    <a:pt x="138113" y="106443"/>
                    <a:pt x="138113" y="111702"/>
                  </a:cubicBezTo>
                  <a:cubicBezTo>
                    <a:pt x="138113" y="206375"/>
                    <a:pt x="138113" y="206375"/>
                    <a:pt x="138113" y="206375"/>
                  </a:cubicBezTo>
                  <a:cubicBezTo>
                    <a:pt x="138113" y="209005"/>
                    <a:pt x="136785" y="211635"/>
                    <a:pt x="135457" y="214264"/>
                  </a:cubicBezTo>
                  <a:cubicBezTo>
                    <a:pt x="132801" y="215579"/>
                    <a:pt x="130145" y="216894"/>
                    <a:pt x="127489" y="216894"/>
                  </a:cubicBezTo>
                  <a:cubicBezTo>
                    <a:pt x="124833" y="216894"/>
                    <a:pt x="123505" y="215579"/>
                    <a:pt x="120849" y="214264"/>
                  </a:cubicBezTo>
                  <a:cubicBezTo>
                    <a:pt x="118193" y="211635"/>
                    <a:pt x="118193" y="209005"/>
                    <a:pt x="118193" y="206375"/>
                  </a:cubicBezTo>
                  <a:cubicBezTo>
                    <a:pt x="118193" y="116962"/>
                    <a:pt x="118193" y="116962"/>
                    <a:pt x="118193" y="116962"/>
                  </a:cubicBezTo>
                  <a:cubicBezTo>
                    <a:pt x="118193" y="115647"/>
                    <a:pt x="116865" y="114332"/>
                    <a:pt x="115537" y="114332"/>
                  </a:cubicBezTo>
                  <a:cubicBezTo>
                    <a:pt x="114209" y="114332"/>
                    <a:pt x="112881" y="113017"/>
                    <a:pt x="111553" y="113017"/>
                  </a:cubicBezTo>
                  <a:cubicBezTo>
                    <a:pt x="110225" y="113017"/>
                    <a:pt x="110225" y="114332"/>
                    <a:pt x="107569" y="114332"/>
                  </a:cubicBezTo>
                  <a:cubicBezTo>
                    <a:pt x="106241" y="114332"/>
                    <a:pt x="106241" y="115647"/>
                    <a:pt x="106241" y="116962"/>
                  </a:cubicBezTo>
                  <a:cubicBezTo>
                    <a:pt x="106241" y="322086"/>
                    <a:pt x="106241" y="322086"/>
                    <a:pt x="106241" y="322086"/>
                  </a:cubicBezTo>
                  <a:cubicBezTo>
                    <a:pt x="106241" y="326031"/>
                    <a:pt x="104913" y="329976"/>
                    <a:pt x="100929" y="332605"/>
                  </a:cubicBezTo>
                  <a:cubicBezTo>
                    <a:pt x="98273" y="335235"/>
                    <a:pt x="95617" y="336550"/>
                    <a:pt x="90305" y="336550"/>
                  </a:cubicBezTo>
                  <a:cubicBezTo>
                    <a:pt x="86321" y="336550"/>
                    <a:pt x="83665" y="335235"/>
                    <a:pt x="79681" y="332605"/>
                  </a:cubicBezTo>
                  <a:cubicBezTo>
                    <a:pt x="77025" y="328661"/>
                    <a:pt x="75697" y="326031"/>
                    <a:pt x="75697" y="322086"/>
                  </a:cubicBezTo>
                  <a:cubicBezTo>
                    <a:pt x="75697" y="195856"/>
                    <a:pt x="75697" y="195856"/>
                    <a:pt x="75697" y="195856"/>
                  </a:cubicBezTo>
                  <a:cubicBezTo>
                    <a:pt x="75697" y="194541"/>
                    <a:pt x="74369" y="193226"/>
                    <a:pt x="73041" y="191911"/>
                  </a:cubicBezTo>
                  <a:cubicBezTo>
                    <a:pt x="71713" y="191911"/>
                    <a:pt x="70385" y="190596"/>
                    <a:pt x="69057" y="190596"/>
                  </a:cubicBezTo>
                  <a:cubicBezTo>
                    <a:pt x="69057" y="190596"/>
                    <a:pt x="66401" y="191911"/>
                    <a:pt x="65073" y="191911"/>
                  </a:cubicBezTo>
                  <a:cubicBezTo>
                    <a:pt x="62417" y="193226"/>
                    <a:pt x="62417" y="194541"/>
                    <a:pt x="62417" y="195856"/>
                  </a:cubicBezTo>
                  <a:cubicBezTo>
                    <a:pt x="62417" y="241877"/>
                    <a:pt x="62417" y="241877"/>
                    <a:pt x="62417" y="241877"/>
                  </a:cubicBezTo>
                  <a:cubicBezTo>
                    <a:pt x="62417" y="322086"/>
                    <a:pt x="62417" y="322086"/>
                    <a:pt x="62417" y="322086"/>
                  </a:cubicBezTo>
                  <a:cubicBezTo>
                    <a:pt x="62417" y="326031"/>
                    <a:pt x="61089" y="328661"/>
                    <a:pt x="57105" y="332605"/>
                  </a:cubicBezTo>
                  <a:cubicBezTo>
                    <a:pt x="54449" y="335235"/>
                    <a:pt x="50464" y="336550"/>
                    <a:pt x="46480" y="336550"/>
                  </a:cubicBezTo>
                  <a:cubicBezTo>
                    <a:pt x="42496" y="336550"/>
                    <a:pt x="38512" y="335235"/>
                    <a:pt x="35856" y="332605"/>
                  </a:cubicBezTo>
                  <a:cubicBezTo>
                    <a:pt x="33200" y="329976"/>
                    <a:pt x="31872" y="326031"/>
                    <a:pt x="31872" y="322086"/>
                  </a:cubicBezTo>
                  <a:cubicBezTo>
                    <a:pt x="31872" y="116962"/>
                    <a:pt x="31872" y="116962"/>
                    <a:pt x="31872" y="116962"/>
                  </a:cubicBezTo>
                  <a:cubicBezTo>
                    <a:pt x="31872" y="115647"/>
                    <a:pt x="30544" y="114332"/>
                    <a:pt x="29216" y="114332"/>
                  </a:cubicBezTo>
                  <a:cubicBezTo>
                    <a:pt x="27888" y="114332"/>
                    <a:pt x="26560" y="113017"/>
                    <a:pt x="26560" y="113017"/>
                  </a:cubicBezTo>
                  <a:cubicBezTo>
                    <a:pt x="25232" y="113017"/>
                    <a:pt x="23904" y="114332"/>
                    <a:pt x="22576" y="114332"/>
                  </a:cubicBezTo>
                  <a:cubicBezTo>
                    <a:pt x="21248" y="114332"/>
                    <a:pt x="19920" y="115647"/>
                    <a:pt x="19920" y="116962"/>
                  </a:cubicBezTo>
                  <a:cubicBezTo>
                    <a:pt x="19920" y="206375"/>
                    <a:pt x="19920" y="206375"/>
                    <a:pt x="19920" y="206375"/>
                  </a:cubicBezTo>
                  <a:cubicBezTo>
                    <a:pt x="19920" y="209005"/>
                    <a:pt x="19920" y="211635"/>
                    <a:pt x="17264" y="214264"/>
                  </a:cubicBezTo>
                  <a:cubicBezTo>
                    <a:pt x="14608" y="215579"/>
                    <a:pt x="13280" y="216894"/>
                    <a:pt x="10624" y="216894"/>
                  </a:cubicBezTo>
                  <a:cubicBezTo>
                    <a:pt x="7968" y="216894"/>
                    <a:pt x="5312" y="215579"/>
                    <a:pt x="2656" y="214264"/>
                  </a:cubicBezTo>
                  <a:cubicBezTo>
                    <a:pt x="1328" y="211635"/>
                    <a:pt x="0" y="209005"/>
                    <a:pt x="0" y="206375"/>
                  </a:cubicBezTo>
                  <a:cubicBezTo>
                    <a:pt x="0" y="111702"/>
                    <a:pt x="0" y="111702"/>
                    <a:pt x="0" y="111702"/>
                  </a:cubicBezTo>
                  <a:cubicBezTo>
                    <a:pt x="0" y="106443"/>
                    <a:pt x="0" y="102498"/>
                    <a:pt x="1328" y="98553"/>
                  </a:cubicBezTo>
                  <a:cubicBezTo>
                    <a:pt x="2656" y="94609"/>
                    <a:pt x="5312" y="90664"/>
                    <a:pt x="7968" y="86719"/>
                  </a:cubicBezTo>
                  <a:cubicBezTo>
                    <a:pt x="9296" y="84089"/>
                    <a:pt x="13280" y="81460"/>
                    <a:pt x="17264" y="78830"/>
                  </a:cubicBezTo>
                  <a:cubicBezTo>
                    <a:pt x="19920" y="77515"/>
                    <a:pt x="25232" y="76200"/>
                    <a:pt x="30544" y="76200"/>
                  </a:cubicBezTo>
                  <a:close/>
                  <a:moveTo>
                    <a:pt x="69057" y="0"/>
                  </a:moveTo>
                  <a:cubicBezTo>
                    <a:pt x="78169" y="0"/>
                    <a:pt x="85980" y="2667"/>
                    <a:pt x="92489" y="9335"/>
                  </a:cubicBezTo>
                  <a:cubicBezTo>
                    <a:pt x="98998" y="16002"/>
                    <a:pt x="101601" y="24003"/>
                    <a:pt x="101601" y="33338"/>
                  </a:cubicBezTo>
                  <a:cubicBezTo>
                    <a:pt x="101601" y="38672"/>
                    <a:pt x="101601" y="42672"/>
                    <a:pt x="98998" y="46673"/>
                  </a:cubicBezTo>
                  <a:cubicBezTo>
                    <a:pt x="97696" y="50673"/>
                    <a:pt x="95092" y="54674"/>
                    <a:pt x="92489" y="57341"/>
                  </a:cubicBezTo>
                  <a:cubicBezTo>
                    <a:pt x="89885" y="60008"/>
                    <a:pt x="85980" y="62675"/>
                    <a:pt x="82075" y="64008"/>
                  </a:cubicBezTo>
                  <a:cubicBezTo>
                    <a:pt x="78169" y="66675"/>
                    <a:pt x="72962" y="66675"/>
                    <a:pt x="69057" y="66675"/>
                  </a:cubicBezTo>
                  <a:cubicBezTo>
                    <a:pt x="63850" y="66675"/>
                    <a:pt x="59945" y="66675"/>
                    <a:pt x="56040" y="64008"/>
                  </a:cubicBezTo>
                  <a:cubicBezTo>
                    <a:pt x="52134" y="62675"/>
                    <a:pt x="48229" y="60008"/>
                    <a:pt x="45625" y="57341"/>
                  </a:cubicBezTo>
                  <a:cubicBezTo>
                    <a:pt x="43022" y="54674"/>
                    <a:pt x="40418" y="50673"/>
                    <a:pt x="39117" y="46673"/>
                  </a:cubicBezTo>
                  <a:cubicBezTo>
                    <a:pt x="37815" y="42672"/>
                    <a:pt x="36513" y="38672"/>
                    <a:pt x="36513" y="33338"/>
                  </a:cubicBezTo>
                  <a:cubicBezTo>
                    <a:pt x="36513" y="29337"/>
                    <a:pt x="37815" y="25337"/>
                    <a:pt x="39117" y="20003"/>
                  </a:cubicBezTo>
                  <a:cubicBezTo>
                    <a:pt x="40418" y="16002"/>
                    <a:pt x="43022" y="13335"/>
                    <a:pt x="45625" y="9335"/>
                  </a:cubicBezTo>
                  <a:cubicBezTo>
                    <a:pt x="48229" y="6668"/>
                    <a:pt x="52134" y="4001"/>
                    <a:pt x="56040" y="2667"/>
                  </a:cubicBezTo>
                  <a:cubicBezTo>
                    <a:pt x="59945" y="1334"/>
                    <a:pt x="63850" y="0"/>
                    <a:pt x="69057" y="0"/>
                  </a:cubicBezTo>
                  <a:close/>
                </a:path>
              </a:pathLst>
            </a:custGeom>
            <a:solidFill>
              <a:schemeClr val="lt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迷你简准圆" panose="03000509000000000000" pitchFamily="65" charset="-122"/>
              </a:endParaRPr>
            </a:p>
          </p:txBody>
        </p:sp>
        <p:sp>
          <p:nvSpPr>
            <p:cNvPr id="14" name="ValueShape">
              <a:extLst>
                <a:ext uri="{FF2B5EF4-FFF2-40B4-BE49-F238E27FC236}">
                  <a16:creationId xmlns:a16="http://schemas.microsoft.com/office/drawing/2014/main" id="{2FE30E2D-9CBB-429D-8335-4CFA0DAA7674}"/>
                </a:ext>
              </a:extLst>
            </p:cNvPr>
            <p:cNvSpPr/>
            <p:nvPr/>
          </p:nvSpPr>
          <p:spPr>
            <a:xfrm>
              <a:off x="7159743" y="1008464"/>
              <a:ext cx="315867" cy="769697"/>
            </a:xfrm>
            <a:custGeom>
              <a:avLst/>
              <a:gdLst>
                <a:gd name="connsiteX0" fmla="*/ 30544 w 138113"/>
                <a:gd name="connsiteY0" fmla="*/ 76200 h 336550"/>
                <a:gd name="connsiteX1" fmla="*/ 102257 w 138113"/>
                <a:gd name="connsiteY1" fmla="*/ 76200 h 336550"/>
                <a:gd name="connsiteX2" fmla="*/ 116865 w 138113"/>
                <a:gd name="connsiteY2" fmla="*/ 78830 h 336550"/>
                <a:gd name="connsiteX3" fmla="*/ 128817 w 138113"/>
                <a:gd name="connsiteY3" fmla="*/ 86719 h 336550"/>
                <a:gd name="connsiteX4" fmla="*/ 135457 w 138113"/>
                <a:gd name="connsiteY4" fmla="*/ 98553 h 336550"/>
                <a:gd name="connsiteX5" fmla="*/ 138113 w 138113"/>
                <a:gd name="connsiteY5" fmla="*/ 111702 h 336550"/>
                <a:gd name="connsiteX6" fmla="*/ 138113 w 138113"/>
                <a:gd name="connsiteY6" fmla="*/ 206375 h 336550"/>
                <a:gd name="connsiteX7" fmla="*/ 135457 w 138113"/>
                <a:gd name="connsiteY7" fmla="*/ 214264 h 336550"/>
                <a:gd name="connsiteX8" fmla="*/ 127489 w 138113"/>
                <a:gd name="connsiteY8" fmla="*/ 216894 h 336550"/>
                <a:gd name="connsiteX9" fmla="*/ 120849 w 138113"/>
                <a:gd name="connsiteY9" fmla="*/ 214264 h 336550"/>
                <a:gd name="connsiteX10" fmla="*/ 118193 w 138113"/>
                <a:gd name="connsiteY10" fmla="*/ 206375 h 336550"/>
                <a:gd name="connsiteX11" fmla="*/ 118193 w 138113"/>
                <a:gd name="connsiteY11" fmla="*/ 116962 h 336550"/>
                <a:gd name="connsiteX12" fmla="*/ 115537 w 138113"/>
                <a:gd name="connsiteY12" fmla="*/ 114332 h 336550"/>
                <a:gd name="connsiteX13" fmla="*/ 111553 w 138113"/>
                <a:gd name="connsiteY13" fmla="*/ 113017 h 336550"/>
                <a:gd name="connsiteX14" fmla="*/ 107569 w 138113"/>
                <a:gd name="connsiteY14" fmla="*/ 114332 h 336550"/>
                <a:gd name="connsiteX15" fmla="*/ 106241 w 138113"/>
                <a:gd name="connsiteY15" fmla="*/ 116962 h 336550"/>
                <a:gd name="connsiteX16" fmla="*/ 106241 w 138113"/>
                <a:gd name="connsiteY16" fmla="*/ 322086 h 336550"/>
                <a:gd name="connsiteX17" fmla="*/ 100929 w 138113"/>
                <a:gd name="connsiteY17" fmla="*/ 332605 h 336550"/>
                <a:gd name="connsiteX18" fmla="*/ 90305 w 138113"/>
                <a:gd name="connsiteY18" fmla="*/ 336550 h 336550"/>
                <a:gd name="connsiteX19" fmla="*/ 79681 w 138113"/>
                <a:gd name="connsiteY19" fmla="*/ 332605 h 336550"/>
                <a:gd name="connsiteX20" fmla="*/ 75697 w 138113"/>
                <a:gd name="connsiteY20" fmla="*/ 322086 h 336550"/>
                <a:gd name="connsiteX21" fmla="*/ 75697 w 138113"/>
                <a:gd name="connsiteY21" fmla="*/ 195856 h 336550"/>
                <a:gd name="connsiteX22" fmla="*/ 73041 w 138113"/>
                <a:gd name="connsiteY22" fmla="*/ 191911 h 336550"/>
                <a:gd name="connsiteX23" fmla="*/ 69057 w 138113"/>
                <a:gd name="connsiteY23" fmla="*/ 190596 h 336550"/>
                <a:gd name="connsiteX24" fmla="*/ 65073 w 138113"/>
                <a:gd name="connsiteY24" fmla="*/ 191911 h 336550"/>
                <a:gd name="connsiteX25" fmla="*/ 62417 w 138113"/>
                <a:gd name="connsiteY25" fmla="*/ 195856 h 336550"/>
                <a:gd name="connsiteX26" fmla="*/ 62417 w 138113"/>
                <a:gd name="connsiteY26" fmla="*/ 241877 h 336550"/>
                <a:gd name="connsiteX27" fmla="*/ 62417 w 138113"/>
                <a:gd name="connsiteY27" fmla="*/ 322086 h 336550"/>
                <a:gd name="connsiteX28" fmla="*/ 57105 w 138113"/>
                <a:gd name="connsiteY28" fmla="*/ 332605 h 336550"/>
                <a:gd name="connsiteX29" fmla="*/ 46480 w 138113"/>
                <a:gd name="connsiteY29" fmla="*/ 336550 h 336550"/>
                <a:gd name="connsiteX30" fmla="*/ 35856 w 138113"/>
                <a:gd name="connsiteY30" fmla="*/ 332605 h 336550"/>
                <a:gd name="connsiteX31" fmla="*/ 31872 w 138113"/>
                <a:gd name="connsiteY31" fmla="*/ 322086 h 336550"/>
                <a:gd name="connsiteX32" fmla="*/ 31872 w 138113"/>
                <a:gd name="connsiteY32" fmla="*/ 116962 h 336550"/>
                <a:gd name="connsiteX33" fmla="*/ 29216 w 138113"/>
                <a:gd name="connsiteY33" fmla="*/ 114332 h 336550"/>
                <a:gd name="connsiteX34" fmla="*/ 26560 w 138113"/>
                <a:gd name="connsiteY34" fmla="*/ 113017 h 336550"/>
                <a:gd name="connsiteX35" fmla="*/ 22576 w 138113"/>
                <a:gd name="connsiteY35" fmla="*/ 114332 h 336550"/>
                <a:gd name="connsiteX36" fmla="*/ 19920 w 138113"/>
                <a:gd name="connsiteY36" fmla="*/ 116962 h 336550"/>
                <a:gd name="connsiteX37" fmla="*/ 19920 w 138113"/>
                <a:gd name="connsiteY37" fmla="*/ 206375 h 336550"/>
                <a:gd name="connsiteX38" fmla="*/ 17264 w 138113"/>
                <a:gd name="connsiteY38" fmla="*/ 214264 h 336550"/>
                <a:gd name="connsiteX39" fmla="*/ 10624 w 138113"/>
                <a:gd name="connsiteY39" fmla="*/ 216894 h 336550"/>
                <a:gd name="connsiteX40" fmla="*/ 2656 w 138113"/>
                <a:gd name="connsiteY40" fmla="*/ 214264 h 336550"/>
                <a:gd name="connsiteX41" fmla="*/ 0 w 138113"/>
                <a:gd name="connsiteY41" fmla="*/ 206375 h 336550"/>
                <a:gd name="connsiteX42" fmla="*/ 0 w 138113"/>
                <a:gd name="connsiteY42" fmla="*/ 111702 h 336550"/>
                <a:gd name="connsiteX43" fmla="*/ 1328 w 138113"/>
                <a:gd name="connsiteY43" fmla="*/ 98553 h 336550"/>
                <a:gd name="connsiteX44" fmla="*/ 7968 w 138113"/>
                <a:gd name="connsiteY44" fmla="*/ 86719 h 336550"/>
                <a:gd name="connsiteX45" fmla="*/ 17264 w 138113"/>
                <a:gd name="connsiteY45" fmla="*/ 78830 h 336550"/>
                <a:gd name="connsiteX46" fmla="*/ 30544 w 138113"/>
                <a:gd name="connsiteY46" fmla="*/ 76200 h 336550"/>
                <a:gd name="connsiteX47" fmla="*/ 69057 w 138113"/>
                <a:gd name="connsiteY47" fmla="*/ 0 h 336550"/>
                <a:gd name="connsiteX48" fmla="*/ 92489 w 138113"/>
                <a:gd name="connsiteY48" fmla="*/ 9335 h 336550"/>
                <a:gd name="connsiteX49" fmla="*/ 101601 w 138113"/>
                <a:gd name="connsiteY49" fmla="*/ 33338 h 336550"/>
                <a:gd name="connsiteX50" fmla="*/ 98998 w 138113"/>
                <a:gd name="connsiteY50" fmla="*/ 46673 h 336550"/>
                <a:gd name="connsiteX51" fmla="*/ 92489 w 138113"/>
                <a:gd name="connsiteY51" fmla="*/ 57341 h 336550"/>
                <a:gd name="connsiteX52" fmla="*/ 82075 w 138113"/>
                <a:gd name="connsiteY52" fmla="*/ 64008 h 336550"/>
                <a:gd name="connsiteX53" fmla="*/ 69057 w 138113"/>
                <a:gd name="connsiteY53" fmla="*/ 66675 h 336550"/>
                <a:gd name="connsiteX54" fmla="*/ 56040 w 138113"/>
                <a:gd name="connsiteY54" fmla="*/ 64008 h 336550"/>
                <a:gd name="connsiteX55" fmla="*/ 45625 w 138113"/>
                <a:gd name="connsiteY55" fmla="*/ 57341 h 336550"/>
                <a:gd name="connsiteX56" fmla="*/ 39117 w 138113"/>
                <a:gd name="connsiteY56" fmla="*/ 46673 h 336550"/>
                <a:gd name="connsiteX57" fmla="*/ 36513 w 138113"/>
                <a:gd name="connsiteY57" fmla="*/ 33338 h 336550"/>
                <a:gd name="connsiteX58" fmla="*/ 39117 w 138113"/>
                <a:gd name="connsiteY58" fmla="*/ 20003 h 336550"/>
                <a:gd name="connsiteX59" fmla="*/ 45625 w 138113"/>
                <a:gd name="connsiteY59" fmla="*/ 9335 h 336550"/>
                <a:gd name="connsiteX60" fmla="*/ 56040 w 138113"/>
                <a:gd name="connsiteY60" fmla="*/ 2667 h 336550"/>
                <a:gd name="connsiteX61" fmla="*/ 69057 w 138113"/>
                <a:gd name="connsiteY61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38113" h="336550">
                  <a:moveTo>
                    <a:pt x="30544" y="76200"/>
                  </a:moveTo>
                  <a:lnTo>
                    <a:pt x="102257" y="76200"/>
                  </a:lnTo>
                  <a:cubicBezTo>
                    <a:pt x="107569" y="76200"/>
                    <a:pt x="112881" y="77515"/>
                    <a:pt x="116865" y="78830"/>
                  </a:cubicBezTo>
                  <a:cubicBezTo>
                    <a:pt x="122177" y="81460"/>
                    <a:pt x="124833" y="84089"/>
                    <a:pt x="128817" y="86719"/>
                  </a:cubicBezTo>
                  <a:cubicBezTo>
                    <a:pt x="131473" y="90664"/>
                    <a:pt x="134129" y="94609"/>
                    <a:pt x="135457" y="98553"/>
                  </a:cubicBezTo>
                  <a:cubicBezTo>
                    <a:pt x="136785" y="102498"/>
                    <a:pt x="138113" y="106443"/>
                    <a:pt x="138113" y="111702"/>
                  </a:cubicBezTo>
                  <a:cubicBezTo>
                    <a:pt x="138113" y="206375"/>
                    <a:pt x="138113" y="206375"/>
                    <a:pt x="138113" y="206375"/>
                  </a:cubicBezTo>
                  <a:cubicBezTo>
                    <a:pt x="138113" y="209005"/>
                    <a:pt x="136785" y="211635"/>
                    <a:pt x="135457" y="214264"/>
                  </a:cubicBezTo>
                  <a:cubicBezTo>
                    <a:pt x="132801" y="215579"/>
                    <a:pt x="130145" y="216894"/>
                    <a:pt x="127489" y="216894"/>
                  </a:cubicBezTo>
                  <a:cubicBezTo>
                    <a:pt x="124833" y="216894"/>
                    <a:pt x="123505" y="215579"/>
                    <a:pt x="120849" y="214264"/>
                  </a:cubicBezTo>
                  <a:cubicBezTo>
                    <a:pt x="118193" y="211635"/>
                    <a:pt x="118193" y="209005"/>
                    <a:pt x="118193" y="206375"/>
                  </a:cubicBezTo>
                  <a:cubicBezTo>
                    <a:pt x="118193" y="116962"/>
                    <a:pt x="118193" y="116962"/>
                    <a:pt x="118193" y="116962"/>
                  </a:cubicBezTo>
                  <a:cubicBezTo>
                    <a:pt x="118193" y="115647"/>
                    <a:pt x="116865" y="114332"/>
                    <a:pt x="115537" y="114332"/>
                  </a:cubicBezTo>
                  <a:cubicBezTo>
                    <a:pt x="114209" y="114332"/>
                    <a:pt x="112881" y="113017"/>
                    <a:pt x="111553" y="113017"/>
                  </a:cubicBezTo>
                  <a:cubicBezTo>
                    <a:pt x="110225" y="113017"/>
                    <a:pt x="110225" y="114332"/>
                    <a:pt x="107569" y="114332"/>
                  </a:cubicBezTo>
                  <a:cubicBezTo>
                    <a:pt x="106241" y="114332"/>
                    <a:pt x="106241" y="115647"/>
                    <a:pt x="106241" y="116962"/>
                  </a:cubicBezTo>
                  <a:cubicBezTo>
                    <a:pt x="106241" y="322086"/>
                    <a:pt x="106241" y="322086"/>
                    <a:pt x="106241" y="322086"/>
                  </a:cubicBezTo>
                  <a:cubicBezTo>
                    <a:pt x="106241" y="326031"/>
                    <a:pt x="104913" y="329976"/>
                    <a:pt x="100929" y="332605"/>
                  </a:cubicBezTo>
                  <a:cubicBezTo>
                    <a:pt x="98273" y="335235"/>
                    <a:pt x="95617" y="336550"/>
                    <a:pt x="90305" y="336550"/>
                  </a:cubicBezTo>
                  <a:cubicBezTo>
                    <a:pt x="86321" y="336550"/>
                    <a:pt x="83665" y="335235"/>
                    <a:pt x="79681" y="332605"/>
                  </a:cubicBezTo>
                  <a:cubicBezTo>
                    <a:pt x="77025" y="328661"/>
                    <a:pt x="75697" y="326031"/>
                    <a:pt x="75697" y="322086"/>
                  </a:cubicBezTo>
                  <a:cubicBezTo>
                    <a:pt x="75697" y="195856"/>
                    <a:pt x="75697" y="195856"/>
                    <a:pt x="75697" y="195856"/>
                  </a:cubicBezTo>
                  <a:cubicBezTo>
                    <a:pt x="75697" y="194541"/>
                    <a:pt x="74369" y="193226"/>
                    <a:pt x="73041" y="191911"/>
                  </a:cubicBezTo>
                  <a:cubicBezTo>
                    <a:pt x="71713" y="191911"/>
                    <a:pt x="70385" y="190596"/>
                    <a:pt x="69057" y="190596"/>
                  </a:cubicBezTo>
                  <a:cubicBezTo>
                    <a:pt x="69057" y="190596"/>
                    <a:pt x="66401" y="191911"/>
                    <a:pt x="65073" y="191911"/>
                  </a:cubicBezTo>
                  <a:cubicBezTo>
                    <a:pt x="62417" y="193226"/>
                    <a:pt x="62417" y="194541"/>
                    <a:pt x="62417" y="195856"/>
                  </a:cubicBezTo>
                  <a:cubicBezTo>
                    <a:pt x="62417" y="241877"/>
                    <a:pt x="62417" y="241877"/>
                    <a:pt x="62417" y="241877"/>
                  </a:cubicBezTo>
                  <a:cubicBezTo>
                    <a:pt x="62417" y="322086"/>
                    <a:pt x="62417" y="322086"/>
                    <a:pt x="62417" y="322086"/>
                  </a:cubicBezTo>
                  <a:cubicBezTo>
                    <a:pt x="62417" y="326031"/>
                    <a:pt x="61089" y="328661"/>
                    <a:pt x="57105" y="332605"/>
                  </a:cubicBezTo>
                  <a:cubicBezTo>
                    <a:pt x="54449" y="335235"/>
                    <a:pt x="50464" y="336550"/>
                    <a:pt x="46480" y="336550"/>
                  </a:cubicBezTo>
                  <a:cubicBezTo>
                    <a:pt x="42496" y="336550"/>
                    <a:pt x="38512" y="335235"/>
                    <a:pt x="35856" y="332605"/>
                  </a:cubicBezTo>
                  <a:cubicBezTo>
                    <a:pt x="33200" y="329976"/>
                    <a:pt x="31872" y="326031"/>
                    <a:pt x="31872" y="322086"/>
                  </a:cubicBezTo>
                  <a:cubicBezTo>
                    <a:pt x="31872" y="116962"/>
                    <a:pt x="31872" y="116962"/>
                    <a:pt x="31872" y="116962"/>
                  </a:cubicBezTo>
                  <a:cubicBezTo>
                    <a:pt x="31872" y="115647"/>
                    <a:pt x="30544" y="114332"/>
                    <a:pt x="29216" y="114332"/>
                  </a:cubicBezTo>
                  <a:cubicBezTo>
                    <a:pt x="27888" y="114332"/>
                    <a:pt x="26560" y="113017"/>
                    <a:pt x="26560" y="113017"/>
                  </a:cubicBezTo>
                  <a:cubicBezTo>
                    <a:pt x="25232" y="113017"/>
                    <a:pt x="23904" y="114332"/>
                    <a:pt x="22576" y="114332"/>
                  </a:cubicBezTo>
                  <a:cubicBezTo>
                    <a:pt x="21248" y="114332"/>
                    <a:pt x="19920" y="115647"/>
                    <a:pt x="19920" y="116962"/>
                  </a:cubicBezTo>
                  <a:cubicBezTo>
                    <a:pt x="19920" y="206375"/>
                    <a:pt x="19920" y="206375"/>
                    <a:pt x="19920" y="206375"/>
                  </a:cubicBezTo>
                  <a:cubicBezTo>
                    <a:pt x="19920" y="209005"/>
                    <a:pt x="19920" y="211635"/>
                    <a:pt x="17264" y="214264"/>
                  </a:cubicBezTo>
                  <a:cubicBezTo>
                    <a:pt x="14608" y="215579"/>
                    <a:pt x="13280" y="216894"/>
                    <a:pt x="10624" y="216894"/>
                  </a:cubicBezTo>
                  <a:cubicBezTo>
                    <a:pt x="7968" y="216894"/>
                    <a:pt x="5312" y="215579"/>
                    <a:pt x="2656" y="214264"/>
                  </a:cubicBezTo>
                  <a:cubicBezTo>
                    <a:pt x="1328" y="211635"/>
                    <a:pt x="0" y="209005"/>
                    <a:pt x="0" y="206375"/>
                  </a:cubicBezTo>
                  <a:cubicBezTo>
                    <a:pt x="0" y="111702"/>
                    <a:pt x="0" y="111702"/>
                    <a:pt x="0" y="111702"/>
                  </a:cubicBezTo>
                  <a:cubicBezTo>
                    <a:pt x="0" y="106443"/>
                    <a:pt x="0" y="102498"/>
                    <a:pt x="1328" y="98553"/>
                  </a:cubicBezTo>
                  <a:cubicBezTo>
                    <a:pt x="2656" y="94609"/>
                    <a:pt x="5312" y="90664"/>
                    <a:pt x="7968" y="86719"/>
                  </a:cubicBezTo>
                  <a:cubicBezTo>
                    <a:pt x="9296" y="84089"/>
                    <a:pt x="13280" y="81460"/>
                    <a:pt x="17264" y="78830"/>
                  </a:cubicBezTo>
                  <a:cubicBezTo>
                    <a:pt x="19920" y="77515"/>
                    <a:pt x="25232" y="76200"/>
                    <a:pt x="30544" y="76200"/>
                  </a:cubicBezTo>
                  <a:close/>
                  <a:moveTo>
                    <a:pt x="69057" y="0"/>
                  </a:moveTo>
                  <a:cubicBezTo>
                    <a:pt x="78169" y="0"/>
                    <a:pt x="85980" y="2667"/>
                    <a:pt x="92489" y="9335"/>
                  </a:cubicBezTo>
                  <a:cubicBezTo>
                    <a:pt x="98998" y="16002"/>
                    <a:pt x="101601" y="24003"/>
                    <a:pt x="101601" y="33338"/>
                  </a:cubicBezTo>
                  <a:cubicBezTo>
                    <a:pt x="101601" y="38672"/>
                    <a:pt x="101601" y="42672"/>
                    <a:pt x="98998" y="46673"/>
                  </a:cubicBezTo>
                  <a:cubicBezTo>
                    <a:pt x="97696" y="50673"/>
                    <a:pt x="95092" y="54674"/>
                    <a:pt x="92489" y="57341"/>
                  </a:cubicBezTo>
                  <a:cubicBezTo>
                    <a:pt x="89885" y="60008"/>
                    <a:pt x="85980" y="62675"/>
                    <a:pt x="82075" y="64008"/>
                  </a:cubicBezTo>
                  <a:cubicBezTo>
                    <a:pt x="78169" y="66675"/>
                    <a:pt x="72962" y="66675"/>
                    <a:pt x="69057" y="66675"/>
                  </a:cubicBezTo>
                  <a:cubicBezTo>
                    <a:pt x="63850" y="66675"/>
                    <a:pt x="59945" y="66675"/>
                    <a:pt x="56040" y="64008"/>
                  </a:cubicBezTo>
                  <a:cubicBezTo>
                    <a:pt x="52134" y="62675"/>
                    <a:pt x="48229" y="60008"/>
                    <a:pt x="45625" y="57341"/>
                  </a:cubicBezTo>
                  <a:cubicBezTo>
                    <a:pt x="43022" y="54674"/>
                    <a:pt x="40418" y="50673"/>
                    <a:pt x="39117" y="46673"/>
                  </a:cubicBezTo>
                  <a:cubicBezTo>
                    <a:pt x="37815" y="42672"/>
                    <a:pt x="36513" y="38672"/>
                    <a:pt x="36513" y="33338"/>
                  </a:cubicBezTo>
                  <a:cubicBezTo>
                    <a:pt x="36513" y="29337"/>
                    <a:pt x="37815" y="25337"/>
                    <a:pt x="39117" y="20003"/>
                  </a:cubicBezTo>
                  <a:cubicBezTo>
                    <a:pt x="40418" y="16002"/>
                    <a:pt x="43022" y="13335"/>
                    <a:pt x="45625" y="9335"/>
                  </a:cubicBezTo>
                  <a:cubicBezTo>
                    <a:pt x="48229" y="6668"/>
                    <a:pt x="52134" y="4001"/>
                    <a:pt x="56040" y="2667"/>
                  </a:cubicBezTo>
                  <a:cubicBezTo>
                    <a:pt x="59945" y="1334"/>
                    <a:pt x="63850" y="0"/>
                    <a:pt x="69057" y="0"/>
                  </a:cubicBezTo>
                  <a:close/>
                </a:path>
              </a:pathLst>
            </a:custGeom>
            <a:solidFill>
              <a:schemeClr val="lt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迷你简准圆" panose="03000509000000000000" pitchFamily="65" charset="-122"/>
              </a:endParaRPr>
            </a:p>
          </p:txBody>
        </p:sp>
        <p:sp>
          <p:nvSpPr>
            <p:cNvPr id="15" name="ValueShape">
              <a:extLst>
                <a:ext uri="{FF2B5EF4-FFF2-40B4-BE49-F238E27FC236}">
                  <a16:creationId xmlns:a16="http://schemas.microsoft.com/office/drawing/2014/main" id="{3311D5DF-E709-4925-AFF1-66AEDBB3AE72}"/>
                </a:ext>
              </a:extLst>
            </p:cNvPr>
            <p:cNvSpPr/>
            <p:nvPr/>
          </p:nvSpPr>
          <p:spPr>
            <a:xfrm>
              <a:off x="7731243" y="1008464"/>
              <a:ext cx="315867" cy="769697"/>
            </a:xfrm>
            <a:custGeom>
              <a:avLst/>
              <a:gdLst>
                <a:gd name="connsiteX0" fmla="*/ 30544 w 138113"/>
                <a:gd name="connsiteY0" fmla="*/ 76200 h 336550"/>
                <a:gd name="connsiteX1" fmla="*/ 102257 w 138113"/>
                <a:gd name="connsiteY1" fmla="*/ 76200 h 336550"/>
                <a:gd name="connsiteX2" fmla="*/ 116865 w 138113"/>
                <a:gd name="connsiteY2" fmla="*/ 78830 h 336550"/>
                <a:gd name="connsiteX3" fmla="*/ 128817 w 138113"/>
                <a:gd name="connsiteY3" fmla="*/ 86719 h 336550"/>
                <a:gd name="connsiteX4" fmla="*/ 135457 w 138113"/>
                <a:gd name="connsiteY4" fmla="*/ 98553 h 336550"/>
                <a:gd name="connsiteX5" fmla="*/ 138113 w 138113"/>
                <a:gd name="connsiteY5" fmla="*/ 111702 h 336550"/>
                <a:gd name="connsiteX6" fmla="*/ 138113 w 138113"/>
                <a:gd name="connsiteY6" fmla="*/ 206375 h 336550"/>
                <a:gd name="connsiteX7" fmla="*/ 135457 w 138113"/>
                <a:gd name="connsiteY7" fmla="*/ 214264 h 336550"/>
                <a:gd name="connsiteX8" fmla="*/ 127489 w 138113"/>
                <a:gd name="connsiteY8" fmla="*/ 216894 h 336550"/>
                <a:gd name="connsiteX9" fmla="*/ 120849 w 138113"/>
                <a:gd name="connsiteY9" fmla="*/ 214264 h 336550"/>
                <a:gd name="connsiteX10" fmla="*/ 118193 w 138113"/>
                <a:gd name="connsiteY10" fmla="*/ 206375 h 336550"/>
                <a:gd name="connsiteX11" fmla="*/ 118193 w 138113"/>
                <a:gd name="connsiteY11" fmla="*/ 116962 h 336550"/>
                <a:gd name="connsiteX12" fmla="*/ 115537 w 138113"/>
                <a:gd name="connsiteY12" fmla="*/ 114332 h 336550"/>
                <a:gd name="connsiteX13" fmla="*/ 111553 w 138113"/>
                <a:gd name="connsiteY13" fmla="*/ 113017 h 336550"/>
                <a:gd name="connsiteX14" fmla="*/ 107569 w 138113"/>
                <a:gd name="connsiteY14" fmla="*/ 114332 h 336550"/>
                <a:gd name="connsiteX15" fmla="*/ 106241 w 138113"/>
                <a:gd name="connsiteY15" fmla="*/ 116962 h 336550"/>
                <a:gd name="connsiteX16" fmla="*/ 106241 w 138113"/>
                <a:gd name="connsiteY16" fmla="*/ 322086 h 336550"/>
                <a:gd name="connsiteX17" fmla="*/ 100929 w 138113"/>
                <a:gd name="connsiteY17" fmla="*/ 332605 h 336550"/>
                <a:gd name="connsiteX18" fmla="*/ 90305 w 138113"/>
                <a:gd name="connsiteY18" fmla="*/ 336550 h 336550"/>
                <a:gd name="connsiteX19" fmla="*/ 79681 w 138113"/>
                <a:gd name="connsiteY19" fmla="*/ 332605 h 336550"/>
                <a:gd name="connsiteX20" fmla="*/ 75697 w 138113"/>
                <a:gd name="connsiteY20" fmla="*/ 322086 h 336550"/>
                <a:gd name="connsiteX21" fmla="*/ 75697 w 138113"/>
                <a:gd name="connsiteY21" fmla="*/ 195856 h 336550"/>
                <a:gd name="connsiteX22" fmla="*/ 73041 w 138113"/>
                <a:gd name="connsiteY22" fmla="*/ 191911 h 336550"/>
                <a:gd name="connsiteX23" fmla="*/ 69057 w 138113"/>
                <a:gd name="connsiteY23" fmla="*/ 190596 h 336550"/>
                <a:gd name="connsiteX24" fmla="*/ 65073 w 138113"/>
                <a:gd name="connsiteY24" fmla="*/ 191911 h 336550"/>
                <a:gd name="connsiteX25" fmla="*/ 62417 w 138113"/>
                <a:gd name="connsiteY25" fmla="*/ 195856 h 336550"/>
                <a:gd name="connsiteX26" fmla="*/ 62417 w 138113"/>
                <a:gd name="connsiteY26" fmla="*/ 241877 h 336550"/>
                <a:gd name="connsiteX27" fmla="*/ 62417 w 138113"/>
                <a:gd name="connsiteY27" fmla="*/ 322086 h 336550"/>
                <a:gd name="connsiteX28" fmla="*/ 57105 w 138113"/>
                <a:gd name="connsiteY28" fmla="*/ 332605 h 336550"/>
                <a:gd name="connsiteX29" fmla="*/ 46480 w 138113"/>
                <a:gd name="connsiteY29" fmla="*/ 336550 h 336550"/>
                <a:gd name="connsiteX30" fmla="*/ 35856 w 138113"/>
                <a:gd name="connsiteY30" fmla="*/ 332605 h 336550"/>
                <a:gd name="connsiteX31" fmla="*/ 31872 w 138113"/>
                <a:gd name="connsiteY31" fmla="*/ 322086 h 336550"/>
                <a:gd name="connsiteX32" fmla="*/ 31872 w 138113"/>
                <a:gd name="connsiteY32" fmla="*/ 116962 h 336550"/>
                <a:gd name="connsiteX33" fmla="*/ 29216 w 138113"/>
                <a:gd name="connsiteY33" fmla="*/ 114332 h 336550"/>
                <a:gd name="connsiteX34" fmla="*/ 26560 w 138113"/>
                <a:gd name="connsiteY34" fmla="*/ 113017 h 336550"/>
                <a:gd name="connsiteX35" fmla="*/ 22576 w 138113"/>
                <a:gd name="connsiteY35" fmla="*/ 114332 h 336550"/>
                <a:gd name="connsiteX36" fmla="*/ 19920 w 138113"/>
                <a:gd name="connsiteY36" fmla="*/ 116962 h 336550"/>
                <a:gd name="connsiteX37" fmla="*/ 19920 w 138113"/>
                <a:gd name="connsiteY37" fmla="*/ 206375 h 336550"/>
                <a:gd name="connsiteX38" fmla="*/ 17264 w 138113"/>
                <a:gd name="connsiteY38" fmla="*/ 214264 h 336550"/>
                <a:gd name="connsiteX39" fmla="*/ 10624 w 138113"/>
                <a:gd name="connsiteY39" fmla="*/ 216894 h 336550"/>
                <a:gd name="connsiteX40" fmla="*/ 2656 w 138113"/>
                <a:gd name="connsiteY40" fmla="*/ 214264 h 336550"/>
                <a:gd name="connsiteX41" fmla="*/ 0 w 138113"/>
                <a:gd name="connsiteY41" fmla="*/ 206375 h 336550"/>
                <a:gd name="connsiteX42" fmla="*/ 0 w 138113"/>
                <a:gd name="connsiteY42" fmla="*/ 111702 h 336550"/>
                <a:gd name="connsiteX43" fmla="*/ 1328 w 138113"/>
                <a:gd name="connsiteY43" fmla="*/ 98553 h 336550"/>
                <a:gd name="connsiteX44" fmla="*/ 7968 w 138113"/>
                <a:gd name="connsiteY44" fmla="*/ 86719 h 336550"/>
                <a:gd name="connsiteX45" fmla="*/ 17264 w 138113"/>
                <a:gd name="connsiteY45" fmla="*/ 78830 h 336550"/>
                <a:gd name="connsiteX46" fmla="*/ 30544 w 138113"/>
                <a:gd name="connsiteY46" fmla="*/ 76200 h 336550"/>
                <a:gd name="connsiteX47" fmla="*/ 69057 w 138113"/>
                <a:gd name="connsiteY47" fmla="*/ 0 h 336550"/>
                <a:gd name="connsiteX48" fmla="*/ 92489 w 138113"/>
                <a:gd name="connsiteY48" fmla="*/ 9335 h 336550"/>
                <a:gd name="connsiteX49" fmla="*/ 101601 w 138113"/>
                <a:gd name="connsiteY49" fmla="*/ 33338 h 336550"/>
                <a:gd name="connsiteX50" fmla="*/ 98998 w 138113"/>
                <a:gd name="connsiteY50" fmla="*/ 46673 h 336550"/>
                <a:gd name="connsiteX51" fmla="*/ 92489 w 138113"/>
                <a:gd name="connsiteY51" fmla="*/ 57341 h 336550"/>
                <a:gd name="connsiteX52" fmla="*/ 82075 w 138113"/>
                <a:gd name="connsiteY52" fmla="*/ 64008 h 336550"/>
                <a:gd name="connsiteX53" fmla="*/ 69057 w 138113"/>
                <a:gd name="connsiteY53" fmla="*/ 66675 h 336550"/>
                <a:gd name="connsiteX54" fmla="*/ 56040 w 138113"/>
                <a:gd name="connsiteY54" fmla="*/ 64008 h 336550"/>
                <a:gd name="connsiteX55" fmla="*/ 45625 w 138113"/>
                <a:gd name="connsiteY55" fmla="*/ 57341 h 336550"/>
                <a:gd name="connsiteX56" fmla="*/ 39117 w 138113"/>
                <a:gd name="connsiteY56" fmla="*/ 46673 h 336550"/>
                <a:gd name="connsiteX57" fmla="*/ 36513 w 138113"/>
                <a:gd name="connsiteY57" fmla="*/ 33338 h 336550"/>
                <a:gd name="connsiteX58" fmla="*/ 39117 w 138113"/>
                <a:gd name="connsiteY58" fmla="*/ 20003 h 336550"/>
                <a:gd name="connsiteX59" fmla="*/ 45625 w 138113"/>
                <a:gd name="connsiteY59" fmla="*/ 9335 h 336550"/>
                <a:gd name="connsiteX60" fmla="*/ 56040 w 138113"/>
                <a:gd name="connsiteY60" fmla="*/ 2667 h 336550"/>
                <a:gd name="connsiteX61" fmla="*/ 69057 w 138113"/>
                <a:gd name="connsiteY61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38113" h="336550">
                  <a:moveTo>
                    <a:pt x="30544" y="76200"/>
                  </a:moveTo>
                  <a:lnTo>
                    <a:pt x="102257" y="76200"/>
                  </a:lnTo>
                  <a:cubicBezTo>
                    <a:pt x="107569" y="76200"/>
                    <a:pt x="112881" y="77515"/>
                    <a:pt x="116865" y="78830"/>
                  </a:cubicBezTo>
                  <a:cubicBezTo>
                    <a:pt x="122177" y="81460"/>
                    <a:pt x="124833" y="84089"/>
                    <a:pt x="128817" y="86719"/>
                  </a:cubicBezTo>
                  <a:cubicBezTo>
                    <a:pt x="131473" y="90664"/>
                    <a:pt x="134129" y="94609"/>
                    <a:pt x="135457" y="98553"/>
                  </a:cubicBezTo>
                  <a:cubicBezTo>
                    <a:pt x="136785" y="102498"/>
                    <a:pt x="138113" y="106443"/>
                    <a:pt x="138113" y="111702"/>
                  </a:cubicBezTo>
                  <a:cubicBezTo>
                    <a:pt x="138113" y="206375"/>
                    <a:pt x="138113" y="206375"/>
                    <a:pt x="138113" y="206375"/>
                  </a:cubicBezTo>
                  <a:cubicBezTo>
                    <a:pt x="138113" y="209005"/>
                    <a:pt x="136785" y="211635"/>
                    <a:pt x="135457" y="214264"/>
                  </a:cubicBezTo>
                  <a:cubicBezTo>
                    <a:pt x="132801" y="215579"/>
                    <a:pt x="130145" y="216894"/>
                    <a:pt x="127489" y="216894"/>
                  </a:cubicBezTo>
                  <a:cubicBezTo>
                    <a:pt x="124833" y="216894"/>
                    <a:pt x="123505" y="215579"/>
                    <a:pt x="120849" y="214264"/>
                  </a:cubicBezTo>
                  <a:cubicBezTo>
                    <a:pt x="118193" y="211635"/>
                    <a:pt x="118193" y="209005"/>
                    <a:pt x="118193" y="206375"/>
                  </a:cubicBezTo>
                  <a:cubicBezTo>
                    <a:pt x="118193" y="116962"/>
                    <a:pt x="118193" y="116962"/>
                    <a:pt x="118193" y="116962"/>
                  </a:cubicBezTo>
                  <a:cubicBezTo>
                    <a:pt x="118193" y="115647"/>
                    <a:pt x="116865" y="114332"/>
                    <a:pt x="115537" y="114332"/>
                  </a:cubicBezTo>
                  <a:cubicBezTo>
                    <a:pt x="114209" y="114332"/>
                    <a:pt x="112881" y="113017"/>
                    <a:pt x="111553" y="113017"/>
                  </a:cubicBezTo>
                  <a:cubicBezTo>
                    <a:pt x="110225" y="113017"/>
                    <a:pt x="110225" y="114332"/>
                    <a:pt x="107569" y="114332"/>
                  </a:cubicBezTo>
                  <a:cubicBezTo>
                    <a:pt x="106241" y="114332"/>
                    <a:pt x="106241" y="115647"/>
                    <a:pt x="106241" y="116962"/>
                  </a:cubicBezTo>
                  <a:cubicBezTo>
                    <a:pt x="106241" y="322086"/>
                    <a:pt x="106241" y="322086"/>
                    <a:pt x="106241" y="322086"/>
                  </a:cubicBezTo>
                  <a:cubicBezTo>
                    <a:pt x="106241" y="326031"/>
                    <a:pt x="104913" y="329976"/>
                    <a:pt x="100929" y="332605"/>
                  </a:cubicBezTo>
                  <a:cubicBezTo>
                    <a:pt x="98273" y="335235"/>
                    <a:pt x="95617" y="336550"/>
                    <a:pt x="90305" y="336550"/>
                  </a:cubicBezTo>
                  <a:cubicBezTo>
                    <a:pt x="86321" y="336550"/>
                    <a:pt x="83665" y="335235"/>
                    <a:pt x="79681" y="332605"/>
                  </a:cubicBezTo>
                  <a:cubicBezTo>
                    <a:pt x="77025" y="328661"/>
                    <a:pt x="75697" y="326031"/>
                    <a:pt x="75697" y="322086"/>
                  </a:cubicBezTo>
                  <a:cubicBezTo>
                    <a:pt x="75697" y="195856"/>
                    <a:pt x="75697" y="195856"/>
                    <a:pt x="75697" y="195856"/>
                  </a:cubicBezTo>
                  <a:cubicBezTo>
                    <a:pt x="75697" y="194541"/>
                    <a:pt x="74369" y="193226"/>
                    <a:pt x="73041" y="191911"/>
                  </a:cubicBezTo>
                  <a:cubicBezTo>
                    <a:pt x="71713" y="191911"/>
                    <a:pt x="70385" y="190596"/>
                    <a:pt x="69057" y="190596"/>
                  </a:cubicBezTo>
                  <a:cubicBezTo>
                    <a:pt x="69057" y="190596"/>
                    <a:pt x="66401" y="191911"/>
                    <a:pt x="65073" y="191911"/>
                  </a:cubicBezTo>
                  <a:cubicBezTo>
                    <a:pt x="62417" y="193226"/>
                    <a:pt x="62417" y="194541"/>
                    <a:pt x="62417" y="195856"/>
                  </a:cubicBezTo>
                  <a:cubicBezTo>
                    <a:pt x="62417" y="241877"/>
                    <a:pt x="62417" y="241877"/>
                    <a:pt x="62417" y="241877"/>
                  </a:cubicBezTo>
                  <a:cubicBezTo>
                    <a:pt x="62417" y="322086"/>
                    <a:pt x="62417" y="322086"/>
                    <a:pt x="62417" y="322086"/>
                  </a:cubicBezTo>
                  <a:cubicBezTo>
                    <a:pt x="62417" y="326031"/>
                    <a:pt x="61089" y="328661"/>
                    <a:pt x="57105" y="332605"/>
                  </a:cubicBezTo>
                  <a:cubicBezTo>
                    <a:pt x="54449" y="335235"/>
                    <a:pt x="50464" y="336550"/>
                    <a:pt x="46480" y="336550"/>
                  </a:cubicBezTo>
                  <a:cubicBezTo>
                    <a:pt x="42496" y="336550"/>
                    <a:pt x="38512" y="335235"/>
                    <a:pt x="35856" y="332605"/>
                  </a:cubicBezTo>
                  <a:cubicBezTo>
                    <a:pt x="33200" y="329976"/>
                    <a:pt x="31872" y="326031"/>
                    <a:pt x="31872" y="322086"/>
                  </a:cubicBezTo>
                  <a:cubicBezTo>
                    <a:pt x="31872" y="116962"/>
                    <a:pt x="31872" y="116962"/>
                    <a:pt x="31872" y="116962"/>
                  </a:cubicBezTo>
                  <a:cubicBezTo>
                    <a:pt x="31872" y="115647"/>
                    <a:pt x="30544" y="114332"/>
                    <a:pt x="29216" y="114332"/>
                  </a:cubicBezTo>
                  <a:cubicBezTo>
                    <a:pt x="27888" y="114332"/>
                    <a:pt x="26560" y="113017"/>
                    <a:pt x="26560" y="113017"/>
                  </a:cubicBezTo>
                  <a:cubicBezTo>
                    <a:pt x="25232" y="113017"/>
                    <a:pt x="23904" y="114332"/>
                    <a:pt x="22576" y="114332"/>
                  </a:cubicBezTo>
                  <a:cubicBezTo>
                    <a:pt x="21248" y="114332"/>
                    <a:pt x="19920" y="115647"/>
                    <a:pt x="19920" y="116962"/>
                  </a:cubicBezTo>
                  <a:cubicBezTo>
                    <a:pt x="19920" y="206375"/>
                    <a:pt x="19920" y="206375"/>
                    <a:pt x="19920" y="206375"/>
                  </a:cubicBezTo>
                  <a:cubicBezTo>
                    <a:pt x="19920" y="209005"/>
                    <a:pt x="19920" y="211635"/>
                    <a:pt x="17264" y="214264"/>
                  </a:cubicBezTo>
                  <a:cubicBezTo>
                    <a:pt x="14608" y="215579"/>
                    <a:pt x="13280" y="216894"/>
                    <a:pt x="10624" y="216894"/>
                  </a:cubicBezTo>
                  <a:cubicBezTo>
                    <a:pt x="7968" y="216894"/>
                    <a:pt x="5312" y="215579"/>
                    <a:pt x="2656" y="214264"/>
                  </a:cubicBezTo>
                  <a:cubicBezTo>
                    <a:pt x="1328" y="211635"/>
                    <a:pt x="0" y="209005"/>
                    <a:pt x="0" y="206375"/>
                  </a:cubicBezTo>
                  <a:cubicBezTo>
                    <a:pt x="0" y="111702"/>
                    <a:pt x="0" y="111702"/>
                    <a:pt x="0" y="111702"/>
                  </a:cubicBezTo>
                  <a:cubicBezTo>
                    <a:pt x="0" y="106443"/>
                    <a:pt x="0" y="102498"/>
                    <a:pt x="1328" y="98553"/>
                  </a:cubicBezTo>
                  <a:cubicBezTo>
                    <a:pt x="2656" y="94609"/>
                    <a:pt x="5312" y="90664"/>
                    <a:pt x="7968" y="86719"/>
                  </a:cubicBezTo>
                  <a:cubicBezTo>
                    <a:pt x="9296" y="84089"/>
                    <a:pt x="13280" y="81460"/>
                    <a:pt x="17264" y="78830"/>
                  </a:cubicBezTo>
                  <a:cubicBezTo>
                    <a:pt x="19920" y="77515"/>
                    <a:pt x="25232" y="76200"/>
                    <a:pt x="30544" y="76200"/>
                  </a:cubicBezTo>
                  <a:close/>
                  <a:moveTo>
                    <a:pt x="69057" y="0"/>
                  </a:moveTo>
                  <a:cubicBezTo>
                    <a:pt x="78169" y="0"/>
                    <a:pt x="85980" y="2667"/>
                    <a:pt x="92489" y="9335"/>
                  </a:cubicBezTo>
                  <a:cubicBezTo>
                    <a:pt x="98998" y="16002"/>
                    <a:pt x="101601" y="24003"/>
                    <a:pt x="101601" y="33338"/>
                  </a:cubicBezTo>
                  <a:cubicBezTo>
                    <a:pt x="101601" y="38672"/>
                    <a:pt x="101601" y="42672"/>
                    <a:pt x="98998" y="46673"/>
                  </a:cubicBezTo>
                  <a:cubicBezTo>
                    <a:pt x="97696" y="50673"/>
                    <a:pt x="95092" y="54674"/>
                    <a:pt x="92489" y="57341"/>
                  </a:cubicBezTo>
                  <a:cubicBezTo>
                    <a:pt x="89885" y="60008"/>
                    <a:pt x="85980" y="62675"/>
                    <a:pt x="82075" y="64008"/>
                  </a:cubicBezTo>
                  <a:cubicBezTo>
                    <a:pt x="78169" y="66675"/>
                    <a:pt x="72962" y="66675"/>
                    <a:pt x="69057" y="66675"/>
                  </a:cubicBezTo>
                  <a:cubicBezTo>
                    <a:pt x="63850" y="66675"/>
                    <a:pt x="59945" y="66675"/>
                    <a:pt x="56040" y="64008"/>
                  </a:cubicBezTo>
                  <a:cubicBezTo>
                    <a:pt x="52134" y="62675"/>
                    <a:pt x="48229" y="60008"/>
                    <a:pt x="45625" y="57341"/>
                  </a:cubicBezTo>
                  <a:cubicBezTo>
                    <a:pt x="43022" y="54674"/>
                    <a:pt x="40418" y="50673"/>
                    <a:pt x="39117" y="46673"/>
                  </a:cubicBezTo>
                  <a:cubicBezTo>
                    <a:pt x="37815" y="42672"/>
                    <a:pt x="36513" y="38672"/>
                    <a:pt x="36513" y="33338"/>
                  </a:cubicBezTo>
                  <a:cubicBezTo>
                    <a:pt x="36513" y="29337"/>
                    <a:pt x="37815" y="25337"/>
                    <a:pt x="39117" y="20003"/>
                  </a:cubicBezTo>
                  <a:cubicBezTo>
                    <a:pt x="40418" y="16002"/>
                    <a:pt x="43022" y="13335"/>
                    <a:pt x="45625" y="9335"/>
                  </a:cubicBezTo>
                  <a:cubicBezTo>
                    <a:pt x="48229" y="6668"/>
                    <a:pt x="52134" y="4001"/>
                    <a:pt x="56040" y="2667"/>
                  </a:cubicBezTo>
                  <a:cubicBezTo>
                    <a:pt x="59945" y="1334"/>
                    <a:pt x="63850" y="0"/>
                    <a:pt x="69057" y="0"/>
                  </a:cubicBezTo>
                  <a:close/>
                </a:path>
              </a:pathLst>
            </a:custGeom>
            <a:solidFill>
              <a:schemeClr val="lt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迷你简准圆" panose="03000509000000000000" pitchFamily="65" charset="-122"/>
              </a:endParaRPr>
            </a:p>
          </p:txBody>
        </p:sp>
      </p:grp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FF1CE47A-FE21-493F-98C5-F1CF77F83D1F}"/>
              </a:ext>
            </a:extLst>
          </p:cNvPr>
          <p:cNvCxnSpPr>
            <a:cxnSpLocks/>
          </p:cNvCxnSpPr>
          <p:nvPr/>
        </p:nvCxnSpPr>
        <p:spPr>
          <a:xfrm>
            <a:off x="1568082" y="3963217"/>
            <a:ext cx="8955056" cy="0"/>
          </a:xfrm>
          <a:prstGeom prst="line">
            <a:avLst/>
          </a:prstGeom>
          <a:ln w="952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1595131" y="3546260"/>
            <a:ext cx="9025244" cy="2033957"/>
            <a:chOff x="1085273" y="2301502"/>
            <a:chExt cx="9025244" cy="2033957"/>
          </a:xfrm>
        </p:grpSpPr>
        <p:sp>
          <p:nvSpPr>
            <p:cNvPr id="21" name="文本框 20"/>
            <p:cNvSpPr txBox="1"/>
            <p:nvPr/>
          </p:nvSpPr>
          <p:spPr>
            <a:xfrm>
              <a:off x="1085274" y="2301502"/>
              <a:ext cx="4198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标题文字添加此处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085273" y="2782931"/>
              <a:ext cx="9025244" cy="72385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The user can demonstrate on a projector or computer, or print the presentation and make it into a film to be used in a wider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fieldThe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 user can demonstrate on a projector or computer, or print the presentation and make it into a film to be used in a wider </a:t>
              </a: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field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085273" y="3611606"/>
              <a:ext cx="9025244" cy="72385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The user can demonstrate on a projector or computer, or print the presentation and make it into a film to be used in a wider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fieldThe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 user can demonstrate on a projector or computer, or print the presentation and make it into a film to be used in a wider </a:t>
              </a: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field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874713" y="245125"/>
            <a:ext cx="2646879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年度工作概述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874713" y="738236"/>
            <a:ext cx="3961607" cy="24622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000" dirty="0" smtClean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print </a:t>
            </a:r>
            <a:r>
              <a: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the presentation and make it into a </a:t>
            </a:r>
            <a:r>
              <a:rPr lang="en-US" altLang="zh-CN" sz="1000" dirty="0" smtClean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film </a:t>
            </a:r>
            <a:r>
              <a: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a wider field</a:t>
            </a:r>
          </a:p>
        </p:txBody>
      </p:sp>
    </p:spTree>
    <p:extLst>
      <p:ext uri="{BB962C8B-B14F-4D97-AF65-F5344CB8AC3E}">
        <p14:creationId xmlns:p14="http://schemas.microsoft.com/office/powerpoint/2010/main" val="313288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06e027e9-a3ba-4bea-ae9b-2264a6538e97" descr="OQAAAB+LCAAAAAAABACrVlIpqSxIVbJSCs5NLCpxyUxML0rM9SxJzVXSUfJMUbLKK83J0VFyysxLycxLdy/KLy0oVrKKjq0FALpUkis5AAAA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593586" y="2943129"/>
            <a:ext cx="9007740" cy="2022668"/>
            <a:chOff x="753786" y="1906178"/>
            <a:chExt cx="10684429" cy="2399164"/>
          </a:xfrm>
        </p:grpSpPr>
        <p:sp>
          <p:nvSpPr>
            <p:cNvPr id="4" name="íš1ïḑe"/>
            <p:cNvSpPr>
              <a:spLocks noChangeAspect="1"/>
            </p:cNvSpPr>
            <p:nvPr/>
          </p:nvSpPr>
          <p:spPr>
            <a:xfrm rot="10800000">
              <a:off x="753786" y="1906178"/>
              <a:ext cx="2312632" cy="2399161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ea typeface="迷你简准圆" panose="03000509000000000000" pitchFamily="65" charset="-122"/>
              </a:endParaRPr>
            </a:p>
          </p:txBody>
        </p:sp>
        <p:sp>
          <p:nvSpPr>
            <p:cNvPr id="5" name="íṥḷíḍe"/>
            <p:cNvSpPr>
              <a:spLocks noChangeAspect="1"/>
            </p:cNvSpPr>
            <p:nvPr/>
          </p:nvSpPr>
          <p:spPr>
            <a:xfrm>
              <a:off x="2846735" y="1906178"/>
              <a:ext cx="2312632" cy="2399161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ea typeface="迷你简准圆" panose="03000509000000000000" pitchFamily="65" charset="-122"/>
              </a:endParaRPr>
            </a:p>
          </p:txBody>
        </p:sp>
        <p:sp>
          <p:nvSpPr>
            <p:cNvPr id="6" name="i$ḷîḍê"/>
            <p:cNvSpPr>
              <a:spLocks noChangeAspect="1"/>
            </p:cNvSpPr>
            <p:nvPr/>
          </p:nvSpPr>
          <p:spPr>
            <a:xfrm rot="10800000">
              <a:off x="4939684" y="1906179"/>
              <a:ext cx="2312632" cy="2399161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ea typeface="迷你简准圆" panose="03000509000000000000" pitchFamily="65" charset="-122"/>
              </a:endParaRPr>
            </a:p>
          </p:txBody>
        </p:sp>
        <p:sp>
          <p:nvSpPr>
            <p:cNvPr id="7" name="îšḻîďe"/>
            <p:cNvSpPr>
              <a:spLocks noChangeAspect="1"/>
            </p:cNvSpPr>
            <p:nvPr/>
          </p:nvSpPr>
          <p:spPr>
            <a:xfrm>
              <a:off x="7032634" y="1906181"/>
              <a:ext cx="2312632" cy="2399161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ea typeface="迷你简准圆" panose="03000509000000000000" pitchFamily="65" charset="-122"/>
              </a:endParaRPr>
            </a:p>
          </p:txBody>
        </p:sp>
        <p:sp>
          <p:nvSpPr>
            <p:cNvPr id="8" name="íš1iḓe"/>
            <p:cNvSpPr>
              <a:spLocks noChangeAspect="1"/>
            </p:cNvSpPr>
            <p:nvPr/>
          </p:nvSpPr>
          <p:spPr>
            <a:xfrm>
              <a:off x="753786" y="1906178"/>
              <a:ext cx="2312632" cy="2399161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gradFill>
              <a:gsLst>
                <a:gs pos="0">
                  <a:srgbClr val="FFED63"/>
                </a:gs>
                <a:gs pos="47000">
                  <a:srgbClr val="FE7D40"/>
                </a:gs>
                <a:gs pos="100000">
                  <a:srgbClr val="F04485"/>
                </a:gs>
              </a:gsLst>
              <a:lin ang="2700000" scaled="1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ea typeface="迷你简准圆" panose="03000509000000000000" pitchFamily="65" charset="-122"/>
              </a:endParaRPr>
            </a:p>
          </p:txBody>
        </p:sp>
        <p:sp>
          <p:nvSpPr>
            <p:cNvPr id="9" name="ïSļïḓe"/>
            <p:cNvSpPr>
              <a:spLocks noChangeAspect="1"/>
            </p:cNvSpPr>
            <p:nvPr/>
          </p:nvSpPr>
          <p:spPr>
            <a:xfrm rot="10800000">
              <a:off x="9125583" y="1906181"/>
              <a:ext cx="2312632" cy="2399161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ea typeface="迷你简准圆" panose="03000509000000000000" pitchFamily="65" charset="-122"/>
              </a:endParaRPr>
            </a:p>
          </p:txBody>
        </p:sp>
        <p:sp>
          <p:nvSpPr>
            <p:cNvPr id="10" name="íṣliḋe"/>
            <p:cNvSpPr>
              <a:spLocks noChangeAspect="1"/>
            </p:cNvSpPr>
            <p:nvPr/>
          </p:nvSpPr>
          <p:spPr>
            <a:xfrm rot="10800000">
              <a:off x="2846735" y="1906178"/>
              <a:ext cx="2312632" cy="2399161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gradFill>
              <a:gsLst>
                <a:gs pos="0">
                  <a:srgbClr val="F46B85"/>
                </a:gs>
                <a:gs pos="50000">
                  <a:srgbClr val="CD43AC"/>
                </a:gs>
                <a:gs pos="100000">
                  <a:srgbClr val="911BC9"/>
                </a:gs>
              </a:gsLst>
              <a:lin ang="2700000" scaled="1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ea typeface="迷你简准圆" panose="03000509000000000000" pitchFamily="65" charset="-122"/>
              </a:endParaRPr>
            </a:p>
          </p:txBody>
        </p:sp>
        <p:sp>
          <p:nvSpPr>
            <p:cNvPr id="11" name="îşḻiḍé"/>
            <p:cNvSpPr>
              <a:spLocks noChangeAspect="1"/>
            </p:cNvSpPr>
            <p:nvPr/>
          </p:nvSpPr>
          <p:spPr>
            <a:xfrm rot="10800000">
              <a:off x="7032634" y="1906181"/>
              <a:ext cx="2312632" cy="2399161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gradFill>
              <a:gsLst>
                <a:gs pos="0">
                  <a:srgbClr val="F46B85"/>
                </a:gs>
                <a:gs pos="50000">
                  <a:srgbClr val="CD43AC"/>
                </a:gs>
                <a:gs pos="100000">
                  <a:srgbClr val="911BC9"/>
                </a:gs>
              </a:gsLst>
              <a:lin ang="2700000" scaled="1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ea typeface="迷你简准圆" panose="03000509000000000000" pitchFamily="65" charset="-122"/>
              </a:endParaRPr>
            </a:p>
          </p:txBody>
        </p:sp>
        <p:sp>
          <p:nvSpPr>
            <p:cNvPr id="12" name="ïsḻïďè"/>
            <p:cNvSpPr>
              <a:spLocks noChangeAspect="1"/>
            </p:cNvSpPr>
            <p:nvPr/>
          </p:nvSpPr>
          <p:spPr>
            <a:xfrm>
              <a:off x="4939684" y="1906179"/>
              <a:ext cx="2312632" cy="2399161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gradFill>
              <a:gsLst>
                <a:gs pos="0">
                  <a:srgbClr val="FFED63"/>
                </a:gs>
                <a:gs pos="47000">
                  <a:srgbClr val="FE7D40"/>
                </a:gs>
                <a:gs pos="100000">
                  <a:srgbClr val="F04485"/>
                </a:gs>
              </a:gsLst>
              <a:lin ang="2700000" scaled="1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ea typeface="迷你简准圆" panose="03000509000000000000" pitchFamily="65" charset="-122"/>
              </a:endParaRPr>
            </a:p>
          </p:txBody>
        </p:sp>
        <p:sp>
          <p:nvSpPr>
            <p:cNvPr id="13" name="îŝḻiḍé"/>
            <p:cNvSpPr>
              <a:spLocks noChangeAspect="1"/>
            </p:cNvSpPr>
            <p:nvPr/>
          </p:nvSpPr>
          <p:spPr>
            <a:xfrm>
              <a:off x="9125583" y="1906181"/>
              <a:ext cx="2312632" cy="2399161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gradFill>
              <a:gsLst>
                <a:gs pos="0">
                  <a:srgbClr val="FFED63"/>
                </a:gs>
                <a:gs pos="47000">
                  <a:srgbClr val="FE7D40"/>
                </a:gs>
                <a:gs pos="100000">
                  <a:srgbClr val="F04485"/>
                </a:gs>
              </a:gsLst>
              <a:lin ang="2700000" scaled="1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ea typeface="迷你简准圆" panose="03000509000000000000" pitchFamily="65" charset="-122"/>
              </a:endParaRPr>
            </a:p>
          </p:txBody>
        </p:sp>
        <p:sp>
          <p:nvSpPr>
            <p:cNvPr id="14" name="isḷîḍè"/>
            <p:cNvSpPr>
              <a:spLocks/>
            </p:cNvSpPr>
            <p:nvPr/>
          </p:nvSpPr>
          <p:spPr bwMode="auto">
            <a:xfrm>
              <a:off x="1669775" y="2846239"/>
              <a:ext cx="463741" cy="465115"/>
            </a:xfrm>
            <a:custGeom>
              <a:avLst/>
              <a:gdLst>
                <a:gd name="T0" fmla="*/ 107 w 185"/>
                <a:gd name="T1" fmla="*/ 144 h 186"/>
                <a:gd name="T2" fmla="*/ 30 w 185"/>
                <a:gd name="T3" fmla="*/ 135 h 186"/>
                <a:gd name="T4" fmla="*/ 116 w 185"/>
                <a:gd name="T5" fmla="*/ 101 h 186"/>
                <a:gd name="T6" fmla="*/ 25 w 185"/>
                <a:gd name="T7" fmla="*/ 110 h 186"/>
                <a:gd name="T8" fmla="*/ 116 w 185"/>
                <a:gd name="T9" fmla="*/ 101 h 186"/>
                <a:gd name="T10" fmla="*/ 36 w 185"/>
                <a:gd name="T11" fmla="*/ 85 h 186"/>
                <a:gd name="T12" fmla="*/ 113 w 185"/>
                <a:gd name="T13" fmla="*/ 93 h 186"/>
                <a:gd name="T14" fmla="*/ 71 w 185"/>
                <a:gd name="T15" fmla="*/ 68 h 186"/>
                <a:gd name="T16" fmla="*/ 98 w 185"/>
                <a:gd name="T17" fmla="*/ 76 h 186"/>
                <a:gd name="T18" fmla="*/ 71 w 185"/>
                <a:gd name="T19" fmla="*/ 160 h 186"/>
                <a:gd name="T20" fmla="*/ 45 w 185"/>
                <a:gd name="T21" fmla="*/ 152 h 186"/>
                <a:gd name="T22" fmla="*/ 169 w 185"/>
                <a:gd name="T23" fmla="*/ 42 h 186"/>
                <a:gd name="T24" fmla="*/ 42 w 185"/>
                <a:gd name="T25" fmla="*/ 25 h 186"/>
                <a:gd name="T26" fmla="*/ 38 w 185"/>
                <a:gd name="T27" fmla="*/ 0 h 186"/>
                <a:gd name="T28" fmla="*/ 34 w 185"/>
                <a:gd name="T29" fmla="*/ 25 h 186"/>
                <a:gd name="T30" fmla="*/ 17 w 185"/>
                <a:gd name="T31" fmla="*/ 42 h 186"/>
                <a:gd name="T32" fmla="*/ 0 w 185"/>
                <a:gd name="T33" fmla="*/ 169 h 186"/>
                <a:gd name="T34" fmla="*/ 169 w 185"/>
                <a:gd name="T35" fmla="*/ 186 h 186"/>
                <a:gd name="T36" fmla="*/ 185 w 185"/>
                <a:gd name="T37" fmla="*/ 59 h 186"/>
                <a:gd name="T38" fmla="*/ 135 w 185"/>
                <a:gd name="T39" fmla="*/ 177 h 186"/>
                <a:gd name="T40" fmla="*/ 8 w 185"/>
                <a:gd name="T41" fmla="*/ 169 h 186"/>
                <a:gd name="T42" fmla="*/ 17 w 185"/>
                <a:gd name="T43" fmla="*/ 51 h 186"/>
                <a:gd name="T44" fmla="*/ 135 w 185"/>
                <a:gd name="T45" fmla="*/ 177 h 186"/>
                <a:gd name="T46" fmla="*/ 169 w 185"/>
                <a:gd name="T47" fmla="*/ 177 h 186"/>
                <a:gd name="T48" fmla="*/ 143 w 185"/>
                <a:gd name="T49" fmla="*/ 51 h 186"/>
                <a:gd name="T50" fmla="*/ 177 w 185"/>
                <a:gd name="T51" fmla="*/ 59 h 186"/>
                <a:gd name="T52" fmla="*/ 116 w 185"/>
                <a:gd name="T53" fmla="*/ 127 h 186"/>
                <a:gd name="T54" fmla="*/ 25 w 185"/>
                <a:gd name="T55" fmla="*/ 118 h 186"/>
                <a:gd name="T56" fmla="*/ 116 w 185"/>
                <a:gd name="T57" fmla="*/ 127 h 186"/>
                <a:gd name="T58" fmla="*/ 152 w 185"/>
                <a:gd name="T59" fmla="*/ 85 h 186"/>
                <a:gd name="T60" fmla="*/ 169 w 185"/>
                <a:gd name="T61" fmla="*/ 85 h 186"/>
                <a:gd name="T62" fmla="*/ 160 w 185"/>
                <a:gd name="T63" fmla="*/ 135 h 186"/>
                <a:gd name="T64" fmla="*/ 160 w 185"/>
                <a:gd name="T65" fmla="*/ 144 h 186"/>
                <a:gd name="T66" fmla="*/ 160 w 185"/>
                <a:gd name="T67" fmla="*/ 135 h 186"/>
                <a:gd name="T68" fmla="*/ 156 w 185"/>
                <a:gd name="T69" fmla="*/ 114 h 186"/>
                <a:gd name="T70" fmla="*/ 164 w 185"/>
                <a:gd name="T71" fmla="*/ 114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5" h="186">
                  <a:moveTo>
                    <a:pt x="36" y="144"/>
                  </a:moveTo>
                  <a:cubicBezTo>
                    <a:pt x="107" y="144"/>
                    <a:pt x="107" y="144"/>
                    <a:pt x="107" y="144"/>
                  </a:cubicBezTo>
                  <a:cubicBezTo>
                    <a:pt x="109" y="141"/>
                    <a:pt x="111" y="138"/>
                    <a:pt x="113" y="135"/>
                  </a:cubicBezTo>
                  <a:cubicBezTo>
                    <a:pt x="30" y="135"/>
                    <a:pt x="30" y="135"/>
                    <a:pt x="30" y="135"/>
                  </a:cubicBezTo>
                  <a:cubicBezTo>
                    <a:pt x="32" y="138"/>
                    <a:pt x="34" y="141"/>
                    <a:pt x="36" y="144"/>
                  </a:cubicBezTo>
                  <a:close/>
                  <a:moveTo>
                    <a:pt x="116" y="101"/>
                  </a:moveTo>
                  <a:cubicBezTo>
                    <a:pt x="27" y="101"/>
                    <a:pt x="27" y="101"/>
                    <a:pt x="27" y="101"/>
                  </a:cubicBezTo>
                  <a:cubicBezTo>
                    <a:pt x="26" y="104"/>
                    <a:pt x="26" y="107"/>
                    <a:pt x="25" y="110"/>
                  </a:cubicBezTo>
                  <a:cubicBezTo>
                    <a:pt x="118" y="110"/>
                    <a:pt x="118" y="110"/>
                    <a:pt x="118" y="110"/>
                  </a:cubicBezTo>
                  <a:cubicBezTo>
                    <a:pt x="117" y="107"/>
                    <a:pt x="117" y="104"/>
                    <a:pt x="116" y="101"/>
                  </a:cubicBezTo>
                  <a:close/>
                  <a:moveTo>
                    <a:pt x="107" y="85"/>
                  </a:moveTo>
                  <a:cubicBezTo>
                    <a:pt x="36" y="85"/>
                    <a:pt x="36" y="85"/>
                    <a:pt x="36" y="85"/>
                  </a:cubicBezTo>
                  <a:cubicBezTo>
                    <a:pt x="34" y="87"/>
                    <a:pt x="32" y="90"/>
                    <a:pt x="30" y="93"/>
                  </a:cubicBezTo>
                  <a:cubicBezTo>
                    <a:pt x="113" y="93"/>
                    <a:pt x="113" y="93"/>
                    <a:pt x="113" y="93"/>
                  </a:cubicBezTo>
                  <a:cubicBezTo>
                    <a:pt x="111" y="90"/>
                    <a:pt x="109" y="87"/>
                    <a:pt x="107" y="85"/>
                  </a:cubicBezTo>
                  <a:close/>
                  <a:moveTo>
                    <a:pt x="71" y="68"/>
                  </a:moveTo>
                  <a:cubicBezTo>
                    <a:pt x="62" y="68"/>
                    <a:pt x="53" y="71"/>
                    <a:pt x="45" y="76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90" y="71"/>
                    <a:pt x="81" y="68"/>
                    <a:pt x="71" y="68"/>
                  </a:cubicBezTo>
                  <a:close/>
                  <a:moveTo>
                    <a:pt x="71" y="160"/>
                  </a:moveTo>
                  <a:cubicBezTo>
                    <a:pt x="81" y="160"/>
                    <a:pt x="90" y="157"/>
                    <a:pt x="98" y="152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53" y="157"/>
                    <a:pt x="62" y="160"/>
                    <a:pt x="71" y="160"/>
                  </a:cubicBezTo>
                  <a:close/>
                  <a:moveTo>
                    <a:pt x="169" y="42"/>
                  </a:moveTo>
                  <a:cubicBezTo>
                    <a:pt x="42" y="42"/>
                    <a:pt x="42" y="42"/>
                    <a:pt x="42" y="42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7" y="23"/>
                    <a:pt x="50" y="18"/>
                    <a:pt x="50" y="13"/>
                  </a:cubicBezTo>
                  <a:cubicBezTo>
                    <a:pt x="50" y="6"/>
                    <a:pt x="45" y="0"/>
                    <a:pt x="38" y="0"/>
                  </a:cubicBezTo>
                  <a:cubicBezTo>
                    <a:pt x="31" y="0"/>
                    <a:pt x="25" y="6"/>
                    <a:pt x="25" y="13"/>
                  </a:cubicBezTo>
                  <a:cubicBezTo>
                    <a:pt x="25" y="18"/>
                    <a:pt x="29" y="23"/>
                    <a:pt x="34" y="25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7" y="42"/>
                    <a:pt x="0" y="50"/>
                    <a:pt x="0" y="5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78"/>
                    <a:pt x="7" y="186"/>
                    <a:pt x="17" y="186"/>
                  </a:cubicBezTo>
                  <a:cubicBezTo>
                    <a:pt x="169" y="186"/>
                    <a:pt x="169" y="186"/>
                    <a:pt x="169" y="186"/>
                  </a:cubicBezTo>
                  <a:cubicBezTo>
                    <a:pt x="178" y="186"/>
                    <a:pt x="185" y="178"/>
                    <a:pt x="185" y="169"/>
                  </a:cubicBezTo>
                  <a:cubicBezTo>
                    <a:pt x="185" y="59"/>
                    <a:pt x="185" y="59"/>
                    <a:pt x="185" y="59"/>
                  </a:cubicBezTo>
                  <a:cubicBezTo>
                    <a:pt x="185" y="50"/>
                    <a:pt x="178" y="42"/>
                    <a:pt x="169" y="42"/>
                  </a:cubicBezTo>
                  <a:close/>
                  <a:moveTo>
                    <a:pt x="135" y="177"/>
                  </a:moveTo>
                  <a:cubicBezTo>
                    <a:pt x="17" y="177"/>
                    <a:pt x="17" y="177"/>
                    <a:pt x="17" y="177"/>
                  </a:cubicBezTo>
                  <a:cubicBezTo>
                    <a:pt x="12" y="177"/>
                    <a:pt x="8" y="174"/>
                    <a:pt x="8" y="16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55"/>
                    <a:pt x="12" y="51"/>
                    <a:pt x="17" y="51"/>
                  </a:cubicBezTo>
                  <a:cubicBezTo>
                    <a:pt x="135" y="51"/>
                    <a:pt x="135" y="51"/>
                    <a:pt x="135" y="51"/>
                  </a:cubicBezTo>
                  <a:lnTo>
                    <a:pt x="135" y="177"/>
                  </a:lnTo>
                  <a:close/>
                  <a:moveTo>
                    <a:pt x="177" y="169"/>
                  </a:moveTo>
                  <a:cubicBezTo>
                    <a:pt x="177" y="174"/>
                    <a:pt x="173" y="177"/>
                    <a:pt x="169" y="177"/>
                  </a:cubicBezTo>
                  <a:cubicBezTo>
                    <a:pt x="143" y="177"/>
                    <a:pt x="143" y="177"/>
                    <a:pt x="143" y="177"/>
                  </a:cubicBezTo>
                  <a:cubicBezTo>
                    <a:pt x="143" y="51"/>
                    <a:pt x="143" y="51"/>
                    <a:pt x="143" y="51"/>
                  </a:cubicBezTo>
                  <a:cubicBezTo>
                    <a:pt x="169" y="51"/>
                    <a:pt x="169" y="51"/>
                    <a:pt x="169" y="51"/>
                  </a:cubicBezTo>
                  <a:cubicBezTo>
                    <a:pt x="173" y="51"/>
                    <a:pt x="177" y="55"/>
                    <a:pt x="177" y="59"/>
                  </a:cubicBezTo>
                  <a:lnTo>
                    <a:pt x="177" y="169"/>
                  </a:lnTo>
                  <a:close/>
                  <a:moveTo>
                    <a:pt x="116" y="127"/>
                  </a:moveTo>
                  <a:cubicBezTo>
                    <a:pt x="117" y="124"/>
                    <a:pt x="117" y="121"/>
                    <a:pt x="118" y="118"/>
                  </a:cubicBezTo>
                  <a:cubicBezTo>
                    <a:pt x="25" y="118"/>
                    <a:pt x="25" y="118"/>
                    <a:pt x="25" y="118"/>
                  </a:cubicBezTo>
                  <a:cubicBezTo>
                    <a:pt x="26" y="121"/>
                    <a:pt x="26" y="124"/>
                    <a:pt x="27" y="127"/>
                  </a:cubicBezTo>
                  <a:lnTo>
                    <a:pt x="116" y="127"/>
                  </a:lnTo>
                  <a:close/>
                  <a:moveTo>
                    <a:pt x="160" y="76"/>
                  </a:moveTo>
                  <a:cubicBezTo>
                    <a:pt x="155" y="76"/>
                    <a:pt x="152" y="80"/>
                    <a:pt x="152" y="85"/>
                  </a:cubicBezTo>
                  <a:cubicBezTo>
                    <a:pt x="152" y="89"/>
                    <a:pt x="155" y="93"/>
                    <a:pt x="160" y="93"/>
                  </a:cubicBezTo>
                  <a:cubicBezTo>
                    <a:pt x="165" y="93"/>
                    <a:pt x="169" y="89"/>
                    <a:pt x="169" y="85"/>
                  </a:cubicBezTo>
                  <a:cubicBezTo>
                    <a:pt x="169" y="80"/>
                    <a:pt x="165" y="76"/>
                    <a:pt x="160" y="76"/>
                  </a:cubicBezTo>
                  <a:close/>
                  <a:moveTo>
                    <a:pt x="160" y="135"/>
                  </a:moveTo>
                  <a:cubicBezTo>
                    <a:pt x="158" y="135"/>
                    <a:pt x="156" y="137"/>
                    <a:pt x="156" y="139"/>
                  </a:cubicBezTo>
                  <a:cubicBezTo>
                    <a:pt x="156" y="142"/>
                    <a:pt x="158" y="144"/>
                    <a:pt x="160" y="144"/>
                  </a:cubicBezTo>
                  <a:cubicBezTo>
                    <a:pt x="162" y="144"/>
                    <a:pt x="164" y="142"/>
                    <a:pt x="164" y="139"/>
                  </a:cubicBezTo>
                  <a:cubicBezTo>
                    <a:pt x="164" y="137"/>
                    <a:pt x="162" y="135"/>
                    <a:pt x="160" y="135"/>
                  </a:cubicBezTo>
                  <a:close/>
                  <a:moveTo>
                    <a:pt x="160" y="110"/>
                  </a:moveTo>
                  <a:cubicBezTo>
                    <a:pt x="158" y="110"/>
                    <a:pt x="156" y="112"/>
                    <a:pt x="156" y="114"/>
                  </a:cubicBezTo>
                  <a:cubicBezTo>
                    <a:pt x="156" y="116"/>
                    <a:pt x="158" y="118"/>
                    <a:pt x="160" y="118"/>
                  </a:cubicBezTo>
                  <a:cubicBezTo>
                    <a:pt x="162" y="118"/>
                    <a:pt x="164" y="116"/>
                    <a:pt x="164" y="114"/>
                  </a:cubicBezTo>
                  <a:cubicBezTo>
                    <a:pt x="164" y="112"/>
                    <a:pt x="162" y="110"/>
                    <a:pt x="160" y="110"/>
                  </a:cubicBezTo>
                  <a:close/>
                </a:path>
              </a:pathLst>
            </a:custGeom>
            <a:gradFill>
              <a:gsLst>
                <a:gs pos="0">
                  <a:srgbClr val="FFED63"/>
                </a:gs>
                <a:gs pos="47000">
                  <a:srgbClr val="FE7D40"/>
                </a:gs>
                <a:gs pos="100000">
                  <a:srgbClr val="F04485"/>
                </a:gs>
              </a:gsLst>
              <a:lin ang="2700000" scaled="1"/>
            </a:gra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迷你简准圆" panose="03000509000000000000" pitchFamily="65" charset="-122"/>
              </a:endParaRPr>
            </a:p>
          </p:txBody>
        </p:sp>
        <p:sp>
          <p:nvSpPr>
            <p:cNvPr id="15" name="íśľïḋé"/>
            <p:cNvSpPr>
              <a:spLocks/>
            </p:cNvSpPr>
            <p:nvPr/>
          </p:nvSpPr>
          <p:spPr bwMode="auto">
            <a:xfrm>
              <a:off x="3770493" y="2846239"/>
              <a:ext cx="465115" cy="463741"/>
            </a:xfrm>
            <a:custGeom>
              <a:avLst/>
              <a:gdLst>
                <a:gd name="T0" fmla="*/ 122 w 186"/>
                <a:gd name="T1" fmla="*/ 160 h 185"/>
                <a:gd name="T2" fmla="*/ 122 w 186"/>
                <a:gd name="T3" fmla="*/ 152 h 185"/>
                <a:gd name="T4" fmla="*/ 59 w 186"/>
                <a:gd name="T5" fmla="*/ 156 h 185"/>
                <a:gd name="T6" fmla="*/ 63 w 186"/>
                <a:gd name="T7" fmla="*/ 143 h 185"/>
                <a:gd name="T8" fmla="*/ 110 w 186"/>
                <a:gd name="T9" fmla="*/ 139 h 185"/>
                <a:gd name="T10" fmla="*/ 63 w 186"/>
                <a:gd name="T11" fmla="*/ 135 h 185"/>
                <a:gd name="T12" fmla="*/ 63 w 186"/>
                <a:gd name="T13" fmla="*/ 143 h 185"/>
                <a:gd name="T14" fmla="*/ 152 w 186"/>
                <a:gd name="T15" fmla="*/ 50 h 185"/>
                <a:gd name="T16" fmla="*/ 143 w 186"/>
                <a:gd name="T17" fmla="*/ 0 h 185"/>
                <a:gd name="T18" fmla="*/ 34 w 186"/>
                <a:gd name="T19" fmla="*/ 8 h 185"/>
                <a:gd name="T20" fmla="*/ 25 w 186"/>
                <a:gd name="T21" fmla="*/ 50 h 185"/>
                <a:gd name="T22" fmla="*/ 0 w 186"/>
                <a:gd name="T23" fmla="*/ 143 h 185"/>
                <a:gd name="T24" fmla="*/ 34 w 186"/>
                <a:gd name="T25" fmla="*/ 169 h 185"/>
                <a:gd name="T26" fmla="*/ 42 w 186"/>
                <a:gd name="T27" fmla="*/ 185 h 185"/>
                <a:gd name="T28" fmla="*/ 152 w 186"/>
                <a:gd name="T29" fmla="*/ 177 h 185"/>
                <a:gd name="T30" fmla="*/ 160 w 186"/>
                <a:gd name="T31" fmla="*/ 169 h 185"/>
                <a:gd name="T32" fmla="*/ 186 w 186"/>
                <a:gd name="T33" fmla="*/ 76 h 185"/>
                <a:gd name="T34" fmla="*/ 42 w 186"/>
                <a:gd name="T35" fmla="*/ 8 h 185"/>
                <a:gd name="T36" fmla="*/ 143 w 186"/>
                <a:gd name="T37" fmla="*/ 50 h 185"/>
                <a:gd name="T38" fmla="*/ 42 w 186"/>
                <a:gd name="T39" fmla="*/ 8 h 185"/>
                <a:gd name="T40" fmla="*/ 42 w 186"/>
                <a:gd name="T41" fmla="*/ 177 h 185"/>
                <a:gd name="T42" fmla="*/ 143 w 186"/>
                <a:gd name="T43" fmla="*/ 126 h 185"/>
                <a:gd name="T44" fmla="*/ 177 w 186"/>
                <a:gd name="T45" fmla="*/ 143 h 185"/>
                <a:gd name="T46" fmla="*/ 152 w 186"/>
                <a:gd name="T47" fmla="*/ 160 h 185"/>
                <a:gd name="T48" fmla="*/ 143 w 186"/>
                <a:gd name="T49" fmla="*/ 118 h 185"/>
                <a:gd name="T50" fmla="*/ 34 w 186"/>
                <a:gd name="T51" fmla="*/ 126 h 185"/>
                <a:gd name="T52" fmla="*/ 25 w 186"/>
                <a:gd name="T53" fmla="*/ 160 h 185"/>
                <a:gd name="T54" fmla="*/ 8 w 186"/>
                <a:gd name="T55" fmla="*/ 76 h 185"/>
                <a:gd name="T56" fmla="*/ 160 w 186"/>
                <a:gd name="T57" fmla="*/ 59 h 185"/>
                <a:gd name="T58" fmla="*/ 177 w 186"/>
                <a:gd name="T59" fmla="*/ 143 h 185"/>
                <a:gd name="T60" fmla="*/ 143 w 186"/>
                <a:gd name="T61" fmla="*/ 84 h 185"/>
                <a:gd name="T62" fmla="*/ 160 w 186"/>
                <a:gd name="T63" fmla="*/ 84 h 185"/>
                <a:gd name="T64" fmla="*/ 127 w 186"/>
                <a:gd name="T65" fmla="*/ 76 h 185"/>
                <a:gd name="T66" fmla="*/ 127 w 186"/>
                <a:gd name="T67" fmla="*/ 93 h 185"/>
                <a:gd name="T68" fmla="*/ 127 w 186"/>
                <a:gd name="T69" fmla="*/ 76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6" h="185">
                  <a:moveTo>
                    <a:pt x="63" y="160"/>
                  </a:moveTo>
                  <a:cubicBezTo>
                    <a:pt x="122" y="160"/>
                    <a:pt x="122" y="160"/>
                    <a:pt x="122" y="160"/>
                  </a:cubicBezTo>
                  <a:cubicBezTo>
                    <a:pt x="125" y="160"/>
                    <a:pt x="127" y="158"/>
                    <a:pt x="127" y="156"/>
                  </a:cubicBezTo>
                  <a:cubicBezTo>
                    <a:pt x="127" y="154"/>
                    <a:pt x="125" y="152"/>
                    <a:pt x="122" y="152"/>
                  </a:cubicBezTo>
                  <a:cubicBezTo>
                    <a:pt x="63" y="152"/>
                    <a:pt x="63" y="152"/>
                    <a:pt x="63" y="152"/>
                  </a:cubicBezTo>
                  <a:cubicBezTo>
                    <a:pt x="61" y="152"/>
                    <a:pt x="59" y="154"/>
                    <a:pt x="59" y="156"/>
                  </a:cubicBezTo>
                  <a:cubicBezTo>
                    <a:pt x="59" y="158"/>
                    <a:pt x="61" y="160"/>
                    <a:pt x="63" y="160"/>
                  </a:cubicBezTo>
                  <a:close/>
                  <a:moveTo>
                    <a:pt x="63" y="143"/>
                  </a:moveTo>
                  <a:cubicBezTo>
                    <a:pt x="106" y="143"/>
                    <a:pt x="106" y="143"/>
                    <a:pt x="106" y="143"/>
                  </a:cubicBezTo>
                  <a:cubicBezTo>
                    <a:pt x="108" y="143"/>
                    <a:pt x="110" y="141"/>
                    <a:pt x="110" y="139"/>
                  </a:cubicBezTo>
                  <a:cubicBezTo>
                    <a:pt x="110" y="137"/>
                    <a:pt x="108" y="135"/>
                    <a:pt x="106" y="135"/>
                  </a:cubicBezTo>
                  <a:cubicBezTo>
                    <a:pt x="63" y="135"/>
                    <a:pt x="63" y="135"/>
                    <a:pt x="63" y="135"/>
                  </a:cubicBezTo>
                  <a:cubicBezTo>
                    <a:pt x="61" y="135"/>
                    <a:pt x="59" y="137"/>
                    <a:pt x="59" y="139"/>
                  </a:cubicBezTo>
                  <a:cubicBezTo>
                    <a:pt x="59" y="141"/>
                    <a:pt x="61" y="143"/>
                    <a:pt x="63" y="143"/>
                  </a:cubicBezTo>
                  <a:close/>
                  <a:moveTo>
                    <a:pt x="160" y="50"/>
                  </a:moveTo>
                  <a:cubicBezTo>
                    <a:pt x="152" y="50"/>
                    <a:pt x="152" y="50"/>
                    <a:pt x="152" y="50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52" y="4"/>
                    <a:pt x="148" y="0"/>
                    <a:pt x="1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38" y="0"/>
                    <a:pt x="34" y="4"/>
                    <a:pt x="34" y="8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11" y="50"/>
                    <a:pt x="0" y="62"/>
                    <a:pt x="0" y="76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57"/>
                    <a:pt x="11" y="169"/>
                    <a:pt x="25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77"/>
                    <a:pt x="34" y="177"/>
                    <a:pt x="34" y="177"/>
                  </a:cubicBezTo>
                  <a:cubicBezTo>
                    <a:pt x="34" y="182"/>
                    <a:pt x="38" y="185"/>
                    <a:pt x="42" y="185"/>
                  </a:cubicBezTo>
                  <a:cubicBezTo>
                    <a:pt x="143" y="185"/>
                    <a:pt x="143" y="185"/>
                    <a:pt x="143" y="185"/>
                  </a:cubicBezTo>
                  <a:cubicBezTo>
                    <a:pt x="148" y="185"/>
                    <a:pt x="152" y="182"/>
                    <a:pt x="152" y="177"/>
                  </a:cubicBezTo>
                  <a:cubicBezTo>
                    <a:pt x="152" y="169"/>
                    <a:pt x="152" y="169"/>
                    <a:pt x="152" y="169"/>
                  </a:cubicBezTo>
                  <a:cubicBezTo>
                    <a:pt x="160" y="169"/>
                    <a:pt x="160" y="169"/>
                    <a:pt x="160" y="169"/>
                  </a:cubicBezTo>
                  <a:cubicBezTo>
                    <a:pt x="174" y="169"/>
                    <a:pt x="186" y="157"/>
                    <a:pt x="186" y="143"/>
                  </a:cubicBezTo>
                  <a:cubicBezTo>
                    <a:pt x="186" y="76"/>
                    <a:pt x="186" y="76"/>
                    <a:pt x="186" y="76"/>
                  </a:cubicBezTo>
                  <a:cubicBezTo>
                    <a:pt x="186" y="62"/>
                    <a:pt x="174" y="50"/>
                    <a:pt x="160" y="50"/>
                  </a:cubicBezTo>
                  <a:close/>
                  <a:moveTo>
                    <a:pt x="42" y="8"/>
                  </a:moveTo>
                  <a:cubicBezTo>
                    <a:pt x="143" y="8"/>
                    <a:pt x="143" y="8"/>
                    <a:pt x="143" y="8"/>
                  </a:cubicBezTo>
                  <a:cubicBezTo>
                    <a:pt x="143" y="50"/>
                    <a:pt x="143" y="50"/>
                    <a:pt x="143" y="50"/>
                  </a:cubicBezTo>
                  <a:cubicBezTo>
                    <a:pt x="42" y="50"/>
                    <a:pt x="42" y="50"/>
                    <a:pt x="42" y="50"/>
                  </a:cubicBezTo>
                  <a:lnTo>
                    <a:pt x="42" y="8"/>
                  </a:lnTo>
                  <a:close/>
                  <a:moveTo>
                    <a:pt x="143" y="177"/>
                  </a:moveTo>
                  <a:cubicBezTo>
                    <a:pt x="42" y="177"/>
                    <a:pt x="42" y="177"/>
                    <a:pt x="42" y="177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143" y="126"/>
                    <a:pt x="143" y="126"/>
                    <a:pt x="143" y="126"/>
                  </a:cubicBezTo>
                  <a:lnTo>
                    <a:pt x="143" y="177"/>
                  </a:lnTo>
                  <a:close/>
                  <a:moveTo>
                    <a:pt x="177" y="143"/>
                  </a:moveTo>
                  <a:cubicBezTo>
                    <a:pt x="177" y="153"/>
                    <a:pt x="170" y="160"/>
                    <a:pt x="160" y="160"/>
                  </a:cubicBezTo>
                  <a:cubicBezTo>
                    <a:pt x="152" y="160"/>
                    <a:pt x="152" y="160"/>
                    <a:pt x="152" y="160"/>
                  </a:cubicBezTo>
                  <a:cubicBezTo>
                    <a:pt x="152" y="126"/>
                    <a:pt x="152" y="126"/>
                    <a:pt x="152" y="126"/>
                  </a:cubicBezTo>
                  <a:cubicBezTo>
                    <a:pt x="152" y="122"/>
                    <a:pt x="148" y="118"/>
                    <a:pt x="143" y="118"/>
                  </a:cubicBezTo>
                  <a:cubicBezTo>
                    <a:pt x="42" y="118"/>
                    <a:pt x="42" y="118"/>
                    <a:pt x="42" y="118"/>
                  </a:cubicBezTo>
                  <a:cubicBezTo>
                    <a:pt x="38" y="118"/>
                    <a:pt x="34" y="122"/>
                    <a:pt x="34" y="126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16" y="160"/>
                    <a:pt x="8" y="153"/>
                    <a:pt x="8" y="143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66"/>
                    <a:pt x="16" y="59"/>
                    <a:pt x="25" y="59"/>
                  </a:cubicBezTo>
                  <a:cubicBezTo>
                    <a:pt x="160" y="59"/>
                    <a:pt x="160" y="59"/>
                    <a:pt x="160" y="59"/>
                  </a:cubicBezTo>
                  <a:cubicBezTo>
                    <a:pt x="170" y="59"/>
                    <a:pt x="177" y="66"/>
                    <a:pt x="177" y="76"/>
                  </a:cubicBezTo>
                  <a:lnTo>
                    <a:pt x="177" y="143"/>
                  </a:lnTo>
                  <a:close/>
                  <a:moveTo>
                    <a:pt x="152" y="76"/>
                  </a:moveTo>
                  <a:cubicBezTo>
                    <a:pt x="147" y="76"/>
                    <a:pt x="143" y="79"/>
                    <a:pt x="143" y="84"/>
                  </a:cubicBezTo>
                  <a:cubicBezTo>
                    <a:pt x="143" y="89"/>
                    <a:pt x="147" y="93"/>
                    <a:pt x="152" y="93"/>
                  </a:cubicBezTo>
                  <a:cubicBezTo>
                    <a:pt x="157" y="93"/>
                    <a:pt x="160" y="89"/>
                    <a:pt x="160" y="84"/>
                  </a:cubicBezTo>
                  <a:cubicBezTo>
                    <a:pt x="160" y="79"/>
                    <a:pt x="157" y="76"/>
                    <a:pt x="152" y="76"/>
                  </a:cubicBezTo>
                  <a:close/>
                  <a:moveTo>
                    <a:pt x="127" y="76"/>
                  </a:moveTo>
                  <a:cubicBezTo>
                    <a:pt x="122" y="76"/>
                    <a:pt x="118" y="79"/>
                    <a:pt x="118" y="84"/>
                  </a:cubicBezTo>
                  <a:cubicBezTo>
                    <a:pt x="118" y="89"/>
                    <a:pt x="122" y="93"/>
                    <a:pt x="127" y="93"/>
                  </a:cubicBezTo>
                  <a:cubicBezTo>
                    <a:pt x="131" y="93"/>
                    <a:pt x="135" y="89"/>
                    <a:pt x="135" y="84"/>
                  </a:cubicBezTo>
                  <a:cubicBezTo>
                    <a:pt x="135" y="79"/>
                    <a:pt x="131" y="76"/>
                    <a:pt x="127" y="76"/>
                  </a:cubicBezTo>
                  <a:close/>
                </a:path>
              </a:pathLst>
            </a:custGeom>
            <a:gradFill>
              <a:gsLst>
                <a:gs pos="0">
                  <a:srgbClr val="F46B85"/>
                </a:gs>
                <a:gs pos="50000">
                  <a:srgbClr val="CD43AC"/>
                </a:gs>
                <a:gs pos="100000">
                  <a:srgbClr val="911BC9"/>
                </a:gs>
              </a:gsLst>
              <a:lin ang="2700000" scaled="1"/>
            </a:gra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迷你简准圆" panose="03000509000000000000" pitchFamily="65" charset="-122"/>
              </a:endParaRPr>
            </a:p>
          </p:txBody>
        </p:sp>
        <p:sp>
          <p:nvSpPr>
            <p:cNvPr id="16" name="îṡḷïdê"/>
            <p:cNvSpPr>
              <a:spLocks/>
            </p:cNvSpPr>
            <p:nvPr/>
          </p:nvSpPr>
          <p:spPr bwMode="auto">
            <a:xfrm>
              <a:off x="5855721" y="2846239"/>
              <a:ext cx="463741" cy="463741"/>
            </a:xfrm>
            <a:custGeom>
              <a:avLst/>
              <a:gdLst>
                <a:gd name="T0" fmla="*/ 92 w 185"/>
                <a:gd name="T1" fmla="*/ 42 h 185"/>
                <a:gd name="T2" fmla="*/ 92 w 185"/>
                <a:gd name="T3" fmla="*/ 34 h 185"/>
                <a:gd name="T4" fmla="*/ 92 w 185"/>
                <a:gd name="T5" fmla="*/ 8 h 185"/>
                <a:gd name="T6" fmla="*/ 120 w 185"/>
                <a:gd name="T7" fmla="*/ 12 h 185"/>
                <a:gd name="T8" fmla="*/ 64 w 185"/>
                <a:gd name="T9" fmla="*/ 13 h 185"/>
                <a:gd name="T10" fmla="*/ 92 w 185"/>
                <a:gd name="T11" fmla="*/ 8 h 185"/>
                <a:gd name="T12" fmla="*/ 109 w 185"/>
                <a:gd name="T13" fmla="*/ 24 h 185"/>
                <a:gd name="T14" fmla="*/ 76 w 185"/>
                <a:gd name="T15" fmla="*/ 25 h 185"/>
                <a:gd name="T16" fmla="*/ 92 w 185"/>
                <a:gd name="T17" fmla="*/ 25 h 185"/>
                <a:gd name="T18" fmla="*/ 55 w 185"/>
                <a:gd name="T19" fmla="*/ 169 h 185"/>
                <a:gd name="T20" fmla="*/ 101 w 185"/>
                <a:gd name="T21" fmla="*/ 164 h 185"/>
                <a:gd name="T22" fmla="*/ 55 w 185"/>
                <a:gd name="T23" fmla="*/ 160 h 185"/>
                <a:gd name="T24" fmla="*/ 55 w 185"/>
                <a:gd name="T25" fmla="*/ 169 h 185"/>
                <a:gd name="T26" fmla="*/ 185 w 185"/>
                <a:gd name="T27" fmla="*/ 146 h 185"/>
                <a:gd name="T28" fmla="*/ 168 w 185"/>
                <a:gd name="T29" fmla="*/ 87 h 185"/>
                <a:gd name="T30" fmla="*/ 164 w 185"/>
                <a:gd name="T31" fmla="*/ 84 h 185"/>
                <a:gd name="T32" fmla="*/ 156 w 185"/>
                <a:gd name="T33" fmla="*/ 34 h 185"/>
                <a:gd name="T34" fmla="*/ 147 w 185"/>
                <a:gd name="T35" fmla="*/ 34 h 185"/>
                <a:gd name="T36" fmla="*/ 38 w 185"/>
                <a:gd name="T37" fmla="*/ 84 h 185"/>
                <a:gd name="T38" fmla="*/ 33 w 185"/>
                <a:gd name="T39" fmla="*/ 29 h 185"/>
                <a:gd name="T40" fmla="*/ 29 w 185"/>
                <a:gd name="T41" fmla="*/ 84 h 185"/>
                <a:gd name="T42" fmla="*/ 17 w 185"/>
                <a:gd name="T43" fmla="*/ 87 h 185"/>
                <a:gd name="T44" fmla="*/ 0 w 185"/>
                <a:gd name="T45" fmla="*/ 146 h 185"/>
                <a:gd name="T46" fmla="*/ 0 w 185"/>
                <a:gd name="T47" fmla="*/ 147 h 185"/>
                <a:gd name="T48" fmla="*/ 0 w 185"/>
                <a:gd name="T49" fmla="*/ 156 h 185"/>
                <a:gd name="T50" fmla="*/ 0 w 185"/>
                <a:gd name="T51" fmla="*/ 169 h 185"/>
                <a:gd name="T52" fmla="*/ 168 w 185"/>
                <a:gd name="T53" fmla="*/ 185 h 185"/>
                <a:gd name="T54" fmla="*/ 185 w 185"/>
                <a:gd name="T55" fmla="*/ 160 h 185"/>
                <a:gd name="T56" fmla="*/ 185 w 185"/>
                <a:gd name="T57" fmla="*/ 156 h 185"/>
                <a:gd name="T58" fmla="*/ 24 w 185"/>
                <a:gd name="T59" fmla="*/ 93 h 185"/>
                <a:gd name="T60" fmla="*/ 176 w 185"/>
                <a:gd name="T61" fmla="*/ 143 h 185"/>
                <a:gd name="T62" fmla="*/ 24 w 185"/>
                <a:gd name="T63" fmla="*/ 93 h 185"/>
                <a:gd name="T64" fmla="*/ 168 w 185"/>
                <a:gd name="T65" fmla="*/ 177 h 185"/>
                <a:gd name="T66" fmla="*/ 8 w 185"/>
                <a:gd name="T67" fmla="*/ 169 h 185"/>
                <a:gd name="T68" fmla="*/ 177 w 185"/>
                <a:gd name="T69" fmla="*/ 152 h 185"/>
                <a:gd name="T70" fmla="*/ 21 w 185"/>
                <a:gd name="T71" fmla="*/ 169 h 185"/>
                <a:gd name="T72" fmla="*/ 21 w 185"/>
                <a:gd name="T73" fmla="*/ 160 h 185"/>
                <a:gd name="T74" fmla="*/ 21 w 185"/>
                <a:gd name="T75" fmla="*/ 169 h 185"/>
                <a:gd name="T76" fmla="*/ 42 w 185"/>
                <a:gd name="T77" fmla="*/ 164 h 185"/>
                <a:gd name="T78" fmla="*/ 33 w 185"/>
                <a:gd name="T79" fmla="*/ 16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5" h="185">
                  <a:moveTo>
                    <a:pt x="88" y="38"/>
                  </a:moveTo>
                  <a:cubicBezTo>
                    <a:pt x="88" y="40"/>
                    <a:pt x="90" y="42"/>
                    <a:pt x="92" y="42"/>
                  </a:cubicBezTo>
                  <a:cubicBezTo>
                    <a:pt x="95" y="42"/>
                    <a:pt x="97" y="40"/>
                    <a:pt x="97" y="38"/>
                  </a:cubicBezTo>
                  <a:cubicBezTo>
                    <a:pt x="97" y="35"/>
                    <a:pt x="95" y="34"/>
                    <a:pt x="92" y="34"/>
                  </a:cubicBezTo>
                  <a:cubicBezTo>
                    <a:pt x="90" y="34"/>
                    <a:pt x="88" y="35"/>
                    <a:pt x="88" y="38"/>
                  </a:cubicBezTo>
                  <a:close/>
                  <a:moveTo>
                    <a:pt x="92" y="8"/>
                  </a:moveTo>
                  <a:cubicBezTo>
                    <a:pt x="101" y="8"/>
                    <a:pt x="109" y="12"/>
                    <a:pt x="114" y="18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13" y="4"/>
                    <a:pt x="103" y="0"/>
                    <a:pt x="92" y="0"/>
                  </a:cubicBezTo>
                  <a:cubicBezTo>
                    <a:pt x="81" y="0"/>
                    <a:pt x="71" y="5"/>
                    <a:pt x="64" y="13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5" y="12"/>
                    <a:pt x="83" y="8"/>
                    <a:pt x="92" y="8"/>
                  </a:cubicBezTo>
                  <a:close/>
                  <a:moveTo>
                    <a:pt x="103" y="30"/>
                  </a:moveTo>
                  <a:cubicBezTo>
                    <a:pt x="109" y="24"/>
                    <a:pt x="109" y="24"/>
                    <a:pt x="109" y="24"/>
                  </a:cubicBezTo>
                  <a:cubicBezTo>
                    <a:pt x="105" y="20"/>
                    <a:pt x="99" y="17"/>
                    <a:pt x="92" y="17"/>
                  </a:cubicBezTo>
                  <a:cubicBezTo>
                    <a:pt x="86" y="17"/>
                    <a:pt x="80" y="20"/>
                    <a:pt x="76" y="2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4" y="28"/>
                    <a:pt x="88" y="25"/>
                    <a:pt x="92" y="25"/>
                  </a:cubicBezTo>
                  <a:cubicBezTo>
                    <a:pt x="97" y="25"/>
                    <a:pt x="101" y="27"/>
                    <a:pt x="103" y="30"/>
                  </a:cubicBezTo>
                  <a:close/>
                  <a:moveTo>
                    <a:pt x="55" y="169"/>
                  </a:moveTo>
                  <a:cubicBezTo>
                    <a:pt x="97" y="169"/>
                    <a:pt x="97" y="169"/>
                    <a:pt x="97" y="169"/>
                  </a:cubicBezTo>
                  <a:cubicBezTo>
                    <a:pt x="99" y="169"/>
                    <a:pt x="101" y="167"/>
                    <a:pt x="101" y="164"/>
                  </a:cubicBezTo>
                  <a:cubicBezTo>
                    <a:pt x="101" y="162"/>
                    <a:pt x="99" y="160"/>
                    <a:pt x="97" y="160"/>
                  </a:cubicBezTo>
                  <a:cubicBezTo>
                    <a:pt x="55" y="160"/>
                    <a:pt x="55" y="160"/>
                    <a:pt x="55" y="160"/>
                  </a:cubicBezTo>
                  <a:cubicBezTo>
                    <a:pt x="52" y="160"/>
                    <a:pt x="50" y="162"/>
                    <a:pt x="50" y="164"/>
                  </a:cubicBezTo>
                  <a:cubicBezTo>
                    <a:pt x="50" y="167"/>
                    <a:pt x="52" y="169"/>
                    <a:pt x="55" y="169"/>
                  </a:cubicBezTo>
                  <a:close/>
                  <a:moveTo>
                    <a:pt x="185" y="147"/>
                  </a:moveTo>
                  <a:cubicBezTo>
                    <a:pt x="185" y="147"/>
                    <a:pt x="185" y="146"/>
                    <a:pt x="185" y="146"/>
                  </a:cubicBezTo>
                  <a:cubicBezTo>
                    <a:pt x="185" y="146"/>
                    <a:pt x="185" y="146"/>
                    <a:pt x="185" y="146"/>
                  </a:cubicBezTo>
                  <a:cubicBezTo>
                    <a:pt x="168" y="87"/>
                    <a:pt x="168" y="87"/>
                    <a:pt x="168" y="87"/>
                  </a:cubicBezTo>
                  <a:cubicBezTo>
                    <a:pt x="168" y="87"/>
                    <a:pt x="168" y="87"/>
                    <a:pt x="168" y="87"/>
                  </a:cubicBezTo>
                  <a:cubicBezTo>
                    <a:pt x="167" y="85"/>
                    <a:pt x="166" y="84"/>
                    <a:pt x="164" y="84"/>
                  </a:cubicBezTo>
                  <a:cubicBezTo>
                    <a:pt x="156" y="84"/>
                    <a:pt x="156" y="84"/>
                    <a:pt x="156" y="84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6" y="31"/>
                    <a:pt x="154" y="29"/>
                    <a:pt x="152" y="29"/>
                  </a:cubicBezTo>
                  <a:cubicBezTo>
                    <a:pt x="149" y="29"/>
                    <a:pt x="147" y="31"/>
                    <a:pt x="147" y="34"/>
                  </a:cubicBezTo>
                  <a:cubicBezTo>
                    <a:pt x="147" y="84"/>
                    <a:pt x="147" y="84"/>
                    <a:pt x="147" y="84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1"/>
                    <a:pt x="36" y="29"/>
                    <a:pt x="33" y="29"/>
                  </a:cubicBezTo>
                  <a:cubicBezTo>
                    <a:pt x="31" y="29"/>
                    <a:pt x="29" y="31"/>
                    <a:pt x="29" y="3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19" y="84"/>
                    <a:pt x="17" y="85"/>
                    <a:pt x="17" y="87"/>
                  </a:cubicBezTo>
                  <a:cubicBezTo>
                    <a:pt x="17" y="87"/>
                    <a:pt x="17" y="87"/>
                    <a:pt x="17" y="87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6"/>
                    <a:pt x="0" y="147"/>
                    <a:pt x="0" y="147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7"/>
                    <a:pt x="0" y="159"/>
                    <a:pt x="0" y="160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78"/>
                    <a:pt x="7" y="185"/>
                    <a:pt x="17" y="185"/>
                  </a:cubicBezTo>
                  <a:cubicBezTo>
                    <a:pt x="168" y="185"/>
                    <a:pt x="168" y="185"/>
                    <a:pt x="168" y="185"/>
                  </a:cubicBezTo>
                  <a:cubicBezTo>
                    <a:pt x="178" y="185"/>
                    <a:pt x="185" y="178"/>
                    <a:pt x="185" y="169"/>
                  </a:cubicBezTo>
                  <a:cubicBezTo>
                    <a:pt x="185" y="160"/>
                    <a:pt x="185" y="160"/>
                    <a:pt x="185" y="160"/>
                  </a:cubicBezTo>
                  <a:cubicBezTo>
                    <a:pt x="185" y="159"/>
                    <a:pt x="185" y="157"/>
                    <a:pt x="185" y="156"/>
                  </a:cubicBezTo>
                  <a:cubicBezTo>
                    <a:pt x="185" y="156"/>
                    <a:pt x="185" y="156"/>
                    <a:pt x="185" y="156"/>
                  </a:cubicBezTo>
                  <a:lnTo>
                    <a:pt x="185" y="147"/>
                  </a:lnTo>
                  <a:close/>
                  <a:moveTo>
                    <a:pt x="24" y="93"/>
                  </a:moveTo>
                  <a:cubicBezTo>
                    <a:pt x="161" y="93"/>
                    <a:pt x="161" y="93"/>
                    <a:pt x="161" y="93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9" y="143"/>
                    <a:pt x="9" y="143"/>
                    <a:pt x="9" y="143"/>
                  </a:cubicBezTo>
                  <a:lnTo>
                    <a:pt x="24" y="93"/>
                  </a:lnTo>
                  <a:close/>
                  <a:moveTo>
                    <a:pt x="177" y="169"/>
                  </a:moveTo>
                  <a:cubicBezTo>
                    <a:pt x="177" y="173"/>
                    <a:pt x="173" y="177"/>
                    <a:pt x="168" y="177"/>
                  </a:cubicBezTo>
                  <a:cubicBezTo>
                    <a:pt x="17" y="177"/>
                    <a:pt x="17" y="177"/>
                    <a:pt x="17" y="177"/>
                  </a:cubicBezTo>
                  <a:cubicBezTo>
                    <a:pt x="12" y="177"/>
                    <a:pt x="8" y="173"/>
                    <a:pt x="8" y="169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177" y="152"/>
                    <a:pt x="177" y="152"/>
                    <a:pt x="177" y="152"/>
                  </a:cubicBezTo>
                  <a:lnTo>
                    <a:pt x="177" y="169"/>
                  </a:lnTo>
                  <a:close/>
                  <a:moveTo>
                    <a:pt x="21" y="169"/>
                  </a:moveTo>
                  <a:cubicBezTo>
                    <a:pt x="23" y="169"/>
                    <a:pt x="25" y="167"/>
                    <a:pt x="25" y="164"/>
                  </a:cubicBezTo>
                  <a:cubicBezTo>
                    <a:pt x="25" y="162"/>
                    <a:pt x="23" y="160"/>
                    <a:pt x="21" y="160"/>
                  </a:cubicBezTo>
                  <a:cubicBezTo>
                    <a:pt x="18" y="160"/>
                    <a:pt x="17" y="162"/>
                    <a:pt x="17" y="164"/>
                  </a:cubicBezTo>
                  <a:cubicBezTo>
                    <a:pt x="17" y="167"/>
                    <a:pt x="18" y="169"/>
                    <a:pt x="21" y="169"/>
                  </a:cubicBezTo>
                  <a:close/>
                  <a:moveTo>
                    <a:pt x="38" y="169"/>
                  </a:moveTo>
                  <a:cubicBezTo>
                    <a:pt x="40" y="169"/>
                    <a:pt x="42" y="167"/>
                    <a:pt x="42" y="164"/>
                  </a:cubicBezTo>
                  <a:cubicBezTo>
                    <a:pt x="42" y="162"/>
                    <a:pt x="40" y="160"/>
                    <a:pt x="38" y="160"/>
                  </a:cubicBezTo>
                  <a:cubicBezTo>
                    <a:pt x="35" y="160"/>
                    <a:pt x="33" y="162"/>
                    <a:pt x="33" y="164"/>
                  </a:cubicBezTo>
                  <a:cubicBezTo>
                    <a:pt x="33" y="167"/>
                    <a:pt x="35" y="169"/>
                    <a:pt x="38" y="169"/>
                  </a:cubicBezTo>
                  <a:close/>
                </a:path>
              </a:pathLst>
            </a:custGeom>
            <a:gradFill>
              <a:gsLst>
                <a:gs pos="0">
                  <a:srgbClr val="FFED63"/>
                </a:gs>
                <a:gs pos="47000">
                  <a:srgbClr val="FE7D40"/>
                </a:gs>
                <a:gs pos="100000">
                  <a:srgbClr val="F04485"/>
                </a:gs>
              </a:gsLst>
              <a:lin ang="2700000" scaled="1"/>
            </a:gra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迷你简准圆" panose="03000509000000000000" pitchFamily="65" charset="-122"/>
              </a:endParaRPr>
            </a:p>
          </p:txBody>
        </p:sp>
        <p:sp>
          <p:nvSpPr>
            <p:cNvPr id="17" name="iṡľíḍé"/>
            <p:cNvSpPr>
              <a:spLocks/>
            </p:cNvSpPr>
            <p:nvPr/>
          </p:nvSpPr>
          <p:spPr bwMode="auto">
            <a:xfrm>
              <a:off x="7956391" y="2873200"/>
              <a:ext cx="465115" cy="465115"/>
            </a:xfrm>
            <a:custGeom>
              <a:avLst/>
              <a:gdLst>
                <a:gd name="T0" fmla="*/ 160 w 186"/>
                <a:gd name="T1" fmla="*/ 13 h 186"/>
                <a:gd name="T2" fmla="*/ 135 w 186"/>
                <a:gd name="T3" fmla="*/ 13 h 186"/>
                <a:gd name="T4" fmla="*/ 70 w 186"/>
                <a:gd name="T5" fmla="*/ 35 h 186"/>
                <a:gd name="T6" fmla="*/ 0 w 186"/>
                <a:gd name="T7" fmla="*/ 51 h 186"/>
                <a:gd name="T8" fmla="*/ 8 w 186"/>
                <a:gd name="T9" fmla="*/ 118 h 186"/>
                <a:gd name="T10" fmla="*/ 51 w 186"/>
                <a:gd name="T11" fmla="*/ 182 h 186"/>
                <a:gd name="T12" fmla="*/ 55 w 186"/>
                <a:gd name="T13" fmla="*/ 186 h 186"/>
                <a:gd name="T14" fmla="*/ 93 w 186"/>
                <a:gd name="T15" fmla="*/ 182 h 186"/>
                <a:gd name="T16" fmla="*/ 93 w 186"/>
                <a:gd name="T17" fmla="*/ 181 h 186"/>
                <a:gd name="T18" fmla="*/ 135 w 186"/>
                <a:gd name="T19" fmla="*/ 145 h 186"/>
                <a:gd name="T20" fmla="*/ 148 w 186"/>
                <a:gd name="T21" fmla="*/ 160 h 186"/>
                <a:gd name="T22" fmla="*/ 160 w 186"/>
                <a:gd name="T23" fmla="*/ 106 h 186"/>
                <a:gd name="T24" fmla="*/ 160 w 186"/>
                <a:gd name="T25" fmla="*/ 55 h 186"/>
                <a:gd name="T26" fmla="*/ 8 w 186"/>
                <a:gd name="T27" fmla="*/ 93 h 186"/>
                <a:gd name="T28" fmla="*/ 34 w 186"/>
                <a:gd name="T29" fmla="*/ 89 h 186"/>
                <a:gd name="T30" fmla="*/ 8 w 186"/>
                <a:gd name="T31" fmla="*/ 85 h 186"/>
                <a:gd name="T32" fmla="*/ 21 w 186"/>
                <a:gd name="T33" fmla="*/ 76 h 186"/>
                <a:gd name="T34" fmla="*/ 21 w 186"/>
                <a:gd name="T35" fmla="*/ 68 h 186"/>
                <a:gd name="T36" fmla="*/ 8 w 186"/>
                <a:gd name="T37" fmla="*/ 51 h 186"/>
                <a:gd name="T38" fmla="*/ 67 w 186"/>
                <a:gd name="T39" fmla="*/ 116 h 186"/>
                <a:gd name="T40" fmla="*/ 54 w 186"/>
                <a:gd name="T41" fmla="*/ 160 h 186"/>
                <a:gd name="T42" fmla="*/ 70 w 186"/>
                <a:gd name="T43" fmla="*/ 125 h 186"/>
                <a:gd name="T44" fmla="*/ 80 w 186"/>
                <a:gd name="T45" fmla="*/ 160 h 186"/>
                <a:gd name="T46" fmla="*/ 81 w 186"/>
                <a:gd name="T47" fmla="*/ 169 h 186"/>
                <a:gd name="T48" fmla="*/ 58 w 186"/>
                <a:gd name="T49" fmla="*/ 177 h 186"/>
                <a:gd name="T50" fmla="*/ 81 w 186"/>
                <a:gd name="T51" fmla="*/ 169 h 186"/>
                <a:gd name="T52" fmla="*/ 76 w 186"/>
                <a:gd name="T53" fmla="*/ 118 h 186"/>
                <a:gd name="T54" fmla="*/ 135 w 186"/>
                <a:gd name="T55" fmla="*/ 25 h 186"/>
                <a:gd name="T56" fmla="*/ 152 w 186"/>
                <a:gd name="T57" fmla="*/ 148 h 186"/>
                <a:gd name="T58" fmla="*/ 143 w 186"/>
                <a:gd name="T59" fmla="*/ 148 h 186"/>
                <a:gd name="T60" fmla="*/ 148 w 186"/>
                <a:gd name="T61" fmla="*/ 9 h 186"/>
                <a:gd name="T62" fmla="*/ 152 w 186"/>
                <a:gd name="T63" fmla="*/ 148 h 186"/>
                <a:gd name="T64" fmla="*/ 160 w 186"/>
                <a:gd name="T65" fmla="*/ 63 h 186"/>
                <a:gd name="T66" fmla="*/ 160 w 186"/>
                <a:gd name="T67" fmla="*/ 97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6" h="186">
                  <a:moveTo>
                    <a:pt x="160" y="55"/>
                  </a:moveTo>
                  <a:cubicBezTo>
                    <a:pt x="160" y="13"/>
                    <a:pt x="160" y="13"/>
                    <a:pt x="160" y="13"/>
                  </a:cubicBezTo>
                  <a:cubicBezTo>
                    <a:pt x="160" y="6"/>
                    <a:pt x="155" y="0"/>
                    <a:pt x="148" y="0"/>
                  </a:cubicBezTo>
                  <a:cubicBezTo>
                    <a:pt x="141" y="0"/>
                    <a:pt x="135" y="6"/>
                    <a:pt x="135" y="13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4" y="42"/>
                    <a:pt x="0" y="46"/>
                    <a:pt x="0" y="51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4"/>
                    <a:pt x="4" y="118"/>
                    <a:pt x="8" y="118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51" y="182"/>
                    <a:pt x="51" y="182"/>
                    <a:pt x="51" y="182"/>
                  </a:cubicBezTo>
                  <a:cubicBezTo>
                    <a:pt x="51" y="182"/>
                    <a:pt x="51" y="182"/>
                    <a:pt x="51" y="182"/>
                  </a:cubicBezTo>
                  <a:cubicBezTo>
                    <a:pt x="51" y="184"/>
                    <a:pt x="53" y="186"/>
                    <a:pt x="55" y="186"/>
                  </a:cubicBezTo>
                  <a:cubicBezTo>
                    <a:pt x="89" y="186"/>
                    <a:pt x="89" y="186"/>
                    <a:pt x="89" y="186"/>
                  </a:cubicBezTo>
                  <a:cubicBezTo>
                    <a:pt x="91" y="186"/>
                    <a:pt x="93" y="184"/>
                    <a:pt x="93" y="182"/>
                  </a:cubicBezTo>
                  <a:cubicBezTo>
                    <a:pt x="93" y="181"/>
                    <a:pt x="93" y="181"/>
                    <a:pt x="93" y="181"/>
                  </a:cubicBezTo>
                  <a:cubicBezTo>
                    <a:pt x="93" y="181"/>
                    <a:pt x="93" y="181"/>
                    <a:pt x="93" y="181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135" y="145"/>
                    <a:pt x="135" y="145"/>
                    <a:pt x="135" y="145"/>
                  </a:cubicBezTo>
                  <a:cubicBezTo>
                    <a:pt x="135" y="148"/>
                    <a:pt x="135" y="148"/>
                    <a:pt x="135" y="148"/>
                  </a:cubicBezTo>
                  <a:cubicBezTo>
                    <a:pt x="135" y="155"/>
                    <a:pt x="141" y="160"/>
                    <a:pt x="148" y="160"/>
                  </a:cubicBezTo>
                  <a:cubicBezTo>
                    <a:pt x="155" y="160"/>
                    <a:pt x="160" y="155"/>
                    <a:pt x="160" y="148"/>
                  </a:cubicBezTo>
                  <a:cubicBezTo>
                    <a:pt x="160" y="106"/>
                    <a:pt x="160" y="106"/>
                    <a:pt x="160" y="106"/>
                  </a:cubicBezTo>
                  <a:cubicBezTo>
                    <a:pt x="174" y="106"/>
                    <a:pt x="186" y="94"/>
                    <a:pt x="186" y="80"/>
                  </a:cubicBezTo>
                  <a:cubicBezTo>
                    <a:pt x="186" y="66"/>
                    <a:pt x="174" y="55"/>
                    <a:pt x="160" y="55"/>
                  </a:cubicBezTo>
                  <a:close/>
                  <a:moveTo>
                    <a:pt x="8" y="110"/>
                  </a:moveTo>
                  <a:cubicBezTo>
                    <a:pt x="8" y="93"/>
                    <a:pt x="8" y="93"/>
                    <a:pt x="8" y="93"/>
                  </a:cubicBezTo>
                  <a:cubicBezTo>
                    <a:pt x="29" y="93"/>
                    <a:pt x="29" y="93"/>
                    <a:pt x="29" y="93"/>
                  </a:cubicBezTo>
                  <a:cubicBezTo>
                    <a:pt x="32" y="93"/>
                    <a:pt x="34" y="91"/>
                    <a:pt x="34" y="89"/>
                  </a:cubicBezTo>
                  <a:cubicBezTo>
                    <a:pt x="34" y="86"/>
                    <a:pt x="32" y="85"/>
                    <a:pt x="29" y="85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3" y="76"/>
                    <a:pt x="25" y="74"/>
                    <a:pt x="25" y="72"/>
                  </a:cubicBezTo>
                  <a:cubicBezTo>
                    <a:pt x="25" y="70"/>
                    <a:pt x="23" y="68"/>
                    <a:pt x="21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116"/>
                    <a:pt x="67" y="116"/>
                    <a:pt x="67" y="116"/>
                  </a:cubicBezTo>
                  <a:lnTo>
                    <a:pt x="8" y="110"/>
                  </a:lnTo>
                  <a:close/>
                  <a:moveTo>
                    <a:pt x="54" y="160"/>
                  </a:moveTo>
                  <a:cubicBezTo>
                    <a:pt x="46" y="122"/>
                    <a:pt x="46" y="122"/>
                    <a:pt x="46" y="122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80" y="160"/>
                    <a:pt x="80" y="160"/>
                    <a:pt x="80" y="160"/>
                  </a:cubicBezTo>
                  <a:lnTo>
                    <a:pt x="54" y="160"/>
                  </a:lnTo>
                  <a:close/>
                  <a:moveTo>
                    <a:pt x="81" y="169"/>
                  </a:moveTo>
                  <a:cubicBezTo>
                    <a:pt x="83" y="177"/>
                    <a:pt x="83" y="177"/>
                    <a:pt x="83" y="177"/>
                  </a:cubicBezTo>
                  <a:cubicBezTo>
                    <a:pt x="58" y="177"/>
                    <a:pt x="58" y="177"/>
                    <a:pt x="58" y="177"/>
                  </a:cubicBezTo>
                  <a:cubicBezTo>
                    <a:pt x="56" y="169"/>
                    <a:pt x="56" y="169"/>
                    <a:pt x="56" y="169"/>
                  </a:cubicBezTo>
                  <a:lnTo>
                    <a:pt x="81" y="169"/>
                  </a:lnTo>
                  <a:close/>
                  <a:moveTo>
                    <a:pt x="135" y="136"/>
                  </a:moveTo>
                  <a:cubicBezTo>
                    <a:pt x="76" y="118"/>
                    <a:pt x="76" y="118"/>
                    <a:pt x="76" y="118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135" y="25"/>
                    <a:pt x="135" y="25"/>
                    <a:pt x="135" y="25"/>
                  </a:cubicBezTo>
                  <a:lnTo>
                    <a:pt x="135" y="136"/>
                  </a:lnTo>
                  <a:close/>
                  <a:moveTo>
                    <a:pt x="152" y="148"/>
                  </a:moveTo>
                  <a:cubicBezTo>
                    <a:pt x="152" y="150"/>
                    <a:pt x="150" y="152"/>
                    <a:pt x="148" y="152"/>
                  </a:cubicBezTo>
                  <a:cubicBezTo>
                    <a:pt x="145" y="152"/>
                    <a:pt x="143" y="150"/>
                    <a:pt x="143" y="148"/>
                  </a:cubicBezTo>
                  <a:cubicBezTo>
                    <a:pt x="143" y="13"/>
                    <a:pt x="143" y="13"/>
                    <a:pt x="143" y="13"/>
                  </a:cubicBezTo>
                  <a:cubicBezTo>
                    <a:pt x="143" y="10"/>
                    <a:pt x="145" y="9"/>
                    <a:pt x="148" y="9"/>
                  </a:cubicBezTo>
                  <a:cubicBezTo>
                    <a:pt x="150" y="9"/>
                    <a:pt x="152" y="10"/>
                    <a:pt x="152" y="13"/>
                  </a:cubicBezTo>
                  <a:lnTo>
                    <a:pt x="152" y="148"/>
                  </a:lnTo>
                  <a:close/>
                  <a:moveTo>
                    <a:pt x="160" y="97"/>
                  </a:moveTo>
                  <a:cubicBezTo>
                    <a:pt x="160" y="63"/>
                    <a:pt x="160" y="63"/>
                    <a:pt x="160" y="63"/>
                  </a:cubicBezTo>
                  <a:cubicBezTo>
                    <a:pt x="170" y="63"/>
                    <a:pt x="177" y="71"/>
                    <a:pt x="177" y="80"/>
                  </a:cubicBezTo>
                  <a:cubicBezTo>
                    <a:pt x="177" y="90"/>
                    <a:pt x="170" y="97"/>
                    <a:pt x="160" y="97"/>
                  </a:cubicBezTo>
                  <a:close/>
                </a:path>
              </a:pathLst>
            </a:custGeom>
            <a:gradFill>
              <a:gsLst>
                <a:gs pos="0">
                  <a:srgbClr val="F46B85"/>
                </a:gs>
                <a:gs pos="50000">
                  <a:srgbClr val="CD43AC"/>
                </a:gs>
                <a:gs pos="100000">
                  <a:srgbClr val="911BC9"/>
                </a:gs>
              </a:gsLst>
              <a:lin ang="2700000" scaled="1"/>
            </a:gra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迷你简准圆" panose="03000509000000000000" pitchFamily="65" charset="-122"/>
              </a:endParaRPr>
            </a:p>
          </p:txBody>
        </p:sp>
        <p:sp>
          <p:nvSpPr>
            <p:cNvPr id="18" name="íşlíde"/>
            <p:cNvSpPr>
              <a:spLocks/>
            </p:cNvSpPr>
            <p:nvPr/>
          </p:nvSpPr>
          <p:spPr bwMode="auto">
            <a:xfrm>
              <a:off x="10070670" y="2873200"/>
              <a:ext cx="422458" cy="465117"/>
            </a:xfrm>
            <a:custGeom>
              <a:avLst/>
              <a:gdLst>
                <a:gd name="T0" fmla="*/ 46 w 169"/>
                <a:gd name="T1" fmla="*/ 76 h 186"/>
                <a:gd name="T2" fmla="*/ 50 w 169"/>
                <a:gd name="T3" fmla="*/ 72 h 186"/>
                <a:gd name="T4" fmla="*/ 50 w 169"/>
                <a:gd name="T5" fmla="*/ 55 h 186"/>
                <a:gd name="T6" fmla="*/ 46 w 169"/>
                <a:gd name="T7" fmla="*/ 51 h 186"/>
                <a:gd name="T8" fmla="*/ 42 w 169"/>
                <a:gd name="T9" fmla="*/ 55 h 186"/>
                <a:gd name="T10" fmla="*/ 42 w 169"/>
                <a:gd name="T11" fmla="*/ 72 h 186"/>
                <a:gd name="T12" fmla="*/ 46 w 169"/>
                <a:gd name="T13" fmla="*/ 76 h 186"/>
                <a:gd name="T14" fmla="*/ 122 w 169"/>
                <a:gd name="T15" fmla="*/ 76 h 186"/>
                <a:gd name="T16" fmla="*/ 126 w 169"/>
                <a:gd name="T17" fmla="*/ 72 h 186"/>
                <a:gd name="T18" fmla="*/ 126 w 169"/>
                <a:gd name="T19" fmla="*/ 55 h 186"/>
                <a:gd name="T20" fmla="*/ 122 w 169"/>
                <a:gd name="T21" fmla="*/ 51 h 186"/>
                <a:gd name="T22" fmla="*/ 118 w 169"/>
                <a:gd name="T23" fmla="*/ 55 h 186"/>
                <a:gd name="T24" fmla="*/ 118 w 169"/>
                <a:gd name="T25" fmla="*/ 72 h 186"/>
                <a:gd name="T26" fmla="*/ 122 w 169"/>
                <a:gd name="T27" fmla="*/ 76 h 186"/>
                <a:gd name="T28" fmla="*/ 160 w 169"/>
                <a:gd name="T29" fmla="*/ 26 h 186"/>
                <a:gd name="T30" fmla="*/ 98 w 169"/>
                <a:gd name="T31" fmla="*/ 26 h 186"/>
                <a:gd name="T32" fmla="*/ 111 w 169"/>
                <a:gd name="T33" fmla="*/ 6 h 186"/>
                <a:gd name="T34" fmla="*/ 105 w 169"/>
                <a:gd name="T35" fmla="*/ 0 h 186"/>
                <a:gd name="T36" fmla="*/ 88 w 169"/>
                <a:gd name="T37" fmla="*/ 26 h 186"/>
                <a:gd name="T38" fmla="*/ 8 w 169"/>
                <a:gd name="T39" fmla="*/ 26 h 186"/>
                <a:gd name="T40" fmla="*/ 0 w 169"/>
                <a:gd name="T41" fmla="*/ 34 h 186"/>
                <a:gd name="T42" fmla="*/ 0 w 169"/>
                <a:gd name="T43" fmla="*/ 152 h 186"/>
                <a:gd name="T44" fmla="*/ 8 w 169"/>
                <a:gd name="T45" fmla="*/ 161 h 186"/>
                <a:gd name="T46" fmla="*/ 95 w 169"/>
                <a:gd name="T47" fmla="*/ 161 h 186"/>
                <a:gd name="T48" fmla="*/ 105 w 169"/>
                <a:gd name="T49" fmla="*/ 186 h 186"/>
                <a:gd name="T50" fmla="*/ 112 w 169"/>
                <a:gd name="T51" fmla="*/ 182 h 186"/>
                <a:gd name="T52" fmla="*/ 104 w 169"/>
                <a:gd name="T53" fmla="*/ 161 h 186"/>
                <a:gd name="T54" fmla="*/ 160 w 169"/>
                <a:gd name="T55" fmla="*/ 161 h 186"/>
                <a:gd name="T56" fmla="*/ 169 w 169"/>
                <a:gd name="T57" fmla="*/ 152 h 186"/>
                <a:gd name="T58" fmla="*/ 169 w 169"/>
                <a:gd name="T59" fmla="*/ 34 h 186"/>
                <a:gd name="T60" fmla="*/ 160 w 169"/>
                <a:gd name="T61" fmla="*/ 26 h 186"/>
                <a:gd name="T62" fmla="*/ 84 w 169"/>
                <a:gd name="T63" fmla="*/ 135 h 186"/>
                <a:gd name="T64" fmla="*/ 92 w 169"/>
                <a:gd name="T65" fmla="*/ 135 h 186"/>
                <a:gd name="T66" fmla="*/ 93 w 169"/>
                <a:gd name="T67" fmla="*/ 152 h 186"/>
                <a:gd name="T68" fmla="*/ 8 w 169"/>
                <a:gd name="T69" fmla="*/ 152 h 186"/>
                <a:gd name="T70" fmla="*/ 8 w 169"/>
                <a:gd name="T71" fmla="*/ 34 h 186"/>
                <a:gd name="T72" fmla="*/ 83 w 169"/>
                <a:gd name="T73" fmla="*/ 34 h 186"/>
                <a:gd name="T74" fmla="*/ 64 w 169"/>
                <a:gd name="T75" fmla="*/ 101 h 186"/>
                <a:gd name="T76" fmla="*/ 63 w 169"/>
                <a:gd name="T77" fmla="*/ 106 h 186"/>
                <a:gd name="T78" fmla="*/ 94 w 169"/>
                <a:gd name="T79" fmla="*/ 106 h 186"/>
                <a:gd name="T80" fmla="*/ 92 w 169"/>
                <a:gd name="T81" fmla="*/ 127 h 186"/>
                <a:gd name="T82" fmla="*/ 84 w 169"/>
                <a:gd name="T83" fmla="*/ 127 h 186"/>
                <a:gd name="T84" fmla="*/ 27 w 169"/>
                <a:gd name="T85" fmla="*/ 115 h 186"/>
                <a:gd name="T86" fmla="*/ 23 w 169"/>
                <a:gd name="T87" fmla="*/ 122 h 186"/>
                <a:gd name="T88" fmla="*/ 84 w 169"/>
                <a:gd name="T89" fmla="*/ 135 h 186"/>
                <a:gd name="T90" fmla="*/ 160 w 169"/>
                <a:gd name="T91" fmla="*/ 152 h 186"/>
                <a:gd name="T92" fmla="*/ 102 w 169"/>
                <a:gd name="T93" fmla="*/ 152 h 186"/>
                <a:gd name="T94" fmla="*/ 100 w 169"/>
                <a:gd name="T95" fmla="*/ 134 h 186"/>
                <a:gd name="T96" fmla="*/ 145 w 169"/>
                <a:gd name="T97" fmla="*/ 122 h 186"/>
                <a:gd name="T98" fmla="*/ 141 w 169"/>
                <a:gd name="T99" fmla="*/ 115 h 186"/>
                <a:gd name="T100" fmla="*/ 100 w 169"/>
                <a:gd name="T101" fmla="*/ 126 h 186"/>
                <a:gd name="T102" fmla="*/ 103 w 169"/>
                <a:gd name="T103" fmla="*/ 103 h 186"/>
                <a:gd name="T104" fmla="*/ 104 w 169"/>
                <a:gd name="T105" fmla="*/ 98 h 186"/>
                <a:gd name="T106" fmla="*/ 73 w 169"/>
                <a:gd name="T107" fmla="*/ 98 h 186"/>
                <a:gd name="T108" fmla="*/ 93 w 169"/>
                <a:gd name="T109" fmla="*/ 34 h 186"/>
                <a:gd name="T110" fmla="*/ 160 w 169"/>
                <a:gd name="T111" fmla="*/ 34 h 186"/>
                <a:gd name="T112" fmla="*/ 160 w 169"/>
                <a:gd name="T113" fmla="*/ 15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9" h="186">
                  <a:moveTo>
                    <a:pt x="46" y="76"/>
                  </a:moveTo>
                  <a:cubicBezTo>
                    <a:pt x="49" y="76"/>
                    <a:pt x="50" y="75"/>
                    <a:pt x="50" y="72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50" y="53"/>
                    <a:pt x="49" y="51"/>
                    <a:pt x="46" y="51"/>
                  </a:cubicBezTo>
                  <a:cubicBezTo>
                    <a:pt x="44" y="51"/>
                    <a:pt x="42" y="53"/>
                    <a:pt x="42" y="55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2" y="75"/>
                    <a:pt x="44" y="76"/>
                    <a:pt x="46" y="76"/>
                  </a:cubicBezTo>
                  <a:close/>
                  <a:moveTo>
                    <a:pt x="122" y="76"/>
                  </a:moveTo>
                  <a:cubicBezTo>
                    <a:pt x="125" y="76"/>
                    <a:pt x="126" y="75"/>
                    <a:pt x="126" y="72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6" y="53"/>
                    <a:pt x="125" y="51"/>
                    <a:pt x="122" y="51"/>
                  </a:cubicBezTo>
                  <a:cubicBezTo>
                    <a:pt x="120" y="51"/>
                    <a:pt x="118" y="53"/>
                    <a:pt x="118" y="55"/>
                  </a:cubicBezTo>
                  <a:cubicBezTo>
                    <a:pt x="118" y="72"/>
                    <a:pt x="118" y="72"/>
                    <a:pt x="118" y="72"/>
                  </a:cubicBezTo>
                  <a:cubicBezTo>
                    <a:pt x="118" y="75"/>
                    <a:pt x="120" y="76"/>
                    <a:pt x="122" y="76"/>
                  </a:cubicBezTo>
                  <a:close/>
                  <a:moveTo>
                    <a:pt x="160" y="26"/>
                  </a:moveTo>
                  <a:cubicBezTo>
                    <a:pt x="98" y="26"/>
                    <a:pt x="98" y="26"/>
                    <a:pt x="98" y="26"/>
                  </a:cubicBezTo>
                  <a:cubicBezTo>
                    <a:pt x="105" y="13"/>
                    <a:pt x="111" y="6"/>
                    <a:pt x="111" y="6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4" y="1"/>
                    <a:pt x="96" y="10"/>
                    <a:pt x="8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6"/>
                    <a:pt x="0" y="30"/>
                    <a:pt x="0" y="34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7"/>
                    <a:pt x="4" y="161"/>
                    <a:pt x="8" y="161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97" y="169"/>
                    <a:pt x="100" y="178"/>
                    <a:pt x="105" y="186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08" y="175"/>
                    <a:pt x="105" y="168"/>
                    <a:pt x="104" y="161"/>
                  </a:cubicBezTo>
                  <a:cubicBezTo>
                    <a:pt x="160" y="161"/>
                    <a:pt x="160" y="161"/>
                    <a:pt x="160" y="161"/>
                  </a:cubicBezTo>
                  <a:cubicBezTo>
                    <a:pt x="165" y="161"/>
                    <a:pt x="169" y="157"/>
                    <a:pt x="169" y="152"/>
                  </a:cubicBezTo>
                  <a:cubicBezTo>
                    <a:pt x="169" y="34"/>
                    <a:pt x="169" y="34"/>
                    <a:pt x="169" y="34"/>
                  </a:cubicBezTo>
                  <a:cubicBezTo>
                    <a:pt x="169" y="30"/>
                    <a:pt x="165" y="26"/>
                    <a:pt x="160" y="26"/>
                  </a:cubicBezTo>
                  <a:close/>
                  <a:moveTo>
                    <a:pt x="84" y="135"/>
                  </a:moveTo>
                  <a:cubicBezTo>
                    <a:pt x="87" y="135"/>
                    <a:pt x="89" y="135"/>
                    <a:pt x="92" y="135"/>
                  </a:cubicBezTo>
                  <a:cubicBezTo>
                    <a:pt x="92" y="141"/>
                    <a:pt x="92" y="146"/>
                    <a:pt x="93" y="152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75" y="51"/>
                    <a:pt x="66" y="74"/>
                    <a:pt x="64" y="101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94" y="106"/>
                    <a:pt x="94" y="106"/>
                    <a:pt x="94" y="106"/>
                  </a:cubicBezTo>
                  <a:cubicBezTo>
                    <a:pt x="93" y="111"/>
                    <a:pt x="92" y="118"/>
                    <a:pt x="92" y="127"/>
                  </a:cubicBezTo>
                  <a:cubicBezTo>
                    <a:pt x="89" y="127"/>
                    <a:pt x="87" y="127"/>
                    <a:pt x="84" y="127"/>
                  </a:cubicBezTo>
                  <a:cubicBezTo>
                    <a:pt x="52" y="127"/>
                    <a:pt x="27" y="115"/>
                    <a:pt x="27" y="115"/>
                  </a:cubicBezTo>
                  <a:cubicBezTo>
                    <a:pt x="23" y="122"/>
                    <a:pt x="23" y="122"/>
                    <a:pt x="23" y="122"/>
                  </a:cubicBezTo>
                  <a:cubicBezTo>
                    <a:pt x="24" y="123"/>
                    <a:pt x="50" y="135"/>
                    <a:pt x="84" y="135"/>
                  </a:cubicBezTo>
                  <a:close/>
                  <a:moveTo>
                    <a:pt x="160" y="152"/>
                  </a:moveTo>
                  <a:cubicBezTo>
                    <a:pt x="102" y="152"/>
                    <a:pt x="102" y="152"/>
                    <a:pt x="102" y="152"/>
                  </a:cubicBezTo>
                  <a:cubicBezTo>
                    <a:pt x="101" y="146"/>
                    <a:pt x="100" y="140"/>
                    <a:pt x="100" y="134"/>
                  </a:cubicBezTo>
                  <a:cubicBezTo>
                    <a:pt x="126" y="131"/>
                    <a:pt x="144" y="123"/>
                    <a:pt x="145" y="122"/>
                  </a:cubicBezTo>
                  <a:cubicBezTo>
                    <a:pt x="141" y="115"/>
                    <a:pt x="141" y="115"/>
                    <a:pt x="141" y="115"/>
                  </a:cubicBezTo>
                  <a:cubicBezTo>
                    <a:pt x="141" y="115"/>
                    <a:pt x="124" y="123"/>
                    <a:pt x="100" y="126"/>
                  </a:cubicBezTo>
                  <a:cubicBezTo>
                    <a:pt x="101" y="112"/>
                    <a:pt x="103" y="103"/>
                    <a:pt x="103" y="103"/>
                  </a:cubicBezTo>
                  <a:cubicBezTo>
                    <a:pt x="104" y="98"/>
                    <a:pt x="104" y="98"/>
                    <a:pt x="104" y="98"/>
                  </a:cubicBezTo>
                  <a:cubicBezTo>
                    <a:pt x="73" y="98"/>
                    <a:pt x="73" y="98"/>
                    <a:pt x="73" y="98"/>
                  </a:cubicBezTo>
                  <a:cubicBezTo>
                    <a:pt x="76" y="72"/>
                    <a:pt x="85" y="50"/>
                    <a:pt x="93" y="34"/>
                  </a:cubicBezTo>
                  <a:cubicBezTo>
                    <a:pt x="160" y="34"/>
                    <a:pt x="160" y="34"/>
                    <a:pt x="160" y="34"/>
                  </a:cubicBezTo>
                  <a:lnTo>
                    <a:pt x="160" y="152"/>
                  </a:lnTo>
                  <a:close/>
                </a:path>
              </a:pathLst>
            </a:custGeom>
            <a:gradFill>
              <a:gsLst>
                <a:gs pos="0">
                  <a:srgbClr val="FFED63"/>
                </a:gs>
                <a:gs pos="47000">
                  <a:srgbClr val="FE7D40"/>
                </a:gs>
                <a:gs pos="100000">
                  <a:srgbClr val="F04485"/>
                </a:gs>
              </a:gsLst>
              <a:lin ang="2700000" scaled="1"/>
            </a:gra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迷你简准圆" panose="03000509000000000000" pitchFamily="65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278024" y="1999037"/>
            <a:ext cx="2566578" cy="746660"/>
            <a:chOff x="1589601" y="2349127"/>
            <a:chExt cx="2566578" cy="746660"/>
          </a:xfrm>
        </p:grpSpPr>
        <p:sp>
          <p:nvSpPr>
            <p:cNvPr id="38" name="文本框 37"/>
            <p:cNvSpPr txBox="1"/>
            <p:nvPr/>
          </p:nvSpPr>
          <p:spPr>
            <a:xfrm>
              <a:off x="2037113" y="2349127"/>
              <a:ext cx="1671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标题文字添加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589601" y="2635020"/>
              <a:ext cx="2566578" cy="46076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print 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the presentation and make it </a:t>
              </a:r>
              <a:r>
                <a:rPr lang="en-US" altLang="zh-CN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film 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to be used in a wider field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807077" y="1999037"/>
            <a:ext cx="2566578" cy="746660"/>
            <a:chOff x="1589601" y="2349127"/>
            <a:chExt cx="2566578" cy="746660"/>
          </a:xfrm>
        </p:grpSpPr>
        <p:sp>
          <p:nvSpPr>
            <p:cNvPr id="41" name="文本框 40"/>
            <p:cNvSpPr txBox="1"/>
            <p:nvPr/>
          </p:nvSpPr>
          <p:spPr>
            <a:xfrm>
              <a:off x="2037113" y="2349127"/>
              <a:ext cx="1671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标题文字添加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589601" y="2635020"/>
              <a:ext cx="2566578" cy="46076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print 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the presentation and make it </a:t>
              </a:r>
              <a:r>
                <a:rPr lang="en-US" altLang="zh-CN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film 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to be used in a wider field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343179" y="1999037"/>
            <a:ext cx="2566578" cy="746660"/>
            <a:chOff x="1589601" y="2349127"/>
            <a:chExt cx="2566578" cy="746660"/>
          </a:xfrm>
        </p:grpSpPr>
        <p:sp>
          <p:nvSpPr>
            <p:cNvPr id="44" name="文本框 43"/>
            <p:cNvSpPr txBox="1"/>
            <p:nvPr/>
          </p:nvSpPr>
          <p:spPr>
            <a:xfrm>
              <a:off x="2037113" y="2349127"/>
              <a:ext cx="1671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标题文字添加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589601" y="2635020"/>
              <a:ext cx="2566578" cy="46076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print 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the presentation and make it </a:t>
              </a:r>
              <a:r>
                <a:rPr lang="en-US" altLang="zh-CN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film 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to be used in a wider field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074636" y="5163226"/>
            <a:ext cx="2566578" cy="746660"/>
            <a:chOff x="1589601" y="2349127"/>
            <a:chExt cx="2566578" cy="746660"/>
          </a:xfrm>
        </p:grpSpPr>
        <p:sp>
          <p:nvSpPr>
            <p:cNvPr id="47" name="文本框 46"/>
            <p:cNvSpPr txBox="1"/>
            <p:nvPr/>
          </p:nvSpPr>
          <p:spPr>
            <a:xfrm>
              <a:off x="2037113" y="2349127"/>
              <a:ext cx="1671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标题文字添加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589601" y="2635020"/>
              <a:ext cx="2566578" cy="46076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print 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the presentation and make it </a:t>
              </a:r>
              <a:r>
                <a:rPr lang="en-US" altLang="zh-CN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film 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to be used in a wider field</a:t>
              </a: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578672" y="5163226"/>
            <a:ext cx="2566578" cy="746660"/>
            <a:chOff x="1589601" y="2349127"/>
            <a:chExt cx="2566578" cy="746660"/>
          </a:xfrm>
        </p:grpSpPr>
        <p:sp>
          <p:nvSpPr>
            <p:cNvPr id="50" name="文本框 49"/>
            <p:cNvSpPr txBox="1"/>
            <p:nvPr/>
          </p:nvSpPr>
          <p:spPr>
            <a:xfrm>
              <a:off x="2037113" y="2349127"/>
              <a:ext cx="1671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标题文字添加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589601" y="2635020"/>
              <a:ext cx="2566578" cy="46076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print 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the presentation and make it </a:t>
              </a:r>
              <a:r>
                <a:rPr lang="en-US" altLang="zh-CN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film 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to be used in a wider field</a:t>
              </a: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874713" y="245125"/>
            <a:ext cx="2646879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年度工作概述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874713" y="738236"/>
            <a:ext cx="3961607" cy="24622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000" dirty="0" smtClean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print </a:t>
            </a:r>
            <a:r>
              <a: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the presentation and make it into a </a:t>
            </a:r>
            <a:r>
              <a:rPr lang="en-US" altLang="zh-CN" sz="1000" dirty="0" smtClean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film </a:t>
            </a:r>
            <a:r>
              <a: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a wider field</a:t>
            </a:r>
          </a:p>
        </p:txBody>
      </p:sp>
    </p:spTree>
    <p:extLst>
      <p:ext uri="{BB962C8B-B14F-4D97-AF65-F5344CB8AC3E}">
        <p14:creationId xmlns:p14="http://schemas.microsoft.com/office/powerpoint/2010/main" val="203970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b2b06511-aa8e-4399-88f0-5d8c4974e59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225799" y="2206058"/>
            <a:ext cx="5740402" cy="3166610"/>
            <a:chOff x="4890591" y="2017914"/>
            <a:chExt cx="4949825" cy="2730500"/>
          </a:xfrm>
        </p:grpSpPr>
        <p:sp>
          <p:nvSpPr>
            <p:cNvPr id="5" name="îśḷiḓé"/>
            <p:cNvSpPr>
              <a:spLocks/>
            </p:cNvSpPr>
            <p:nvPr/>
          </p:nvSpPr>
          <p:spPr bwMode="auto">
            <a:xfrm>
              <a:off x="4890591" y="2017914"/>
              <a:ext cx="4949825" cy="2730500"/>
            </a:xfrm>
            <a:custGeom>
              <a:avLst/>
              <a:gdLst>
                <a:gd name="T0" fmla="*/ 1146 w 1317"/>
                <a:gd name="T1" fmla="*/ 19 h 725"/>
                <a:gd name="T2" fmla="*/ 975 w 1317"/>
                <a:gd name="T3" fmla="*/ 191 h 725"/>
                <a:gd name="T4" fmla="*/ 989 w 1317"/>
                <a:gd name="T5" fmla="*/ 259 h 725"/>
                <a:gd name="T6" fmla="*/ 912 w 1317"/>
                <a:gd name="T7" fmla="*/ 362 h 725"/>
                <a:gd name="T8" fmla="*/ 912 w 1317"/>
                <a:gd name="T9" fmla="*/ 362 h 725"/>
                <a:gd name="T10" fmla="*/ 884 w 1317"/>
                <a:gd name="T11" fmla="*/ 359 h 725"/>
                <a:gd name="T12" fmla="*/ 868 w 1317"/>
                <a:gd name="T13" fmla="*/ 360 h 725"/>
                <a:gd name="T14" fmla="*/ 868 w 1317"/>
                <a:gd name="T15" fmla="*/ 360 h 725"/>
                <a:gd name="T16" fmla="*/ 799 w 1317"/>
                <a:gd name="T17" fmla="*/ 249 h 725"/>
                <a:gd name="T18" fmla="*/ 819 w 1317"/>
                <a:gd name="T19" fmla="*/ 168 h 725"/>
                <a:gd name="T20" fmla="*/ 651 w 1317"/>
                <a:gd name="T21" fmla="*/ 0 h 725"/>
                <a:gd name="T22" fmla="*/ 483 w 1317"/>
                <a:gd name="T23" fmla="*/ 168 h 725"/>
                <a:gd name="T24" fmla="*/ 505 w 1317"/>
                <a:gd name="T25" fmla="*/ 250 h 725"/>
                <a:gd name="T26" fmla="*/ 505 w 1317"/>
                <a:gd name="T27" fmla="*/ 250 h 725"/>
                <a:gd name="T28" fmla="*/ 440 w 1317"/>
                <a:gd name="T29" fmla="*/ 339 h 725"/>
                <a:gd name="T30" fmla="*/ 441 w 1317"/>
                <a:gd name="T31" fmla="*/ 339 h 725"/>
                <a:gd name="T32" fmla="*/ 417 w 1317"/>
                <a:gd name="T33" fmla="*/ 337 h 725"/>
                <a:gd name="T34" fmla="*/ 356 w 1317"/>
                <a:gd name="T35" fmla="*/ 347 h 725"/>
                <a:gd name="T36" fmla="*/ 356 w 1317"/>
                <a:gd name="T37" fmla="*/ 347 h 725"/>
                <a:gd name="T38" fmla="*/ 285 w 1317"/>
                <a:gd name="T39" fmla="*/ 289 h 725"/>
                <a:gd name="T40" fmla="*/ 291 w 1317"/>
                <a:gd name="T41" fmla="*/ 245 h 725"/>
                <a:gd name="T42" fmla="*/ 146 w 1317"/>
                <a:gd name="T43" fmla="*/ 100 h 725"/>
                <a:gd name="T44" fmla="*/ 0 w 1317"/>
                <a:gd name="T45" fmla="*/ 245 h 725"/>
                <a:gd name="T46" fmla="*/ 146 w 1317"/>
                <a:gd name="T47" fmla="*/ 391 h 725"/>
                <a:gd name="T48" fmla="*/ 183 w 1317"/>
                <a:gd name="T49" fmla="*/ 386 h 725"/>
                <a:gd name="T50" fmla="*/ 237 w 1317"/>
                <a:gd name="T51" fmla="*/ 460 h 725"/>
                <a:gd name="T52" fmla="*/ 237 w 1317"/>
                <a:gd name="T53" fmla="*/ 460 h 725"/>
                <a:gd name="T54" fmla="*/ 223 w 1317"/>
                <a:gd name="T55" fmla="*/ 531 h 725"/>
                <a:gd name="T56" fmla="*/ 417 w 1317"/>
                <a:gd name="T57" fmla="*/ 725 h 725"/>
                <a:gd name="T58" fmla="*/ 611 w 1317"/>
                <a:gd name="T59" fmla="*/ 531 h 725"/>
                <a:gd name="T60" fmla="*/ 583 w 1317"/>
                <a:gd name="T61" fmla="*/ 430 h 725"/>
                <a:gd name="T62" fmla="*/ 637 w 1317"/>
                <a:gd name="T63" fmla="*/ 336 h 725"/>
                <a:gd name="T64" fmla="*/ 637 w 1317"/>
                <a:gd name="T65" fmla="*/ 336 h 725"/>
                <a:gd name="T66" fmla="*/ 651 w 1317"/>
                <a:gd name="T67" fmla="*/ 336 h 725"/>
                <a:gd name="T68" fmla="*/ 684 w 1317"/>
                <a:gd name="T69" fmla="*/ 333 h 725"/>
                <a:gd name="T70" fmla="*/ 770 w 1317"/>
                <a:gd name="T71" fmla="*/ 432 h 725"/>
                <a:gd name="T72" fmla="*/ 770 w 1317"/>
                <a:gd name="T73" fmla="*/ 432 h 725"/>
                <a:gd name="T74" fmla="*/ 758 w 1317"/>
                <a:gd name="T75" fmla="*/ 485 h 725"/>
                <a:gd name="T76" fmla="*/ 884 w 1317"/>
                <a:gd name="T77" fmla="*/ 611 h 725"/>
                <a:gd name="T78" fmla="*/ 1010 w 1317"/>
                <a:gd name="T79" fmla="*/ 485 h 725"/>
                <a:gd name="T80" fmla="*/ 1003 w 1317"/>
                <a:gd name="T81" fmla="*/ 443 h 725"/>
                <a:gd name="T82" fmla="*/ 1096 w 1317"/>
                <a:gd name="T83" fmla="*/ 355 h 725"/>
                <a:gd name="T84" fmla="*/ 1146 w 1317"/>
                <a:gd name="T85" fmla="*/ 362 h 725"/>
                <a:gd name="T86" fmla="*/ 1317 w 1317"/>
                <a:gd name="T87" fmla="*/ 191 h 725"/>
                <a:gd name="T88" fmla="*/ 1146 w 1317"/>
                <a:gd name="T89" fmla="*/ 19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17" h="725">
                  <a:moveTo>
                    <a:pt x="1146" y="19"/>
                  </a:moveTo>
                  <a:cubicBezTo>
                    <a:pt x="1051" y="19"/>
                    <a:pt x="975" y="96"/>
                    <a:pt x="975" y="191"/>
                  </a:cubicBezTo>
                  <a:cubicBezTo>
                    <a:pt x="975" y="215"/>
                    <a:pt x="980" y="238"/>
                    <a:pt x="989" y="259"/>
                  </a:cubicBezTo>
                  <a:cubicBezTo>
                    <a:pt x="1018" y="327"/>
                    <a:pt x="965" y="374"/>
                    <a:pt x="912" y="362"/>
                  </a:cubicBezTo>
                  <a:cubicBezTo>
                    <a:pt x="912" y="362"/>
                    <a:pt x="912" y="362"/>
                    <a:pt x="912" y="362"/>
                  </a:cubicBezTo>
                  <a:cubicBezTo>
                    <a:pt x="903" y="360"/>
                    <a:pt x="894" y="359"/>
                    <a:pt x="884" y="359"/>
                  </a:cubicBezTo>
                  <a:cubicBezTo>
                    <a:pt x="879" y="359"/>
                    <a:pt x="873" y="359"/>
                    <a:pt x="868" y="360"/>
                  </a:cubicBezTo>
                  <a:cubicBezTo>
                    <a:pt x="868" y="360"/>
                    <a:pt x="868" y="360"/>
                    <a:pt x="868" y="360"/>
                  </a:cubicBezTo>
                  <a:cubicBezTo>
                    <a:pt x="812" y="367"/>
                    <a:pt x="764" y="314"/>
                    <a:pt x="799" y="249"/>
                  </a:cubicBezTo>
                  <a:cubicBezTo>
                    <a:pt x="812" y="225"/>
                    <a:pt x="819" y="197"/>
                    <a:pt x="819" y="168"/>
                  </a:cubicBezTo>
                  <a:cubicBezTo>
                    <a:pt x="819" y="75"/>
                    <a:pt x="744" y="0"/>
                    <a:pt x="651" y="0"/>
                  </a:cubicBezTo>
                  <a:cubicBezTo>
                    <a:pt x="558" y="0"/>
                    <a:pt x="483" y="75"/>
                    <a:pt x="483" y="168"/>
                  </a:cubicBezTo>
                  <a:cubicBezTo>
                    <a:pt x="483" y="198"/>
                    <a:pt x="491" y="226"/>
                    <a:pt x="505" y="250"/>
                  </a:cubicBezTo>
                  <a:cubicBezTo>
                    <a:pt x="505" y="250"/>
                    <a:pt x="505" y="250"/>
                    <a:pt x="505" y="250"/>
                  </a:cubicBezTo>
                  <a:cubicBezTo>
                    <a:pt x="529" y="294"/>
                    <a:pt x="499" y="346"/>
                    <a:pt x="440" y="339"/>
                  </a:cubicBezTo>
                  <a:cubicBezTo>
                    <a:pt x="441" y="339"/>
                    <a:pt x="441" y="339"/>
                    <a:pt x="441" y="339"/>
                  </a:cubicBezTo>
                  <a:cubicBezTo>
                    <a:pt x="433" y="338"/>
                    <a:pt x="425" y="337"/>
                    <a:pt x="417" y="337"/>
                  </a:cubicBezTo>
                  <a:cubicBezTo>
                    <a:pt x="396" y="337"/>
                    <a:pt x="375" y="341"/>
                    <a:pt x="356" y="347"/>
                  </a:cubicBezTo>
                  <a:cubicBezTo>
                    <a:pt x="356" y="347"/>
                    <a:pt x="356" y="347"/>
                    <a:pt x="356" y="347"/>
                  </a:cubicBezTo>
                  <a:cubicBezTo>
                    <a:pt x="306" y="364"/>
                    <a:pt x="273" y="327"/>
                    <a:pt x="285" y="289"/>
                  </a:cubicBezTo>
                  <a:cubicBezTo>
                    <a:pt x="289" y="275"/>
                    <a:pt x="291" y="261"/>
                    <a:pt x="291" y="245"/>
                  </a:cubicBezTo>
                  <a:cubicBezTo>
                    <a:pt x="291" y="165"/>
                    <a:pt x="226" y="100"/>
                    <a:pt x="146" y="100"/>
                  </a:cubicBezTo>
                  <a:cubicBezTo>
                    <a:pt x="66" y="100"/>
                    <a:pt x="0" y="165"/>
                    <a:pt x="0" y="245"/>
                  </a:cubicBezTo>
                  <a:cubicBezTo>
                    <a:pt x="0" y="326"/>
                    <a:pt x="66" y="391"/>
                    <a:pt x="146" y="391"/>
                  </a:cubicBezTo>
                  <a:cubicBezTo>
                    <a:pt x="159" y="391"/>
                    <a:pt x="171" y="389"/>
                    <a:pt x="183" y="386"/>
                  </a:cubicBezTo>
                  <a:cubicBezTo>
                    <a:pt x="221" y="377"/>
                    <a:pt x="256" y="411"/>
                    <a:pt x="237" y="460"/>
                  </a:cubicBezTo>
                  <a:cubicBezTo>
                    <a:pt x="237" y="460"/>
                    <a:pt x="237" y="460"/>
                    <a:pt x="237" y="460"/>
                  </a:cubicBezTo>
                  <a:cubicBezTo>
                    <a:pt x="228" y="482"/>
                    <a:pt x="223" y="506"/>
                    <a:pt x="223" y="531"/>
                  </a:cubicBezTo>
                  <a:cubicBezTo>
                    <a:pt x="223" y="638"/>
                    <a:pt x="310" y="725"/>
                    <a:pt x="417" y="725"/>
                  </a:cubicBezTo>
                  <a:cubicBezTo>
                    <a:pt x="525" y="725"/>
                    <a:pt x="611" y="638"/>
                    <a:pt x="611" y="531"/>
                  </a:cubicBezTo>
                  <a:cubicBezTo>
                    <a:pt x="611" y="494"/>
                    <a:pt x="601" y="460"/>
                    <a:pt x="583" y="430"/>
                  </a:cubicBezTo>
                  <a:cubicBezTo>
                    <a:pt x="553" y="380"/>
                    <a:pt x="587" y="331"/>
                    <a:pt x="637" y="336"/>
                  </a:cubicBezTo>
                  <a:cubicBezTo>
                    <a:pt x="637" y="336"/>
                    <a:pt x="637" y="336"/>
                    <a:pt x="637" y="336"/>
                  </a:cubicBezTo>
                  <a:cubicBezTo>
                    <a:pt x="642" y="336"/>
                    <a:pt x="647" y="336"/>
                    <a:pt x="651" y="336"/>
                  </a:cubicBezTo>
                  <a:cubicBezTo>
                    <a:pt x="663" y="336"/>
                    <a:pt x="673" y="335"/>
                    <a:pt x="684" y="333"/>
                  </a:cubicBezTo>
                  <a:cubicBezTo>
                    <a:pt x="757" y="319"/>
                    <a:pt x="793" y="381"/>
                    <a:pt x="770" y="432"/>
                  </a:cubicBezTo>
                  <a:cubicBezTo>
                    <a:pt x="770" y="432"/>
                    <a:pt x="770" y="432"/>
                    <a:pt x="770" y="432"/>
                  </a:cubicBezTo>
                  <a:cubicBezTo>
                    <a:pt x="762" y="448"/>
                    <a:pt x="758" y="466"/>
                    <a:pt x="758" y="485"/>
                  </a:cubicBezTo>
                  <a:cubicBezTo>
                    <a:pt x="758" y="555"/>
                    <a:pt x="815" y="611"/>
                    <a:pt x="884" y="611"/>
                  </a:cubicBezTo>
                  <a:cubicBezTo>
                    <a:pt x="954" y="611"/>
                    <a:pt x="1010" y="555"/>
                    <a:pt x="1010" y="485"/>
                  </a:cubicBezTo>
                  <a:cubicBezTo>
                    <a:pt x="1010" y="470"/>
                    <a:pt x="1008" y="456"/>
                    <a:pt x="1003" y="443"/>
                  </a:cubicBezTo>
                  <a:cubicBezTo>
                    <a:pt x="985" y="392"/>
                    <a:pt x="1026" y="334"/>
                    <a:pt x="1096" y="355"/>
                  </a:cubicBezTo>
                  <a:cubicBezTo>
                    <a:pt x="1112" y="360"/>
                    <a:pt x="1129" y="362"/>
                    <a:pt x="1146" y="362"/>
                  </a:cubicBezTo>
                  <a:cubicBezTo>
                    <a:pt x="1241" y="362"/>
                    <a:pt x="1317" y="285"/>
                    <a:pt x="1317" y="191"/>
                  </a:cubicBezTo>
                  <a:cubicBezTo>
                    <a:pt x="1317" y="96"/>
                    <a:pt x="1241" y="19"/>
                    <a:pt x="1146" y="19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ea typeface="迷你简准圆" panose="03000509000000000000" pitchFamily="65" charset="-122"/>
              </a:endParaRPr>
            </a:p>
          </p:txBody>
        </p:sp>
        <p:sp>
          <p:nvSpPr>
            <p:cNvPr id="6" name="íś1ïḓe"/>
            <p:cNvSpPr>
              <a:spLocks/>
            </p:cNvSpPr>
            <p:nvPr/>
          </p:nvSpPr>
          <p:spPr bwMode="auto">
            <a:xfrm>
              <a:off x="4954091" y="2454477"/>
              <a:ext cx="969963" cy="974725"/>
            </a:xfrm>
            <a:prstGeom prst="ellipse">
              <a:avLst/>
            </a:prstGeom>
            <a:gradFill>
              <a:gsLst>
                <a:gs pos="0">
                  <a:srgbClr val="FFED63"/>
                </a:gs>
                <a:gs pos="47000">
                  <a:srgbClr val="FE7D40"/>
                </a:gs>
                <a:gs pos="100000">
                  <a:srgbClr val="F04485"/>
                </a:gs>
              </a:gsLst>
              <a:lin ang="2700000" scaled="1"/>
            </a:gra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ea typeface="迷你简准圆" panose="03000509000000000000" pitchFamily="65" charset="-122"/>
              </a:endParaRPr>
            </a:p>
          </p:txBody>
        </p:sp>
        <p:sp>
          <p:nvSpPr>
            <p:cNvPr id="7" name="íṡ1îḋê"/>
            <p:cNvSpPr>
              <a:spLocks/>
            </p:cNvSpPr>
            <p:nvPr/>
          </p:nvSpPr>
          <p:spPr bwMode="auto">
            <a:xfrm>
              <a:off x="5792291" y="3351414"/>
              <a:ext cx="1333500" cy="1336675"/>
            </a:xfrm>
            <a:prstGeom prst="ellipse">
              <a:avLst/>
            </a:prstGeom>
            <a:gradFill>
              <a:gsLst>
                <a:gs pos="0">
                  <a:srgbClr val="F46B85"/>
                </a:gs>
                <a:gs pos="50000">
                  <a:srgbClr val="CD43AC"/>
                </a:gs>
                <a:gs pos="100000">
                  <a:srgbClr val="911BC9"/>
                </a:gs>
              </a:gsLst>
              <a:lin ang="2700000" scaled="1"/>
            </a:gra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ea typeface="迷你简准圆" panose="03000509000000000000" pitchFamily="65" charset="-122"/>
              </a:endParaRPr>
            </a:p>
          </p:txBody>
        </p:sp>
        <p:sp>
          <p:nvSpPr>
            <p:cNvPr id="8" name="ïśliḓé"/>
            <p:cNvSpPr>
              <a:spLocks/>
            </p:cNvSpPr>
            <p:nvPr/>
          </p:nvSpPr>
          <p:spPr bwMode="auto">
            <a:xfrm>
              <a:off x="6765429" y="2078239"/>
              <a:ext cx="1143000" cy="1144588"/>
            </a:xfrm>
            <a:prstGeom prst="ellipse">
              <a:avLst/>
            </a:prstGeom>
            <a:gradFill>
              <a:gsLst>
                <a:gs pos="0">
                  <a:srgbClr val="FFED63"/>
                </a:gs>
                <a:gs pos="47000">
                  <a:srgbClr val="FE7D40"/>
                </a:gs>
                <a:gs pos="100000">
                  <a:srgbClr val="F04485"/>
                </a:gs>
              </a:gsLst>
              <a:lin ang="2700000" scaled="1"/>
            </a:gra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ea typeface="迷你简准圆" panose="03000509000000000000" pitchFamily="65" charset="-122"/>
              </a:endParaRPr>
            </a:p>
          </p:txBody>
        </p:sp>
        <p:sp>
          <p:nvSpPr>
            <p:cNvPr id="9" name="i$ļïḍé"/>
            <p:cNvSpPr>
              <a:spLocks/>
            </p:cNvSpPr>
            <p:nvPr/>
          </p:nvSpPr>
          <p:spPr bwMode="auto">
            <a:xfrm>
              <a:off x="7798891" y="3429202"/>
              <a:ext cx="827088" cy="828675"/>
            </a:xfrm>
            <a:prstGeom prst="ellipse">
              <a:avLst/>
            </a:prstGeom>
            <a:gradFill>
              <a:gsLst>
                <a:gs pos="0">
                  <a:srgbClr val="F46B85"/>
                </a:gs>
                <a:gs pos="50000">
                  <a:srgbClr val="CD43AC"/>
                </a:gs>
                <a:gs pos="100000">
                  <a:srgbClr val="911BC9"/>
                </a:gs>
              </a:gsLst>
              <a:lin ang="2700000" scaled="1"/>
            </a:gra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ea typeface="迷你简准圆" panose="03000509000000000000" pitchFamily="65" charset="-122"/>
              </a:endParaRPr>
            </a:p>
          </p:txBody>
        </p:sp>
        <p:sp>
          <p:nvSpPr>
            <p:cNvPr id="10" name="íSḷiḋé"/>
            <p:cNvSpPr>
              <a:spLocks/>
            </p:cNvSpPr>
            <p:nvPr/>
          </p:nvSpPr>
          <p:spPr bwMode="auto">
            <a:xfrm>
              <a:off x="8614866" y="2152852"/>
              <a:ext cx="1165225" cy="1168400"/>
            </a:xfrm>
            <a:prstGeom prst="ellipse">
              <a:avLst/>
            </a:prstGeom>
            <a:gradFill>
              <a:gsLst>
                <a:gs pos="0">
                  <a:srgbClr val="FFED63"/>
                </a:gs>
                <a:gs pos="47000">
                  <a:srgbClr val="FE7D40"/>
                </a:gs>
                <a:gs pos="100000">
                  <a:srgbClr val="F04485"/>
                </a:gs>
              </a:gsLst>
              <a:lin ang="2700000" scaled="1"/>
            </a:gra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ea typeface="迷你简准圆" panose="03000509000000000000" pitchFamily="65" charset="-122"/>
              </a:endParaRPr>
            </a:p>
          </p:txBody>
        </p:sp>
        <p:sp>
          <p:nvSpPr>
            <p:cNvPr id="11" name="ïS1ïḋè"/>
            <p:cNvSpPr>
              <a:spLocks noChangeAspect="1"/>
            </p:cNvSpPr>
            <p:nvPr/>
          </p:nvSpPr>
          <p:spPr bwMode="auto">
            <a:xfrm>
              <a:off x="8941653" y="2541248"/>
              <a:ext cx="527302" cy="476923"/>
            </a:xfrm>
            <a:custGeom>
              <a:avLst/>
              <a:gdLst/>
              <a:ahLst/>
              <a:cxnLst>
                <a:cxn ang="0">
                  <a:pos x="75" y="16"/>
                </a:cxn>
                <a:cxn ang="0">
                  <a:pos x="71" y="10"/>
                </a:cxn>
                <a:cxn ang="0">
                  <a:pos x="83" y="5"/>
                </a:cxn>
                <a:cxn ang="0">
                  <a:pos x="99" y="4"/>
                </a:cxn>
                <a:cxn ang="0">
                  <a:pos x="75" y="16"/>
                </a:cxn>
                <a:cxn ang="0">
                  <a:pos x="112" y="70"/>
                </a:cxn>
                <a:cxn ang="0">
                  <a:pos x="61" y="99"/>
                </a:cxn>
                <a:cxn ang="0">
                  <a:pos x="31" y="54"/>
                </a:cxn>
                <a:cxn ang="0">
                  <a:pos x="27" y="56"/>
                </a:cxn>
                <a:cxn ang="0">
                  <a:pos x="20" y="60"/>
                </a:cxn>
                <a:cxn ang="0">
                  <a:pos x="0" y="39"/>
                </a:cxn>
                <a:cxn ang="0">
                  <a:pos x="6" y="36"/>
                </a:cxn>
                <a:cxn ang="0">
                  <a:pos x="19" y="42"/>
                </a:cxn>
                <a:cxn ang="0">
                  <a:pos x="43" y="27"/>
                </a:cxn>
                <a:cxn ang="0">
                  <a:pos x="16" y="6"/>
                </a:cxn>
                <a:cxn ang="0">
                  <a:pos x="27" y="0"/>
                </a:cxn>
                <a:cxn ang="0">
                  <a:pos x="58" y="17"/>
                </a:cxn>
                <a:cxn ang="0">
                  <a:pos x="69" y="11"/>
                </a:cxn>
                <a:cxn ang="0">
                  <a:pos x="75" y="20"/>
                </a:cxn>
                <a:cxn ang="0">
                  <a:pos x="100" y="5"/>
                </a:cxn>
                <a:cxn ang="0">
                  <a:pos x="91" y="18"/>
                </a:cxn>
                <a:cxn ang="0">
                  <a:pos x="88" y="21"/>
                </a:cxn>
                <a:cxn ang="0">
                  <a:pos x="112" y="70"/>
                </a:cxn>
                <a:cxn ang="0">
                  <a:pos x="57" y="24"/>
                </a:cxn>
                <a:cxn ang="0">
                  <a:pos x="61" y="28"/>
                </a:cxn>
                <a:cxn ang="0">
                  <a:pos x="64" y="24"/>
                </a:cxn>
                <a:cxn ang="0">
                  <a:pos x="61" y="20"/>
                </a:cxn>
                <a:cxn ang="0">
                  <a:pos x="57" y="24"/>
                </a:cxn>
                <a:cxn ang="0">
                  <a:pos x="47" y="30"/>
                </a:cxn>
                <a:cxn ang="0">
                  <a:pos x="50" y="34"/>
                </a:cxn>
                <a:cxn ang="0">
                  <a:pos x="54" y="30"/>
                </a:cxn>
                <a:cxn ang="0">
                  <a:pos x="50" y="27"/>
                </a:cxn>
                <a:cxn ang="0">
                  <a:pos x="47" y="30"/>
                </a:cxn>
                <a:cxn ang="0">
                  <a:pos x="37" y="37"/>
                </a:cxn>
                <a:cxn ang="0">
                  <a:pos x="40" y="40"/>
                </a:cxn>
                <a:cxn ang="0">
                  <a:pos x="44" y="37"/>
                </a:cxn>
                <a:cxn ang="0">
                  <a:pos x="40" y="33"/>
                </a:cxn>
                <a:cxn ang="0">
                  <a:pos x="37" y="37"/>
                </a:cxn>
                <a:cxn ang="0">
                  <a:pos x="88" y="21"/>
                </a:cxn>
                <a:cxn ang="0">
                  <a:pos x="68" y="34"/>
                </a:cxn>
                <a:cxn ang="0">
                  <a:pos x="68" y="70"/>
                </a:cxn>
                <a:cxn ang="0">
                  <a:pos x="57" y="76"/>
                </a:cxn>
                <a:cxn ang="0">
                  <a:pos x="52" y="43"/>
                </a:cxn>
                <a:cxn ang="0">
                  <a:pos x="32" y="53"/>
                </a:cxn>
                <a:cxn ang="0">
                  <a:pos x="60" y="91"/>
                </a:cxn>
                <a:cxn ang="0">
                  <a:pos x="107" y="64"/>
                </a:cxn>
                <a:cxn ang="0">
                  <a:pos x="88" y="21"/>
                </a:cxn>
              </a:cxnLst>
              <a:rect l="0" t="0" r="r" b="b"/>
              <a:pathLst>
                <a:path w="117" h="105">
                  <a:moveTo>
                    <a:pt x="75" y="16"/>
                  </a:moveTo>
                  <a:cubicBezTo>
                    <a:pt x="71" y="10"/>
                    <a:pt x="71" y="10"/>
                    <a:pt x="71" y="10"/>
                  </a:cubicBezTo>
                  <a:cubicBezTo>
                    <a:pt x="77" y="7"/>
                    <a:pt x="80" y="5"/>
                    <a:pt x="83" y="5"/>
                  </a:cubicBezTo>
                  <a:cubicBezTo>
                    <a:pt x="87" y="4"/>
                    <a:pt x="96" y="1"/>
                    <a:pt x="99" y="4"/>
                  </a:cubicBezTo>
                  <a:lnTo>
                    <a:pt x="75" y="16"/>
                  </a:lnTo>
                  <a:close/>
                  <a:moveTo>
                    <a:pt x="112" y="70"/>
                  </a:moveTo>
                  <a:cubicBezTo>
                    <a:pt x="106" y="92"/>
                    <a:pt x="83" y="105"/>
                    <a:pt x="61" y="99"/>
                  </a:cubicBezTo>
                  <a:cubicBezTo>
                    <a:pt x="41" y="93"/>
                    <a:pt x="28" y="74"/>
                    <a:pt x="31" y="54"/>
                  </a:cubicBezTo>
                  <a:cubicBezTo>
                    <a:pt x="28" y="55"/>
                    <a:pt x="27" y="56"/>
                    <a:pt x="27" y="56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2" y="40"/>
                    <a:pt x="31" y="34"/>
                    <a:pt x="43" y="27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62" y="15"/>
                    <a:pt x="66" y="13"/>
                    <a:pt x="69" y="1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1" y="9"/>
                    <a:pt x="94" y="16"/>
                    <a:pt x="91" y="18"/>
                  </a:cubicBezTo>
                  <a:cubicBezTo>
                    <a:pt x="90" y="19"/>
                    <a:pt x="89" y="20"/>
                    <a:pt x="88" y="21"/>
                  </a:cubicBezTo>
                  <a:cubicBezTo>
                    <a:pt x="107" y="29"/>
                    <a:pt x="117" y="49"/>
                    <a:pt x="112" y="70"/>
                  </a:cubicBezTo>
                  <a:close/>
                  <a:moveTo>
                    <a:pt x="57" y="24"/>
                  </a:moveTo>
                  <a:cubicBezTo>
                    <a:pt x="57" y="26"/>
                    <a:pt x="59" y="28"/>
                    <a:pt x="61" y="28"/>
                  </a:cubicBezTo>
                  <a:cubicBezTo>
                    <a:pt x="63" y="28"/>
                    <a:pt x="64" y="26"/>
                    <a:pt x="64" y="24"/>
                  </a:cubicBezTo>
                  <a:cubicBezTo>
                    <a:pt x="64" y="22"/>
                    <a:pt x="63" y="20"/>
                    <a:pt x="61" y="20"/>
                  </a:cubicBezTo>
                  <a:cubicBezTo>
                    <a:pt x="59" y="20"/>
                    <a:pt x="57" y="22"/>
                    <a:pt x="57" y="24"/>
                  </a:cubicBezTo>
                  <a:close/>
                  <a:moveTo>
                    <a:pt x="47" y="30"/>
                  </a:moveTo>
                  <a:cubicBezTo>
                    <a:pt x="47" y="32"/>
                    <a:pt x="48" y="34"/>
                    <a:pt x="50" y="34"/>
                  </a:cubicBezTo>
                  <a:cubicBezTo>
                    <a:pt x="52" y="34"/>
                    <a:pt x="54" y="32"/>
                    <a:pt x="54" y="30"/>
                  </a:cubicBezTo>
                  <a:cubicBezTo>
                    <a:pt x="54" y="28"/>
                    <a:pt x="52" y="27"/>
                    <a:pt x="50" y="27"/>
                  </a:cubicBezTo>
                  <a:cubicBezTo>
                    <a:pt x="48" y="27"/>
                    <a:pt x="47" y="28"/>
                    <a:pt x="47" y="30"/>
                  </a:cubicBezTo>
                  <a:close/>
                  <a:moveTo>
                    <a:pt x="37" y="37"/>
                  </a:moveTo>
                  <a:cubicBezTo>
                    <a:pt x="37" y="39"/>
                    <a:pt x="38" y="40"/>
                    <a:pt x="40" y="40"/>
                  </a:cubicBezTo>
                  <a:cubicBezTo>
                    <a:pt x="42" y="40"/>
                    <a:pt x="44" y="39"/>
                    <a:pt x="44" y="37"/>
                  </a:cubicBezTo>
                  <a:cubicBezTo>
                    <a:pt x="44" y="35"/>
                    <a:pt x="42" y="33"/>
                    <a:pt x="40" y="33"/>
                  </a:cubicBezTo>
                  <a:cubicBezTo>
                    <a:pt x="38" y="33"/>
                    <a:pt x="37" y="35"/>
                    <a:pt x="37" y="37"/>
                  </a:cubicBezTo>
                  <a:close/>
                  <a:moveTo>
                    <a:pt x="88" y="21"/>
                  </a:moveTo>
                  <a:cubicBezTo>
                    <a:pt x="83" y="25"/>
                    <a:pt x="76" y="29"/>
                    <a:pt x="68" y="34"/>
                  </a:cubicBezTo>
                  <a:cubicBezTo>
                    <a:pt x="68" y="70"/>
                    <a:pt x="68" y="70"/>
                    <a:pt x="68" y="70"/>
                  </a:cubicBezTo>
                  <a:cubicBezTo>
                    <a:pt x="57" y="76"/>
                    <a:pt x="57" y="76"/>
                    <a:pt x="57" y="76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44" y="47"/>
                    <a:pt x="37" y="51"/>
                    <a:pt x="32" y="53"/>
                  </a:cubicBezTo>
                  <a:cubicBezTo>
                    <a:pt x="31" y="70"/>
                    <a:pt x="43" y="86"/>
                    <a:pt x="60" y="91"/>
                  </a:cubicBezTo>
                  <a:cubicBezTo>
                    <a:pt x="81" y="96"/>
                    <a:pt x="102" y="85"/>
                    <a:pt x="107" y="64"/>
                  </a:cubicBezTo>
                  <a:cubicBezTo>
                    <a:pt x="112" y="47"/>
                    <a:pt x="103" y="29"/>
                    <a:pt x="88" y="2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ea typeface="迷你简准圆" panose="03000509000000000000" pitchFamily="65" charset="-122"/>
              </a:endParaRPr>
            </a:p>
          </p:txBody>
        </p:sp>
        <p:sp>
          <p:nvSpPr>
            <p:cNvPr id="12" name="íṥlîḓé"/>
            <p:cNvSpPr>
              <a:spLocks noChangeAspect="1"/>
            </p:cNvSpPr>
            <p:nvPr/>
          </p:nvSpPr>
          <p:spPr bwMode="auto">
            <a:xfrm>
              <a:off x="7999067" y="3736231"/>
              <a:ext cx="426735" cy="214615"/>
            </a:xfrm>
            <a:custGeom>
              <a:avLst/>
              <a:gdLst/>
              <a:ahLst/>
              <a:cxnLst>
                <a:cxn ang="0">
                  <a:pos x="49" y="52"/>
                </a:cxn>
                <a:cxn ang="0">
                  <a:pos x="38" y="63"/>
                </a:cxn>
                <a:cxn ang="0">
                  <a:pos x="27" y="52"/>
                </a:cxn>
                <a:cxn ang="0">
                  <a:pos x="38" y="41"/>
                </a:cxn>
                <a:cxn ang="0">
                  <a:pos x="49" y="52"/>
                </a:cxn>
                <a:cxn ang="0">
                  <a:pos x="104" y="41"/>
                </a:cxn>
                <a:cxn ang="0">
                  <a:pos x="93" y="52"/>
                </a:cxn>
                <a:cxn ang="0">
                  <a:pos x="104" y="63"/>
                </a:cxn>
                <a:cxn ang="0">
                  <a:pos x="115" y="52"/>
                </a:cxn>
                <a:cxn ang="0">
                  <a:pos x="104" y="41"/>
                </a:cxn>
                <a:cxn ang="0">
                  <a:pos x="128" y="37"/>
                </a:cxn>
                <a:cxn ang="0">
                  <a:pos x="128" y="50"/>
                </a:cxn>
                <a:cxn ang="0">
                  <a:pos x="128" y="53"/>
                </a:cxn>
                <a:cxn ang="0">
                  <a:pos x="119" y="53"/>
                </a:cxn>
                <a:cxn ang="0">
                  <a:pos x="104" y="37"/>
                </a:cxn>
                <a:cxn ang="0">
                  <a:pos x="88" y="53"/>
                </a:cxn>
                <a:cxn ang="0">
                  <a:pos x="53" y="53"/>
                </a:cxn>
                <a:cxn ang="0">
                  <a:pos x="38" y="37"/>
                </a:cxn>
                <a:cxn ang="0">
                  <a:pos x="22" y="53"/>
                </a:cxn>
                <a:cxn ang="0">
                  <a:pos x="7" y="53"/>
                </a:cxn>
                <a:cxn ang="0">
                  <a:pos x="27" y="23"/>
                </a:cxn>
                <a:cxn ang="0">
                  <a:pos x="70" y="2"/>
                </a:cxn>
                <a:cxn ang="0">
                  <a:pos x="128" y="37"/>
                </a:cxn>
                <a:cxn ang="0">
                  <a:pos x="109" y="23"/>
                </a:cxn>
                <a:cxn ang="0">
                  <a:pos x="79" y="8"/>
                </a:cxn>
                <a:cxn ang="0">
                  <a:pos x="44" y="23"/>
                </a:cxn>
                <a:cxn ang="0">
                  <a:pos x="109" y="23"/>
                </a:cxn>
              </a:cxnLst>
              <a:rect l="0" t="0" r="r" b="b"/>
              <a:pathLst>
                <a:path w="128" h="63">
                  <a:moveTo>
                    <a:pt x="49" y="52"/>
                  </a:moveTo>
                  <a:cubicBezTo>
                    <a:pt x="49" y="58"/>
                    <a:pt x="44" y="63"/>
                    <a:pt x="38" y="63"/>
                  </a:cubicBezTo>
                  <a:cubicBezTo>
                    <a:pt x="32" y="63"/>
                    <a:pt x="27" y="58"/>
                    <a:pt x="27" y="52"/>
                  </a:cubicBezTo>
                  <a:cubicBezTo>
                    <a:pt x="27" y="46"/>
                    <a:pt x="32" y="41"/>
                    <a:pt x="38" y="41"/>
                  </a:cubicBezTo>
                  <a:cubicBezTo>
                    <a:pt x="44" y="41"/>
                    <a:pt x="49" y="46"/>
                    <a:pt x="49" y="52"/>
                  </a:cubicBezTo>
                  <a:close/>
                  <a:moveTo>
                    <a:pt x="104" y="41"/>
                  </a:moveTo>
                  <a:cubicBezTo>
                    <a:pt x="98" y="41"/>
                    <a:pt x="93" y="46"/>
                    <a:pt x="93" y="52"/>
                  </a:cubicBezTo>
                  <a:cubicBezTo>
                    <a:pt x="93" y="58"/>
                    <a:pt x="98" y="63"/>
                    <a:pt x="104" y="63"/>
                  </a:cubicBezTo>
                  <a:cubicBezTo>
                    <a:pt x="110" y="63"/>
                    <a:pt x="115" y="58"/>
                    <a:pt x="115" y="52"/>
                  </a:cubicBezTo>
                  <a:cubicBezTo>
                    <a:pt x="115" y="46"/>
                    <a:pt x="110" y="41"/>
                    <a:pt x="104" y="41"/>
                  </a:cubicBezTo>
                  <a:close/>
                  <a:moveTo>
                    <a:pt x="128" y="37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1"/>
                    <a:pt x="128" y="53"/>
                    <a:pt x="128" y="53"/>
                  </a:cubicBezTo>
                  <a:cubicBezTo>
                    <a:pt x="119" y="53"/>
                    <a:pt x="119" y="53"/>
                    <a:pt x="119" y="53"/>
                  </a:cubicBezTo>
                  <a:cubicBezTo>
                    <a:pt x="119" y="43"/>
                    <a:pt x="112" y="37"/>
                    <a:pt x="104" y="37"/>
                  </a:cubicBezTo>
                  <a:cubicBezTo>
                    <a:pt x="95" y="37"/>
                    <a:pt x="88" y="43"/>
                    <a:pt x="88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3"/>
                    <a:pt x="46" y="37"/>
                    <a:pt x="38" y="37"/>
                  </a:cubicBezTo>
                  <a:cubicBezTo>
                    <a:pt x="29" y="37"/>
                    <a:pt x="22" y="43"/>
                    <a:pt x="22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0" y="28"/>
                    <a:pt x="27" y="23"/>
                  </a:cubicBezTo>
                  <a:cubicBezTo>
                    <a:pt x="34" y="22"/>
                    <a:pt x="40" y="4"/>
                    <a:pt x="70" y="2"/>
                  </a:cubicBezTo>
                  <a:cubicBezTo>
                    <a:pt x="115" y="0"/>
                    <a:pt x="126" y="22"/>
                    <a:pt x="128" y="37"/>
                  </a:cubicBezTo>
                  <a:close/>
                  <a:moveTo>
                    <a:pt x="109" y="23"/>
                  </a:moveTo>
                  <a:cubicBezTo>
                    <a:pt x="109" y="23"/>
                    <a:pt x="106" y="8"/>
                    <a:pt x="79" y="8"/>
                  </a:cubicBezTo>
                  <a:cubicBezTo>
                    <a:pt x="53" y="8"/>
                    <a:pt x="51" y="16"/>
                    <a:pt x="44" y="23"/>
                  </a:cubicBezTo>
                  <a:lnTo>
                    <a:pt x="109" y="2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ea typeface="迷你简准圆" panose="03000509000000000000" pitchFamily="65" charset="-122"/>
              </a:endParaRPr>
            </a:p>
          </p:txBody>
        </p:sp>
        <p:sp>
          <p:nvSpPr>
            <p:cNvPr id="13" name="í$líḍé"/>
            <p:cNvSpPr>
              <a:spLocks noChangeAspect="1"/>
            </p:cNvSpPr>
            <p:nvPr/>
          </p:nvSpPr>
          <p:spPr bwMode="auto">
            <a:xfrm>
              <a:off x="6216722" y="3789001"/>
              <a:ext cx="475052" cy="381538"/>
            </a:xfrm>
            <a:custGeom>
              <a:avLst/>
              <a:gdLst/>
              <a:ahLst/>
              <a:cxnLst>
                <a:cxn ang="0">
                  <a:pos x="12" y="62"/>
                </a:cxn>
                <a:cxn ang="0">
                  <a:pos x="41" y="62"/>
                </a:cxn>
                <a:cxn ang="0">
                  <a:pos x="26" y="70"/>
                </a:cxn>
                <a:cxn ang="0">
                  <a:pos x="26" y="54"/>
                </a:cxn>
                <a:cxn ang="0">
                  <a:pos x="26" y="70"/>
                </a:cxn>
                <a:cxn ang="0">
                  <a:pos x="77" y="22"/>
                </a:cxn>
                <a:cxn ang="0">
                  <a:pos x="71" y="15"/>
                </a:cxn>
                <a:cxn ang="0">
                  <a:pos x="74" y="0"/>
                </a:cxn>
                <a:cxn ang="0">
                  <a:pos x="65" y="3"/>
                </a:cxn>
                <a:cxn ang="0">
                  <a:pos x="61" y="8"/>
                </a:cxn>
                <a:cxn ang="0">
                  <a:pos x="53" y="13"/>
                </a:cxn>
                <a:cxn ang="0">
                  <a:pos x="55" y="15"/>
                </a:cxn>
                <a:cxn ang="0">
                  <a:pos x="66" y="14"/>
                </a:cxn>
                <a:cxn ang="0">
                  <a:pos x="67" y="26"/>
                </a:cxn>
                <a:cxn ang="0">
                  <a:pos x="68" y="55"/>
                </a:cxn>
                <a:cxn ang="0">
                  <a:pos x="49" y="55"/>
                </a:cxn>
                <a:cxn ang="0">
                  <a:pos x="47" y="39"/>
                </a:cxn>
                <a:cxn ang="0">
                  <a:pos x="54" y="35"/>
                </a:cxn>
                <a:cxn ang="0">
                  <a:pos x="50" y="31"/>
                </a:cxn>
                <a:cxn ang="0">
                  <a:pos x="16" y="34"/>
                </a:cxn>
                <a:cxn ang="0">
                  <a:pos x="16" y="36"/>
                </a:cxn>
                <a:cxn ang="0">
                  <a:pos x="0" y="61"/>
                </a:cxn>
                <a:cxn ang="0">
                  <a:pos x="26" y="46"/>
                </a:cxn>
                <a:cxn ang="0">
                  <a:pos x="67" y="61"/>
                </a:cxn>
                <a:cxn ang="0">
                  <a:pos x="81" y="76"/>
                </a:cxn>
                <a:cxn ang="0">
                  <a:pos x="85" y="48"/>
                </a:cxn>
                <a:cxn ang="0">
                  <a:pos x="73" y="62"/>
                </a:cxn>
                <a:cxn ang="0">
                  <a:pos x="73" y="61"/>
                </a:cxn>
                <a:cxn ang="0">
                  <a:pos x="81" y="54"/>
                </a:cxn>
                <a:cxn ang="0">
                  <a:pos x="81" y="70"/>
                </a:cxn>
                <a:cxn ang="0">
                  <a:pos x="75" y="0"/>
                </a:cxn>
                <a:cxn ang="0">
                  <a:pos x="75" y="15"/>
                </a:cxn>
              </a:cxnLst>
              <a:rect l="0" t="0" r="r" b="b"/>
              <a:pathLst>
                <a:path w="95" h="76">
                  <a:moveTo>
                    <a:pt x="26" y="47"/>
                  </a:moveTo>
                  <a:cubicBezTo>
                    <a:pt x="19" y="47"/>
                    <a:pt x="12" y="54"/>
                    <a:pt x="12" y="62"/>
                  </a:cubicBezTo>
                  <a:cubicBezTo>
                    <a:pt x="12" y="70"/>
                    <a:pt x="19" y="76"/>
                    <a:pt x="26" y="76"/>
                  </a:cubicBezTo>
                  <a:cubicBezTo>
                    <a:pt x="34" y="76"/>
                    <a:pt x="41" y="70"/>
                    <a:pt x="41" y="62"/>
                  </a:cubicBezTo>
                  <a:cubicBezTo>
                    <a:pt x="41" y="54"/>
                    <a:pt x="34" y="47"/>
                    <a:pt x="26" y="47"/>
                  </a:cubicBezTo>
                  <a:close/>
                  <a:moveTo>
                    <a:pt x="26" y="70"/>
                  </a:moveTo>
                  <a:cubicBezTo>
                    <a:pt x="22" y="70"/>
                    <a:pt x="19" y="66"/>
                    <a:pt x="19" y="62"/>
                  </a:cubicBezTo>
                  <a:cubicBezTo>
                    <a:pt x="19" y="57"/>
                    <a:pt x="22" y="54"/>
                    <a:pt x="26" y="54"/>
                  </a:cubicBezTo>
                  <a:cubicBezTo>
                    <a:pt x="31" y="54"/>
                    <a:pt x="34" y="57"/>
                    <a:pt x="34" y="62"/>
                  </a:cubicBezTo>
                  <a:cubicBezTo>
                    <a:pt x="34" y="66"/>
                    <a:pt x="31" y="70"/>
                    <a:pt x="26" y="70"/>
                  </a:cubicBezTo>
                  <a:close/>
                  <a:moveTo>
                    <a:pt x="85" y="48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4" y="23"/>
                    <a:pt x="74" y="23"/>
                    <a:pt x="74" y="23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2" y="16"/>
                    <a:pt x="73" y="16"/>
                    <a:pt x="74" y="16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2" y="0"/>
                    <a:pt x="69" y="1"/>
                    <a:pt x="67" y="3"/>
                  </a:cubicBezTo>
                  <a:cubicBezTo>
                    <a:pt x="67" y="3"/>
                    <a:pt x="66" y="3"/>
                    <a:pt x="65" y="3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3" y="4"/>
                    <a:pt x="61" y="6"/>
                    <a:pt x="61" y="8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3" y="11"/>
                    <a:pt x="53" y="12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5"/>
                    <a:pt x="54" y="15"/>
                    <a:pt x="55" y="15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4" y="13"/>
                    <a:pt x="65" y="14"/>
                    <a:pt x="66" y="14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7" y="26"/>
                    <a:pt x="67" y="26"/>
                    <a:pt x="67" y="26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2" y="50"/>
                    <a:pt x="70" y="52"/>
                    <a:pt x="68" y="55"/>
                  </a:cubicBezTo>
                  <a:cubicBezTo>
                    <a:pt x="49" y="55"/>
                    <a:pt x="49" y="55"/>
                    <a:pt x="49" y="55"/>
                  </a:cubicBezTo>
                  <a:cubicBezTo>
                    <a:pt x="49" y="55"/>
                    <a:pt x="49" y="55"/>
                    <a:pt x="49" y="55"/>
                  </a:cubicBezTo>
                  <a:cubicBezTo>
                    <a:pt x="46" y="54"/>
                    <a:pt x="44" y="50"/>
                    <a:pt x="44" y="46"/>
                  </a:cubicBezTo>
                  <a:cubicBezTo>
                    <a:pt x="44" y="43"/>
                    <a:pt x="45" y="41"/>
                    <a:pt x="47" y="39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2" y="39"/>
                    <a:pt x="54" y="37"/>
                    <a:pt x="54" y="35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4" y="32"/>
                    <a:pt x="52" y="31"/>
                    <a:pt x="5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8" y="31"/>
                    <a:pt x="16" y="32"/>
                    <a:pt x="16" y="34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9" y="38"/>
                    <a:pt x="0" y="48"/>
                    <a:pt x="0" y="55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52"/>
                    <a:pt x="17" y="46"/>
                    <a:pt x="26" y="46"/>
                  </a:cubicBezTo>
                  <a:cubicBezTo>
                    <a:pt x="35" y="46"/>
                    <a:pt x="42" y="52"/>
                    <a:pt x="43" y="61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7" y="61"/>
                    <a:pt x="67" y="62"/>
                    <a:pt x="67" y="62"/>
                  </a:cubicBezTo>
                  <a:cubicBezTo>
                    <a:pt x="67" y="70"/>
                    <a:pt x="73" y="76"/>
                    <a:pt x="81" y="76"/>
                  </a:cubicBezTo>
                  <a:cubicBezTo>
                    <a:pt x="89" y="76"/>
                    <a:pt x="95" y="70"/>
                    <a:pt x="95" y="62"/>
                  </a:cubicBezTo>
                  <a:cubicBezTo>
                    <a:pt x="95" y="55"/>
                    <a:pt x="91" y="50"/>
                    <a:pt x="85" y="48"/>
                  </a:cubicBezTo>
                  <a:close/>
                  <a:moveTo>
                    <a:pt x="81" y="70"/>
                  </a:moveTo>
                  <a:cubicBezTo>
                    <a:pt x="77" y="70"/>
                    <a:pt x="73" y="66"/>
                    <a:pt x="73" y="62"/>
                  </a:cubicBezTo>
                  <a:cubicBezTo>
                    <a:pt x="73" y="62"/>
                    <a:pt x="73" y="61"/>
                    <a:pt x="73" y="61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4" y="57"/>
                    <a:pt x="77" y="54"/>
                    <a:pt x="81" y="54"/>
                  </a:cubicBezTo>
                  <a:cubicBezTo>
                    <a:pt x="85" y="54"/>
                    <a:pt x="89" y="57"/>
                    <a:pt x="89" y="62"/>
                  </a:cubicBezTo>
                  <a:cubicBezTo>
                    <a:pt x="89" y="66"/>
                    <a:pt x="85" y="70"/>
                    <a:pt x="81" y="70"/>
                  </a:cubicBezTo>
                  <a:close/>
                  <a:moveTo>
                    <a:pt x="75" y="15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7" y="1"/>
                    <a:pt x="79" y="4"/>
                    <a:pt x="79" y="8"/>
                  </a:cubicBezTo>
                  <a:cubicBezTo>
                    <a:pt x="79" y="12"/>
                    <a:pt x="77" y="15"/>
                    <a:pt x="75" y="15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ea typeface="迷你简准圆" panose="03000509000000000000" pitchFamily="65" charset="-122"/>
              </a:endParaRPr>
            </a:p>
          </p:txBody>
        </p:sp>
        <p:sp>
          <p:nvSpPr>
            <p:cNvPr id="14" name="iṥļidè"/>
            <p:cNvSpPr>
              <a:spLocks noChangeAspect="1"/>
            </p:cNvSpPr>
            <p:nvPr/>
          </p:nvSpPr>
          <p:spPr bwMode="auto">
            <a:xfrm>
              <a:off x="5220093" y="2794245"/>
              <a:ext cx="463488" cy="288840"/>
            </a:xfrm>
            <a:custGeom>
              <a:avLst/>
              <a:gdLst/>
              <a:ahLst/>
              <a:cxnLst>
                <a:cxn ang="0">
                  <a:pos x="77" y="25"/>
                </a:cxn>
                <a:cxn ang="0">
                  <a:pos x="70" y="2"/>
                </a:cxn>
                <a:cxn ang="0">
                  <a:pos x="68" y="0"/>
                </a:cxn>
                <a:cxn ang="0">
                  <a:pos x="54" y="2"/>
                </a:cxn>
                <a:cxn ang="0">
                  <a:pos x="57" y="4"/>
                </a:cxn>
                <a:cxn ang="0">
                  <a:pos x="73" y="20"/>
                </a:cxn>
                <a:cxn ang="0">
                  <a:pos x="32" y="19"/>
                </a:cxn>
                <a:cxn ang="0">
                  <a:pos x="43" y="18"/>
                </a:cxn>
                <a:cxn ang="0">
                  <a:pos x="45" y="15"/>
                </a:cxn>
                <a:cxn ang="0">
                  <a:pos x="27" y="12"/>
                </a:cxn>
                <a:cxn ang="0">
                  <a:pos x="24" y="16"/>
                </a:cxn>
                <a:cxn ang="0">
                  <a:pos x="30" y="18"/>
                </a:cxn>
                <a:cxn ang="0">
                  <a:pos x="30" y="21"/>
                </a:cxn>
                <a:cxn ang="0">
                  <a:pos x="20" y="24"/>
                </a:cxn>
                <a:cxn ang="0">
                  <a:pos x="20" y="64"/>
                </a:cxn>
                <a:cxn ang="0">
                  <a:pos x="51" y="47"/>
                </a:cxn>
                <a:cxn ang="0">
                  <a:pos x="75" y="26"/>
                </a:cxn>
                <a:cxn ang="0">
                  <a:pos x="83" y="64"/>
                </a:cxn>
                <a:cxn ang="0">
                  <a:pos x="83" y="24"/>
                </a:cxn>
                <a:cxn ang="0">
                  <a:pos x="48" y="44"/>
                </a:cxn>
                <a:cxn ang="0">
                  <a:pos x="30" y="27"/>
                </a:cxn>
                <a:cxn ang="0">
                  <a:pos x="25" y="44"/>
                </a:cxn>
                <a:cxn ang="0">
                  <a:pos x="29" y="29"/>
                </a:cxn>
                <a:cxn ang="0">
                  <a:pos x="25" y="44"/>
                </a:cxn>
                <a:cxn ang="0">
                  <a:pos x="3" y="44"/>
                </a:cxn>
                <a:cxn ang="0">
                  <a:pos x="26" y="28"/>
                </a:cxn>
                <a:cxn ang="0">
                  <a:pos x="20" y="40"/>
                </a:cxn>
                <a:cxn ang="0">
                  <a:pos x="20" y="49"/>
                </a:cxn>
                <a:cxn ang="0">
                  <a:pos x="38" y="47"/>
                </a:cxn>
                <a:cxn ang="0">
                  <a:pos x="51" y="43"/>
                </a:cxn>
                <a:cxn ang="0">
                  <a:pos x="71" y="22"/>
                </a:cxn>
                <a:cxn ang="0">
                  <a:pos x="83" y="62"/>
                </a:cxn>
                <a:cxn ang="0">
                  <a:pos x="76" y="29"/>
                </a:cxn>
                <a:cxn ang="0">
                  <a:pos x="78" y="44"/>
                </a:cxn>
                <a:cxn ang="0">
                  <a:pos x="87" y="44"/>
                </a:cxn>
                <a:cxn ang="0">
                  <a:pos x="83" y="40"/>
                </a:cxn>
                <a:cxn ang="0">
                  <a:pos x="83" y="27"/>
                </a:cxn>
                <a:cxn ang="0">
                  <a:pos x="83" y="62"/>
                </a:cxn>
              </a:cxnLst>
              <a:rect l="0" t="0" r="r" b="b"/>
              <a:pathLst>
                <a:path w="103" h="64">
                  <a:moveTo>
                    <a:pt x="83" y="24"/>
                  </a:moveTo>
                  <a:cubicBezTo>
                    <a:pt x="81" y="24"/>
                    <a:pt x="79" y="25"/>
                    <a:pt x="77" y="25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70" y="3"/>
                    <a:pt x="70" y="3"/>
                    <a:pt x="70" y="2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0" y="1"/>
                    <a:pt x="69" y="0"/>
                    <a:pt x="68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1"/>
                    <a:pt x="54" y="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3"/>
                    <a:pt x="55" y="4"/>
                    <a:pt x="57" y="4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4" y="18"/>
                    <a:pt x="45" y="17"/>
                    <a:pt x="45" y="16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5" y="13"/>
                    <a:pt x="44" y="12"/>
                    <a:pt x="43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6" y="12"/>
                    <a:pt x="24" y="13"/>
                    <a:pt x="24" y="1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6" y="18"/>
                    <a:pt x="27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5" y="25"/>
                    <a:pt x="23" y="24"/>
                    <a:pt x="20" y="24"/>
                  </a:cubicBezTo>
                  <a:cubicBezTo>
                    <a:pt x="9" y="24"/>
                    <a:pt x="0" y="33"/>
                    <a:pt x="0" y="44"/>
                  </a:cubicBezTo>
                  <a:cubicBezTo>
                    <a:pt x="0" y="55"/>
                    <a:pt x="9" y="64"/>
                    <a:pt x="20" y="64"/>
                  </a:cubicBezTo>
                  <a:cubicBezTo>
                    <a:pt x="31" y="64"/>
                    <a:pt x="39" y="57"/>
                    <a:pt x="40" y="47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74" y="23"/>
                    <a:pt x="74" y="23"/>
                    <a:pt x="74" y="23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68" y="29"/>
                    <a:pt x="63" y="36"/>
                    <a:pt x="63" y="44"/>
                  </a:cubicBezTo>
                  <a:cubicBezTo>
                    <a:pt x="63" y="55"/>
                    <a:pt x="72" y="64"/>
                    <a:pt x="83" y="64"/>
                  </a:cubicBezTo>
                  <a:cubicBezTo>
                    <a:pt x="94" y="64"/>
                    <a:pt x="103" y="55"/>
                    <a:pt x="103" y="44"/>
                  </a:cubicBezTo>
                  <a:cubicBezTo>
                    <a:pt x="103" y="33"/>
                    <a:pt x="94" y="24"/>
                    <a:pt x="83" y="24"/>
                  </a:cubicBezTo>
                  <a:close/>
                  <a:moveTo>
                    <a:pt x="32" y="23"/>
                  </a:moveTo>
                  <a:cubicBezTo>
                    <a:pt x="48" y="44"/>
                    <a:pt x="48" y="44"/>
                    <a:pt x="48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37"/>
                    <a:pt x="36" y="30"/>
                    <a:pt x="30" y="27"/>
                  </a:cubicBezTo>
                  <a:lnTo>
                    <a:pt x="32" y="23"/>
                  </a:lnTo>
                  <a:close/>
                  <a:moveTo>
                    <a:pt x="25" y="44"/>
                  </a:moveTo>
                  <a:cubicBezTo>
                    <a:pt x="25" y="43"/>
                    <a:pt x="24" y="42"/>
                    <a:pt x="23" y="41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4" y="32"/>
                    <a:pt x="38" y="38"/>
                    <a:pt x="38" y="44"/>
                  </a:cubicBezTo>
                  <a:lnTo>
                    <a:pt x="25" y="44"/>
                  </a:lnTo>
                  <a:close/>
                  <a:moveTo>
                    <a:pt x="20" y="62"/>
                  </a:moveTo>
                  <a:cubicBezTo>
                    <a:pt x="11" y="62"/>
                    <a:pt x="3" y="54"/>
                    <a:pt x="3" y="44"/>
                  </a:cubicBezTo>
                  <a:cubicBezTo>
                    <a:pt x="3" y="35"/>
                    <a:pt x="11" y="27"/>
                    <a:pt x="20" y="27"/>
                  </a:cubicBezTo>
                  <a:cubicBezTo>
                    <a:pt x="23" y="27"/>
                    <a:pt x="24" y="27"/>
                    <a:pt x="26" y="28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40"/>
                    <a:pt x="21" y="40"/>
                    <a:pt x="20" y="40"/>
                  </a:cubicBezTo>
                  <a:cubicBezTo>
                    <a:pt x="18" y="40"/>
                    <a:pt x="16" y="42"/>
                    <a:pt x="16" y="44"/>
                  </a:cubicBezTo>
                  <a:cubicBezTo>
                    <a:pt x="16" y="47"/>
                    <a:pt x="18" y="49"/>
                    <a:pt x="20" y="49"/>
                  </a:cubicBezTo>
                  <a:cubicBezTo>
                    <a:pt x="22" y="49"/>
                    <a:pt x="24" y="48"/>
                    <a:pt x="24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6" y="55"/>
                    <a:pt x="29" y="62"/>
                    <a:pt x="20" y="62"/>
                  </a:cubicBezTo>
                  <a:close/>
                  <a:moveTo>
                    <a:pt x="51" y="43"/>
                  </a:moveTo>
                  <a:cubicBezTo>
                    <a:pt x="35" y="22"/>
                    <a:pt x="35" y="22"/>
                    <a:pt x="35" y="22"/>
                  </a:cubicBezTo>
                  <a:cubicBezTo>
                    <a:pt x="71" y="22"/>
                    <a:pt x="71" y="22"/>
                    <a:pt x="71" y="22"/>
                  </a:cubicBezTo>
                  <a:lnTo>
                    <a:pt x="51" y="43"/>
                  </a:lnTo>
                  <a:close/>
                  <a:moveTo>
                    <a:pt x="83" y="62"/>
                  </a:moveTo>
                  <a:cubicBezTo>
                    <a:pt x="73" y="62"/>
                    <a:pt x="65" y="54"/>
                    <a:pt x="65" y="44"/>
                  </a:cubicBezTo>
                  <a:cubicBezTo>
                    <a:pt x="65" y="37"/>
                    <a:pt x="70" y="31"/>
                    <a:pt x="76" y="29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79" y="42"/>
                    <a:pt x="78" y="43"/>
                    <a:pt x="78" y="44"/>
                  </a:cubicBezTo>
                  <a:cubicBezTo>
                    <a:pt x="78" y="47"/>
                    <a:pt x="80" y="49"/>
                    <a:pt x="83" y="49"/>
                  </a:cubicBezTo>
                  <a:cubicBezTo>
                    <a:pt x="85" y="49"/>
                    <a:pt x="87" y="47"/>
                    <a:pt x="87" y="44"/>
                  </a:cubicBezTo>
                  <a:cubicBezTo>
                    <a:pt x="87" y="42"/>
                    <a:pt x="85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80" y="27"/>
                    <a:pt x="81" y="27"/>
                    <a:pt x="83" y="27"/>
                  </a:cubicBezTo>
                  <a:cubicBezTo>
                    <a:pt x="92" y="27"/>
                    <a:pt x="100" y="35"/>
                    <a:pt x="100" y="44"/>
                  </a:cubicBezTo>
                  <a:cubicBezTo>
                    <a:pt x="100" y="54"/>
                    <a:pt x="92" y="62"/>
                    <a:pt x="83" y="6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ea typeface="迷你简准圆" panose="03000509000000000000" pitchFamily="65" charset="-122"/>
              </a:endParaRPr>
            </a:p>
          </p:txBody>
        </p:sp>
        <p:sp>
          <p:nvSpPr>
            <p:cNvPr id="15" name="iśḻíḑê"/>
            <p:cNvSpPr>
              <a:spLocks noChangeAspect="1"/>
            </p:cNvSpPr>
            <p:nvPr/>
          </p:nvSpPr>
          <p:spPr bwMode="auto">
            <a:xfrm>
              <a:off x="7131766" y="2360526"/>
              <a:ext cx="386240" cy="463488"/>
            </a:xfrm>
            <a:custGeom>
              <a:avLst/>
              <a:gdLst/>
              <a:ahLst/>
              <a:cxnLst>
                <a:cxn ang="0">
                  <a:pos x="83" y="63"/>
                </a:cxn>
                <a:cxn ang="0">
                  <a:pos x="52" y="76"/>
                </a:cxn>
                <a:cxn ang="0">
                  <a:pos x="51" y="25"/>
                </a:cxn>
                <a:cxn ang="0">
                  <a:pos x="83" y="63"/>
                </a:cxn>
                <a:cxn ang="0">
                  <a:pos x="18" y="63"/>
                </a:cxn>
                <a:cxn ang="0">
                  <a:pos x="48" y="76"/>
                </a:cxn>
                <a:cxn ang="0">
                  <a:pos x="49" y="15"/>
                </a:cxn>
                <a:cxn ang="0">
                  <a:pos x="18" y="63"/>
                </a:cxn>
                <a:cxn ang="0">
                  <a:pos x="60" y="7"/>
                </a:cxn>
                <a:cxn ang="0">
                  <a:pos x="47" y="0"/>
                </a:cxn>
                <a:cxn ang="0">
                  <a:pos x="47" y="12"/>
                </a:cxn>
                <a:cxn ang="0">
                  <a:pos x="60" y="7"/>
                </a:cxn>
                <a:cxn ang="0">
                  <a:pos x="58" y="101"/>
                </a:cxn>
                <a:cxn ang="0">
                  <a:pos x="82" y="82"/>
                </a:cxn>
                <a:cxn ang="0">
                  <a:pos x="0" y="82"/>
                </a:cxn>
                <a:cxn ang="0">
                  <a:pos x="58" y="101"/>
                </a:cxn>
              </a:cxnLst>
              <a:rect l="0" t="0" r="r" b="b"/>
              <a:pathLst>
                <a:path w="86" h="102">
                  <a:moveTo>
                    <a:pt x="83" y="63"/>
                  </a:moveTo>
                  <a:cubicBezTo>
                    <a:pt x="81" y="71"/>
                    <a:pt x="52" y="76"/>
                    <a:pt x="52" y="76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1" y="25"/>
                    <a:pt x="86" y="51"/>
                    <a:pt x="83" y="63"/>
                  </a:cubicBezTo>
                  <a:close/>
                  <a:moveTo>
                    <a:pt x="18" y="63"/>
                  </a:moveTo>
                  <a:cubicBezTo>
                    <a:pt x="20" y="71"/>
                    <a:pt x="48" y="76"/>
                    <a:pt x="48" y="76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49" y="15"/>
                    <a:pt x="14" y="49"/>
                    <a:pt x="18" y="63"/>
                  </a:cubicBezTo>
                  <a:close/>
                  <a:moveTo>
                    <a:pt x="60" y="7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7" y="12"/>
                    <a:pt x="47" y="12"/>
                    <a:pt x="47" y="12"/>
                  </a:cubicBezTo>
                  <a:lnTo>
                    <a:pt x="60" y="7"/>
                  </a:lnTo>
                  <a:close/>
                  <a:moveTo>
                    <a:pt x="58" y="101"/>
                  </a:moveTo>
                  <a:cubicBezTo>
                    <a:pt x="75" y="100"/>
                    <a:pt x="82" y="82"/>
                    <a:pt x="82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2" y="90"/>
                    <a:pt x="40" y="102"/>
                    <a:pt x="58" y="10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ea typeface="迷你简准圆" panose="03000509000000000000" pitchFamily="65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835039" y="4673157"/>
            <a:ext cx="2531699" cy="851900"/>
            <a:chOff x="1541719" y="2349127"/>
            <a:chExt cx="2531699" cy="851900"/>
          </a:xfrm>
        </p:grpSpPr>
        <p:sp>
          <p:nvSpPr>
            <p:cNvPr id="36" name="文本框 35"/>
            <p:cNvSpPr txBox="1"/>
            <p:nvPr/>
          </p:nvSpPr>
          <p:spPr>
            <a:xfrm>
              <a:off x="1541720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541719" y="2687681"/>
              <a:ext cx="2531699" cy="51334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presentation 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and make it </a:t>
              </a: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film 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to be used in a wider field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998577" y="5082858"/>
            <a:ext cx="2402170" cy="851900"/>
            <a:chOff x="1541720" y="2349127"/>
            <a:chExt cx="2402170" cy="851900"/>
          </a:xfrm>
        </p:grpSpPr>
        <p:sp>
          <p:nvSpPr>
            <p:cNvPr id="39" name="文本框 38"/>
            <p:cNvSpPr txBox="1"/>
            <p:nvPr/>
          </p:nvSpPr>
          <p:spPr>
            <a:xfrm>
              <a:off x="1541720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541720" y="2687681"/>
              <a:ext cx="2402170" cy="51334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presentation 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and make it </a:t>
              </a: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film 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to be used in a wider field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128558" y="1866279"/>
            <a:ext cx="2496002" cy="851900"/>
            <a:chOff x="1541720" y="2349127"/>
            <a:chExt cx="2496002" cy="851900"/>
          </a:xfrm>
        </p:grpSpPr>
        <p:sp>
          <p:nvSpPr>
            <p:cNvPr id="42" name="文本框 41"/>
            <p:cNvSpPr txBox="1"/>
            <p:nvPr/>
          </p:nvSpPr>
          <p:spPr>
            <a:xfrm>
              <a:off x="1541720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541720" y="2687681"/>
              <a:ext cx="2496002" cy="51334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presentation 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and make it </a:t>
              </a: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film 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to be used in a wider field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8966201" y="1672822"/>
            <a:ext cx="2463799" cy="851900"/>
            <a:chOff x="1541719" y="2349127"/>
            <a:chExt cx="2463799" cy="851900"/>
          </a:xfrm>
        </p:grpSpPr>
        <p:sp>
          <p:nvSpPr>
            <p:cNvPr id="45" name="文本框 44"/>
            <p:cNvSpPr txBox="1"/>
            <p:nvPr/>
          </p:nvSpPr>
          <p:spPr>
            <a:xfrm>
              <a:off x="1541720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541719" y="2687681"/>
              <a:ext cx="2463799" cy="51334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presentation 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and make it </a:t>
              </a: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film 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to be used in a wider field</a:t>
              </a: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874713" y="245125"/>
            <a:ext cx="2646879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年度工作概述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874713" y="738236"/>
            <a:ext cx="3961607" cy="24622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000" dirty="0" smtClean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print </a:t>
            </a:r>
            <a:r>
              <a: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the presentation and make it into a </a:t>
            </a:r>
            <a:r>
              <a:rPr lang="en-US" altLang="zh-CN" sz="1000" dirty="0" smtClean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film </a:t>
            </a:r>
            <a:r>
              <a: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a wider field</a:t>
            </a:r>
          </a:p>
        </p:txBody>
      </p:sp>
    </p:spTree>
    <p:extLst>
      <p:ext uri="{BB962C8B-B14F-4D97-AF65-F5344CB8AC3E}">
        <p14:creationId xmlns:p14="http://schemas.microsoft.com/office/powerpoint/2010/main" val="217571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-1451429" y="-4105729"/>
            <a:ext cx="15094858" cy="15094858"/>
            <a:chOff x="-1451429" y="-4105729"/>
            <a:chExt cx="15094858" cy="15094858"/>
          </a:xfrm>
        </p:grpSpPr>
        <p:sp>
          <p:nvSpPr>
            <p:cNvPr id="7" name="同心圆 6"/>
            <p:cNvSpPr/>
            <p:nvPr/>
          </p:nvSpPr>
          <p:spPr>
            <a:xfrm>
              <a:off x="444500" y="-2222500"/>
              <a:ext cx="11303000" cy="11303000"/>
            </a:xfrm>
            <a:prstGeom prst="donut">
              <a:avLst>
                <a:gd name="adj" fmla="val 15217"/>
              </a:avLst>
            </a:prstGeom>
            <a:gradFill flip="none" rotWithShape="1">
              <a:gsLst>
                <a:gs pos="64000">
                  <a:schemeClr val="bg1">
                    <a:alpha val="0"/>
                  </a:schemeClr>
                </a:gs>
                <a:gs pos="0">
                  <a:srgbClr val="BEEEF9"/>
                </a:gs>
                <a:gs pos="30000">
                  <a:srgbClr val="BEEEF9">
                    <a:alpha val="33000"/>
                  </a:srgb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迷你简准圆" panose="03000509000000000000" pitchFamily="65" charset="-122"/>
              </a:endParaRPr>
            </a:p>
          </p:txBody>
        </p:sp>
        <p:sp>
          <p:nvSpPr>
            <p:cNvPr id="8" name="同心圆 7"/>
            <p:cNvSpPr/>
            <p:nvPr/>
          </p:nvSpPr>
          <p:spPr>
            <a:xfrm>
              <a:off x="-1451429" y="-4105729"/>
              <a:ext cx="15094858" cy="15094858"/>
            </a:xfrm>
            <a:prstGeom prst="donut">
              <a:avLst>
                <a:gd name="adj" fmla="val 15217"/>
              </a:avLst>
            </a:prstGeom>
            <a:gradFill flip="none" rotWithShape="1">
              <a:gsLst>
                <a:gs pos="64000">
                  <a:schemeClr val="bg1">
                    <a:alpha val="0"/>
                  </a:schemeClr>
                </a:gs>
                <a:gs pos="0">
                  <a:srgbClr val="BEEEF9"/>
                </a:gs>
                <a:gs pos="30000">
                  <a:srgbClr val="BEEEF9">
                    <a:alpha val="33000"/>
                  </a:srgb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迷你简准圆" panose="03000509000000000000" pitchFamily="65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997199" y="330201"/>
            <a:ext cx="6197600" cy="6197598"/>
            <a:chOff x="3342893" y="675893"/>
            <a:chExt cx="5506212" cy="5506212"/>
          </a:xfrm>
        </p:grpSpPr>
        <p:sp>
          <p:nvSpPr>
            <p:cNvPr id="9" name="椭圆 8"/>
            <p:cNvSpPr/>
            <p:nvPr/>
          </p:nvSpPr>
          <p:spPr>
            <a:xfrm>
              <a:off x="3672114" y="1005114"/>
              <a:ext cx="4847772" cy="48477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迷你简准圆" panose="03000509000000000000" pitchFamily="65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342893" y="675893"/>
              <a:ext cx="5506212" cy="5506212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迷你简准圆" panose="03000509000000000000" pitchFamily="65" charset="-122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105" y="1553296"/>
            <a:ext cx="3789790" cy="178539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946400" y="3589003"/>
            <a:ext cx="629920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创意工作总结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迷你简准圆" panose="03000509000000000000" pitchFamily="65" charset="-122"/>
              <a:ea typeface="迷你简准圆" panose="03000509000000000000" pitchFamily="65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572000" y="4450119"/>
            <a:ext cx="3048000" cy="5078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The user can demonstrate on a projector or computer, or print the presentation and make it into a film to be used in a wider field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5213350" y="5221744"/>
            <a:ext cx="1765300" cy="316802"/>
            <a:chOff x="1244534" y="3522134"/>
            <a:chExt cx="1765300" cy="316802"/>
          </a:xfrm>
        </p:grpSpPr>
        <p:sp>
          <p:nvSpPr>
            <p:cNvPr id="17" name="圆角矩形 16"/>
            <p:cNvSpPr/>
            <p:nvPr/>
          </p:nvSpPr>
          <p:spPr>
            <a:xfrm>
              <a:off x="1244534" y="3522134"/>
              <a:ext cx="1765300" cy="31680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64000">
                  <a:srgbClr val="FE5157"/>
                </a:gs>
                <a:gs pos="0">
                  <a:srgbClr val="FFED63"/>
                </a:gs>
                <a:gs pos="28000">
                  <a:srgbClr val="FE7D40"/>
                </a:gs>
                <a:gs pos="100000">
                  <a:srgbClr val="F04485"/>
                </a:gs>
              </a:gsLst>
              <a:lin ang="0" scaled="1"/>
              <a:tileRect/>
            </a:gradFill>
            <a:ln>
              <a:noFill/>
            </a:ln>
            <a:scene3d>
              <a:camera prst="orthographicFront"/>
              <a:lightRig rig="glow" dir="t"/>
            </a:scene3d>
            <a:sp3d prstMaterial="plastic">
              <a:bevelT w="38100" h="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迷你简准圆" panose="03000509000000000000" pitchFamily="65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391641" y="3526647"/>
              <a:ext cx="14710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汇报人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：某小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图</a:t>
              </a:r>
              <a:endParaRPr lang="zh-CN" altLang="en-US" sz="1400" dirty="0">
                <a:solidFill>
                  <a:schemeClr val="bg1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endParaRPr>
            </a:p>
          </p:txBody>
        </p:sp>
      </p:grpSp>
      <p:pic>
        <p:nvPicPr>
          <p:cNvPr id="25" name="Stacey Kent - The Face I Lov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808264" y="-8191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55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3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  <p:bldLst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52b0676d-feee-4c24-97a0-d7f3952809e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883239" y="2044700"/>
            <a:ext cx="4425522" cy="3489326"/>
            <a:chOff x="3501875" y="1598757"/>
            <a:chExt cx="5154384" cy="4064000"/>
          </a:xfrm>
        </p:grpSpPr>
        <p:sp>
          <p:nvSpPr>
            <p:cNvPr id="4" name="íşḻîde"/>
            <p:cNvSpPr/>
            <p:nvPr/>
          </p:nvSpPr>
          <p:spPr>
            <a:xfrm>
              <a:off x="5195150" y="2729908"/>
              <a:ext cx="1801701" cy="1801700"/>
            </a:xfrm>
            <a:prstGeom prst="ellipse">
              <a:avLst/>
            </a:prstGeom>
            <a:gradFill>
              <a:gsLst>
                <a:gs pos="0">
                  <a:srgbClr val="FFED63"/>
                </a:gs>
                <a:gs pos="47000">
                  <a:srgbClr val="FE7D40"/>
                </a:gs>
                <a:gs pos="100000">
                  <a:srgbClr val="F04485"/>
                </a:gs>
              </a:gsLst>
              <a:lin ang="2700000" scaled="1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ea typeface="迷你简准圆" panose="03000509000000000000" pitchFamily="65" charset="-122"/>
              </a:endParaRPr>
            </a:p>
          </p:txBody>
        </p:sp>
        <p:sp>
          <p:nvSpPr>
            <p:cNvPr id="5" name="íṧľïḋè"/>
            <p:cNvSpPr/>
            <p:nvPr/>
          </p:nvSpPr>
          <p:spPr>
            <a:xfrm>
              <a:off x="4207933" y="3122758"/>
              <a:ext cx="532187" cy="1016000"/>
            </a:xfrm>
            <a:prstGeom prst="chevron">
              <a:avLst>
                <a:gd name="adj" fmla="val 62310"/>
              </a:avLst>
            </a:prstGeom>
            <a:gradFill>
              <a:gsLst>
                <a:gs pos="0">
                  <a:srgbClr val="FFED63"/>
                </a:gs>
                <a:gs pos="47000">
                  <a:srgbClr val="FE7D40"/>
                </a:gs>
                <a:gs pos="100000">
                  <a:srgbClr val="F04485"/>
                </a:gs>
              </a:gsLst>
              <a:lin ang="2700000" scaled="1"/>
            </a:gra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ea typeface="迷你简准圆" panose="03000509000000000000" pitchFamily="65" charset="-122"/>
              </a:endParaRPr>
            </a:p>
          </p:txBody>
        </p:sp>
        <p:sp>
          <p:nvSpPr>
            <p:cNvPr id="6" name="îsľíḑê"/>
            <p:cNvSpPr/>
            <p:nvPr/>
          </p:nvSpPr>
          <p:spPr>
            <a:xfrm flipH="1">
              <a:off x="7451880" y="3122758"/>
              <a:ext cx="532187" cy="1016000"/>
            </a:xfrm>
            <a:prstGeom prst="chevron">
              <a:avLst>
                <a:gd name="adj" fmla="val 62310"/>
              </a:avLst>
            </a:prstGeom>
            <a:gradFill>
              <a:gsLst>
                <a:gs pos="0">
                  <a:srgbClr val="FFED63"/>
                </a:gs>
                <a:gs pos="47000">
                  <a:srgbClr val="FE7D40"/>
                </a:gs>
                <a:gs pos="100000">
                  <a:srgbClr val="F04485"/>
                </a:gs>
              </a:gsLst>
              <a:lin ang="2700000" scaled="1"/>
            </a:gra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ea typeface="迷你简准圆" panose="03000509000000000000" pitchFamily="65" charset="-122"/>
              </a:endParaRPr>
            </a:p>
          </p:txBody>
        </p:sp>
        <p:sp>
          <p:nvSpPr>
            <p:cNvPr id="7" name="íšļîdé"/>
            <p:cNvSpPr/>
            <p:nvPr/>
          </p:nvSpPr>
          <p:spPr>
            <a:xfrm>
              <a:off x="3501875" y="3122758"/>
              <a:ext cx="532187" cy="1016000"/>
            </a:xfrm>
            <a:prstGeom prst="chevron">
              <a:avLst>
                <a:gd name="adj" fmla="val 62310"/>
              </a:avLst>
            </a:prstGeom>
            <a:gradFill>
              <a:gsLst>
                <a:gs pos="0">
                  <a:srgbClr val="F46B85"/>
                </a:gs>
                <a:gs pos="50000">
                  <a:srgbClr val="CD43AC"/>
                </a:gs>
                <a:gs pos="100000">
                  <a:srgbClr val="911BC9"/>
                </a:gs>
              </a:gsLst>
              <a:lin ang="2700000" scaled="1"/>
            </a:gra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ea typeface="迷你简准圆" panose="03000509000000000000" pitchFamily="65" charset="-122"/>
              </a:endParaRPr>
            </a:p>
          </p:txBody>
        </p:sp>
        <p:sp>
          <p:nvSpPr>
            <p:cNvPr id="8" name="íṡļiḍe"/>
            <p:cNvSpPr/>
            <p:nvPr/>
          </p:nvSpPr>
          <p:spPr>
            <a:xfrm flipH="1">
              <a:off x="8124072" y="3122758"/>
              <a:ext cx="532187" cy="1016000"/>
            </a:xfrm>
            <a:prstGeom prst="chevron">
              <a:avLst>
                <a:gd name="adj" fmla="val 62310"/>
              </a:avLst>
            </a:prstGeom>
            <a:gradFill>
              <a:gsLst>
                <a:gs pos="0">
                  <a:srgbClr val="F46B85"/>
                </a:gs>
                <a:gs pos="50000">
                  <a:srgbClr val="CD43AC"/>
                </a:gs>
                <a:gs pos="100000">
                  <a:srgbClr val="911BC9"/>
                </a:gs>
              </a:gsLst>
              <a:lin ang="2700000" scaled="1"/>
            </a:gra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ea typeface="迷你简准圆" panose="03000509000000000000" pitchFamily="65" charset="-122"/>
              </a:endParaRPr>
            </a:p>
          </p:txBody>
        </p:sp>
        <p:grpSp>
          <p:nvGrpSpPr>
            <p:cNvPr id="9" name="îṩḷiḍè"/>
            <p:cNvGrpSpPr/>
            <p:nvPr/>
          </p:nvGrpSpPr>
          <p:grpSpPr>
            <a:xfrm>
              <a:off x="5757334" y="3292092"/>
              <a:ext cx="677333" cy="677333"/>
              <a:chOff x="990600" y="1936123"/>
              <a:chExt cx="508000" cy="508000"/>
            </a:xfrm>
            <a:solidFill>
              <a:schemeClr val="accent1"/>
            </a:solidFill>
          </p:grpSpPr>
          <p:sp>
            <p:nvSpPr>
              <p:cNvPr id="30" name="ïṥḷîḑê"/>
              <p:cNvSpPr/>
              <p:nvPr/>
            </p:nvSpPr>
            <p:spPr>
              <a:xfrm>
                <a:off x="990600" y="1936123"/>
                <a:ext cx="508000" cy="508000"/>
              </a:xfrm>
              <a:prstGeom prst="ellipse">
                <a:avLst/>
              </a:prstGeom>
              <a:gradFill>
                <a:gsLst>
                  <a:gs pos="0">
                    <a:srgbClr val="FFED63"/>
                  </a:gs>
                  <a:gs pos="47000">
                    <a:srgbClr val="FE7D40"/>
                  </a:gs>
                  <a:gs pos="100000">
                    <a:srgbClr val="F04485"/>
                  </a:gs>
                </a:gsLst>
                <a:lin ang="2700000" scaled="1"/>
              </a:gra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ea typeface="迷你简准圆" panose="03000509000000000000" pitchFamily="65" charset="-122"/>
                </a:endParaRPr>
              </a:p>
            </p:txBody>
          </p:sp>
          <p:sp>
            <p:nvSpPr>
              <p:cNvPr id="31" name="ïŝľíḓè"/>
              <p:cNvSpPr>
                <a:spLocks/>
              </p:cNvSpPr>
              <p:nvPr/>
            </p:nvSpPr>
            <p:spPr bwMode="auto">
              <a:xfrm>
                <a:off x="1117600" y="2087704"/>
                <a:ext cx="254000" cy="204838"/>
              </a:xfrm>
              <a:custGeom>
                <a:avLst/>
                <a:gdLst/>
                <a:ahLst/>
                <a:cxnLst>
                  <a:cxn ang="0">
                    <a:pos x="55" y="27"/>
                  </a:cxn>
                  <a:cxn ang="0">
                    <a:pos x="54" y="27"/>
                  </a:cxn>
                  <a:cxn ang="0">
                    <a:pos x="54" y="27"/>
                  </a:cxn>
                  <a:cxn ang="0">
                    <a:pos x="53" y="27"/>
                  </a:cxn>
                  <a:cxn ang="0">
                    <a:pos x="28" y="6"/>
                  </a:cxn>
                  <a:cxn ang="0">
                    <a:pos x="4" y="27"/>
                  </a:cxn>
                  <a:cxn ang="0">
                    <a:pos x="3" y="27"/>
                  </a:cxn>
                  <a:cxn ang="0">
                    <a:pos x="2" y="27"/>
                  </a:cxn>
                  <a:cxn ang="0">
                    <a:pos x="0" y="24"/>
                  </a:cxn>
                  <a:cxn ang="0">
                    <a:pos x="0" y="23"/>
                  </a:cxn>
                  <a:cxn ang="0">
                    <a:pos x="26" y="1"/>
                  </a:cxn>
                  <a:cxn ang="0">
                    <a:pos x="31" y="1"/>
                  </a:cxn>
                  <a:cxn ang="0">
                    <a:pos x="40" y="8"/>
                  </a:cxn>
                  <a:cxn ang="0">
                    <a:pos x="40" y="1"/>
                  </a:cxn>
                  <a:cxn ang="0">
                    <a:pos x="41" y="0"/>
                  </a:cxn>
                  <a:cxn ang="0">
                    <a:pos x="48" y="0"/>
                  </a:cxn>
                  <a:cxn ang="0">
                    <a:pos x="49" y="1"/>
                  </a:cxn>
                  <a:cxn ang="0">
                    <a:pos x="49" y="16"/>
                  </a:cxn>
                  <a:cxn ang="0">
                    <a:pos x="57" y="23"/>
                  </a:cxn>
                  <a:cxn ang="0">
                    <a:pos x="57" y="24"/>
                  </a:cxn>
                  <a:cxn ang="0">
                    <a:pos x="55" y="27"/>
                  </a:cxn>
                  <a:cxn ang="0">
                    <a:pos x="49" y="44"/>
                  </a:cxn>
                  <a:cxn ang="0">
                    <a:pos x="47" y="46"/>
                  </a:cxn>
                  <a:cxn ang="0">
                    <a:pos x="33" y="46"/>
                  </a:cxn>
                  <a:cxn ang="0">
                    <a:pos x="33" y="32"/>
                  </a:cxn>
                  <a:cxn ang="0">
                    <a:pos x="24" y="32"/>
                  </a:cxn>
                  <a:cxn ang="0">
                    <a:pos x="24" y="46"/>
                  </a:cxn>
                  <a:cxn ang="0">
                    <a:pos x="10" y="46"/>
                  </a:cxn>
                  <a:cxn ang="0">
                    <a:pos x="8" y="44"/>
                  </a:cxn>
                  <a:cxn ang="0">
                    <a:pos x="8" y="27"/>
                  </a:cxn>
                  <a:cxn ang="0">
                    <a:pos x="8" y="26"/>
                  </a:cxn>
                  <a:cxn ang="0">
                    <a:pos x="28" y="9"/>
                  </a:cxn>
                  <a:cxn ang="0">
                    <a:pos x="49" y="26"/>
                  </a:cxn>
                  <a:cxn ang="0">
                    <a:pos x="49" y="27"/>
                  </a:cxn>
                  <a:cxn ang="0">
                    <a:pos x="49" y="44"/>
                  </a:cxn>
                </a:cxnLst>
                <a:rect l="0" t="0" r="r" b="b"/>
                <a:pathLst>
                  <a:path w="57" h="46">
                    <a:moveTo>
                      <a:pt x="55" y="27"/>
                    </a:moveTo>
                    <a:cubicBezTo>
                      <a:pt x="55" y="27"/>
                      <a:pt x="54" y="27"/>
                      <a:pt x="54" y="27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54" y="27"/>
                      <a:pt x="53" y="27"/>
                      <a:pt x="53" y="27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3" y="27"/>
                      <a:pt x="3" y="27"/>
                    </a:cubicBezTo>
                    <a:cubicBezTo>
                      <a:pt x="3" y="27"/>
                      <a:pt x="2" y="27"/>
                      <a:pt x="2" y="27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3"/>
                      <a:pt x="0" y="23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7" y="0"/>
                      <a:pt x="30" y="0"/>
                      <a:pt x="31" y="1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0" y="1"/>
                      <a:pt x="40" y="0"/>
                      <a:pt x="41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9" y="0"/>
                      <a:pt x="49" y="1"/>
                      <a:pt x="49" y="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57" y="23"/>
                      <a:pt x="57" y="23"/>
                      <a:pt x="57" y="23"/>
                    </a:cubicBezTo>
                    <a:cubicBezTo>
                      <a:pt x="57" y="23"/>
                      <a:pt x="57" y="24"/>
                      <a:pt x="57" y="24"/>
                    </a:cubicBezTo>
                    <a:lnTo>
                      <a:pt x="55" y="27"/>
                    </a:lnTo>
                    <a:close/>
                    <a:moveTo>
                      <a:pt x="49" y="44"/>
                    </a:moveTo>
                    <a:cubicBezTo>
                      <a:pt x="49" y="45"/>
                      <a:pt x="48" y="46"/>
                      <a:pt x="47" y="46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33" y="32"/>
                      <a:pt x="33" y="32"/>
                      <a:pt x="33" y="32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9" y="46"/>
                      <a:pt x="8" y="45"/>
                      <a:pt x="8" y="44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8" y="27"/>
                      <a:pt x="8" y="26"/>
                      <a:pt x="8" y="26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26"/>
                      <a:pt x="49" y="27"/>
                      <a:pt x="49" y="27"/>
                    </a:cubicBezTo>
                    <a:lnTo>
                      <a:pt x="49" y="4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ea typeface="迷你简准圆" panose="03000509000000000000" pitchFamily="65" charset="-122"/>
                </a:endParaRPr>
              </a:p>
            </p:txBody>
          </p:sp>
        </p:grpSp>
        <p:sp>
          <p:nvSpPr>
            <p:cNvPr id="10" name="ïṩľide"/>
            <p:cNvSpPr/>
            <p:nvPr/>
          </p:nvSpPr>
          <p:spPr>
            <a:xfrm>
              <a:off x="4064000" y="1598757"/>
              <a:ext cx="4064000" cy="4064000"/>
            </a:xfrm>
            <a:prstGeom prst="ellipse">
              <a:avLst/>
            </a:prstGeom>
            <a:noFill/>
            <a:ln w="19050"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ea typeface="迷你简准圆" panose="03000509000000000000" pitchFamily="65" charset="-122"/>
              </a:endParaRPr>
            </a:p>
          </p:txBody>
        </p:sp>
        <p:sp>
          <p:nvSpPr>
            <p:cNvPr id="11" name="iṣlíḋé"/>
            <p:cNvSpPr/>
            <p:nvPr/>
          </p:nvSpPr>
          <p:spPr>
            <a:xfrm>
              <a:off x="4775200" y="2309957"/>
              <a:ext cx="2641600" cy="2641600"/>
            </a:xfrm>
            <a:prstGeom prst="ellipse">
              <a:avLst/>
            </a:prstGeom>
            <a:noFill/>
            <a:ln w="19050"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ea typeface="迷你简准圆" panose="03000509000000000000" pitchFamily="65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478533" y="2044700"/>
            <a:ext cx="2784999" cy="1272912"/>
            <a:chOff x="1541719" y="2349127"/>
            <a:chExt cx="2784999" cy="1272912"/>
          </a:xfrm>
        </p:grpSpPr>
        <p:sp>
          <p:nvSpPr>
            <p:cNvPr id="33" name="文本框 32"/>
            <p:cNvSpPr txBox="1"/>
            <p:nvPr/>
          </p:nvSpPr>
          <p:spPr>
            <a:xfrm>
              <a:off x="1541720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541719" y="2687681"/>
              <a:ext cx="2784999" cy="93435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The user can demonstrate on a projector or computer, or </a:t>
              </a: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presentation 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and make it </a:t>
              </a: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film 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to be used in a wider field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478533" y="4457700"/>
            <a:ext cx="2784999" cy="1272912"/>
            <a:chOff x="1541719" y="2349127"/>
            <a:chExt cx="2784999" cy="1272912"/>
          </a:xfrm>
        </p:grpSpPr>
        <p:sp>
          <p:nvSpPr>
            <p:cNvPr id="36" name="文本框 35"/>
            <p:cNvSpPr txBox="1"/>
            <p:nvPr/>
          </p:nvSpPr>
          <p:spPr>
            <a:xfrm>
              <a:off x="1541720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541719" y="2687681"/>
              <a:ext cx="2784999" cy="93435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The user can demonstrate on a projector or computer, or </a:t>
              </a: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presentation 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and make it </a:t>
              </a: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film 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to be used in a wider field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952632" y="2044700"/>
            <a:ext cx="2784999" cy="1272912"/>
            <a:chOff x="1541719" y="2349127"/>
            <a:chExt cx="2784999" cy="1272912"/>
          </a:xfrm>
        </p:grpSpPr>
        <p:sp>
          <p:nvSpPr>
            <p:cNvPr id="39" name="文本框 38"/>
            <p:cNvSpPr txBox="1"/>
            <p:nvPr/>
          </p:nvSpPr>
          <p:spPr>
            <a:xfrm>
              <a:off x="2192937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541719" y="2687681"/>
              <a:ext cx="2784999" cy="93435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The user can demonstrate on a projector or computer, or </a:t>
              </a: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presentation 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and make it </a:t>
              </a: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film 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to be used in a wider field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952632" y="4457700"/>
            <a:ext cx="2784999" cy="1272912"/>
            <a:chOff x="1541719" y="2349127"/>
            <a:chExt cx="2784999" cy="1272912"/>
          </a:xfrm>
        </p:grpSpPr>
        <p:sp>
          <p:nvSpPr>
            <p:cNvPr id="42" name="文本框 41"/>
            <p:cNvSpPr txBox="1"/>
            <p:nvPr/>
          </p:nvSpPr>
          <p:spPr>
            <a:xfrm>
              <a:off x="2192937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541719" y="2687681"/>
              <a:ext cx="2784999" cy="93435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The user can demonstrate on a projector or computer, or </a:t>
              </a: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presentation 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and make it </a:t>
              </a: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film 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to be used in a wider field</a:t>
              </a: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874713" y="245125"/>
            <a:ext cx="2646879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年度工作概述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74713" y="738236"/>
            <a:ext cx="3961607" cy="24622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000" dirty="0" smtClean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print </a:t>
            </a:r>
            <a:r>
              <a: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the presentation and make it into a </a:t>
            </a:r>
            <a:r>
              <a:rPr lang="en-US" altLang="zh-CN" sz="1000" dirty="0" smtClean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film </a:t>
            </a:r>
            <a:r>
              <a: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a wider field</a:t>
            </a:r>
          </a:p>
        </p:txBody>
      </p:sp>
    </p:spTree>
    <p:extLst>
      <p:ext uri="{BB962C8B-B14F-4D97-AF65-F5344CB8AC3E}">
        <p14:creationId xmlns:p14="http://schemas.microsoft.com/office/powerpoint/2010/main" val="316294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-4287838" y="-4267201"/>
            <a:ext cx="10575925" cy="10575925"/>
            <a:chOff x="-1451429" y="-8236858"/>
            <a:chExt cx="15094858" cy="15094858"/>
          </a:xfrm>
        </p:grpSpPr>
        <p:grpSp>
          <p:nvGrpSpPr>
            <p:cNvPr id="13" name="组合 12"/>
            <p:cNvGrpSpPr/>
            <p:nvPr/>
          </p:nvGrpSpPr>
          <p:grpSpPr>
            <a:xfrm>
              <a:off x="-1451429" y="-8236858"/>
              <a:ext cx="15094858" cy="15094858"/>
              <a:chOff x="-1451429" y="-4105729"/>
              <a:chExt cx="15094858" cy="15094858"/>
            </a:xfrm>
          </p:grpSpPr>
          <p:sp>
            <p:nvSpPr>
              <p:cNvPr id="7" name="同心圆 6"/>
              <p:cNvSpPr/>
              <p:nvPr/>
            </p:nvSpPr>
            <p:spPr>
              <a:xfrm>
                <a:off x="444500" y="-2222500"/>
                <a:ext cx="11303000" cy="11303000"/>
              </a:xfrm>
              <a:prstGeom prst="donut">
                <a:avLst>
                  <a:gd name="adj" fmla="val 15217"/>
                </a:avLst>
              </a:prstGeom>
              <a:gradFill flip="none" rotWithShape="1">
                <a:gsLst>
                  <a:gs pos="64000">
                    <a:schemeClr val="bg1">
                      <a:alpha val="0"/>
                    </a:schemeClr>
                  </a:gs>
                  <a:gs pos="0">
                    <a:srgbClr val="BEEEF9"/>
                  </a:gs>
                  <a:gs pos="30000">
                    <a:srgbClr val="BEEEF9">
                      <a:alpha val="33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迷你简准圆" panose="03000509000000000000" pitchFamily="65" charset="-122"/>
                </a:endParaRPr>
              </a:p>
            </p:txBody>
          </p:sp>
          <p:sp>
            <p:nvSpPr>
              <p:cNvPr id="8" name="同心圆 7"/>
              <p:cNvSpPr/>
              <p:nvPr/>
            </p:nvSpPr>
            <p:spPr>
              <a:xfrm>
                <a:off x="-1451429" y="-4105729"/>
                <a:ext cx="15094858" cy="15094858"/>
              </a:xfrm>
              <a:prstGeom prst="donut">
                <a:avLst>
                  <a:gd name="adj" fmla="val 15217"/>
                </a:avLst>
              </a:prstGeom>
              <a:gradFill flip="none" rotWithShape="1">
                <a:gsLst>
                  <a:gs pos="64000">
                    <a:schemeClr val="bg1">
                      <a:alpha val="0"/>
                    </a:schemeClr>
                  </a:gs>
                  <a:gs pos="0">
                    <a:srgbClr val="BEEEF9"/>
                  </a:gs>
                  <a:gs pos="30000">
                    <a:srgbClr val="BEEEF9">
                      <a:alpha val="33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迷你简准圆" panose="03000509000000000000" pitchFamily="65" charset="-122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352550" y="-5445579"/>
              <a:ext cx="9486900" cy="9486900"/>
              <a:chOff x="3193143" y="526143"/>
              <a:chExt cx="5805714" cy="5805714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3672114" y="1005114"/>
                <a:ext cx="4847772" cy="48477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迷你简准圆" panose="03000509000000000000" pitchFamily="65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3193143" y="526143"/>
                <a:ext cx="5805714" cy="5805714"/>
              </a:xfrm>
              <a:prstGeom prst="ellips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迷你简准圆" panose="03000509000000000000" pitchFamily="65" charset="-122"/>
                </a:endParaRPr>
              </a:p>
            </p:txBody>
          </p:sp>
        </p:grpSp>
      </p:grpSp>
      <p:sp>
        <p:nvSpPr>
          <p:cNvPr id="15" name="文本框 14"/>
          <p:cNvSpPr txBox="1"/>
          <p:nvPr/>
        </p:nvSpPr>
        <p:spPr>
          <a:xfrm>
            <a:off x="5018088" y="2955913"/>
            <a:ext cx="629920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明年工作计划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018088" y="3890768"/>
            <a:ext cx="473858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The user can demonstrate on a projector or computer, or print the presentation and make it into a film to be used in a wider field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24246" y="696913"/>
            <a:ext cx="2215671" cy="193899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6000" i="1" dirty="0" smtClean="0">
                <a:gradFill>
                  <a:gsLst>
                    <a:gs pos="0">
                      <a:srgbClr val="8C91F5"/>
                    </a:gs>
                    <a:gs pos="50000">
                      <a:srgbClr val="6254F1"/>
                    </a:gs>
                    <a:gs pos="100000">
                      <a:srgbClr val="471AF5"/>
                    </a:gs>
                  </a:gsLst>
                  <a:lin ang="2700000" scaled="1"/>
                </a:gradFill>
                <a:latin typeface="Century Gothic" panose="020B0502020202020204" pitchFamily="34" charset="0"/>
                <a:ea typeface="迷你简准圆" panose="03000509000000000000" pitchFamily="65" charset="-122"/>
              </a:rPr>
              <a:t>PART </a:t>
            </a:r>
          </a:p>
          <a:p>
            <a:pPr algn="ctr"/>
            <a:r>
              <a:rPr lang="en-US" altLang="zh-CN" sz="6000" i="1" dirty="0" smtClean="0">
                <a:gradFill>
                  <a:gsLst>
                    <a:gs pos="0">
                      <a:srgbClr val="8C91F5"/>
                    </a:gs>
                    <a:gs pos="50000">
                      <a:srgbClr val="6254F1"/>
                    </a:gs>
                    <a:gs pos="100000">
                      <a:srgbClr val="471AF5"/>
                    </a:gs>
                  </a:gsLst>
                  <a:lin ang="2700000" scaled="1"/>
                </a:gradFill>
                <a:latin typeface="Century Gothic" panose="020B0502020202020204" pitchFamily="34" charset="0"/>
                <a:ea typeface="迷你简准圆" panose="03000509000000000000" pitchFamily="65" charset="-122"/>
              </a:rPr>
              <a:t>04</a:t>
            </a:r>
            <a:endParaRPr lang="zh-CN" altLang="en-US" sz="6000" i="1" dirty="0">
              <a:gradFill>
                <a:gsLst>
                  <a:gs pos="0">
                    <a:srgbClr val="8C91F5"/>
                  </a:gs>
                  <a:gs pos="50000">
                    <a:srgbClr val="6254F1"/>
                  </a:gs>
                  <a:gs pos="100000">
                    <a:srgbClr val="471AF5"/>
                  </a:gs>
                </a:gsLst>
                <a:lin ang="2700000" scaled="1"/>
              </a:gradFill>
              <a:latin typeface="Century Gothic" panose="020B0502020202020204" pitchFamily="34" charset="0"/>
              <a:ea typeface="迷你简准圆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996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组合 99"/>
          <p:cNvGrpSpPr/>
          <p:nvPr/>
        </p:nvGrpSpPr>
        <p:grpSpPr>
          <a:xfrm>
            <a:off x="1205614" y="2102452"/>
            <a:ext cx="1276641" cy="1672623"/>
            <a:chOff x="1205614" y="2102452"/>
            <a:chExt cx="1276641" cy="1672623"/>
          </a:xfrm>
        </p:grpSpPr>
        <p:sp>
          <p:nvSpPr>
            <p:cNvPr id="61" name="任意多边形 60"/>
            <p:cNvSpPr>
              <a:spLocks/>
            </p:cNvSpPr>
            <p:nvPr/>
          </p:nvSpPr>
          <p:spPr bwMode="auto">
            <a:xfrm rot="16200000">
              <a:off x="1007623" y="2300443"/>
              <a:ext cx="1672623" cy="1276641"/>
            </a:xfrm>
            <a:custGeom>
              <a:avLst/>
              <a:gdLst>
                <a:gd name="connsiteX0" fmla="*/ 1672623 w 1672623"/>
                <a:gd name="connsiteY0" fmla="*/ 638321 h 1276641"/>
                <a:gd name="connsiteX1" fmla="*/ 1608256 w 1672623"/>
                <a:gd name="connsiteY1" fmla="*/ 793715 h 1276641"/>
                <a:gd name="connsiteX2" fmla="*/ 1605574 w 1672623"/>
                <a:gd name="connsiteY2" fmla="*/ 793715 h 1276641"/>
                <a:gd name="connsiteX3" fmla="*/ 1184509 w 1672623"/>
                <a:gd name="connsiteY3" fmla="*/ 1214350 h 1276641"/>
                <a:gd name="connsiteX4" fmla="*/ 884132 w 1672623"/>
                <a:gd name="connsiteY4" fmla="*/ 1214350 h 1276641"/>
                <a:gd name="connsiteX5" fmla="*/ 884132 w 1672623"/>
                <a:gd name="connsiteY5" fmla="*/ 914279 h 1276641"/>
                <a:gd name="connsiteX6" fmla="*/ 948870 w 1672623"/>
                <a:gd name="connsiteY6" fmla="*/ 849607 h 1276641"/>
                <a:gd name="connsiteX7" fmla="*/ 881750 w 1672623"/>
                <a:gd name="connsiteY7" fmla="*/ 849607 h 1276641"/>
                <a:gd name="connsiteX8" fmla="*/ 211758 w 1672623"/>
                <a:gd name="connsiteY8" fmla="*/ 849607 h 1276641"/>
                <a:gd name="connsiteX9" fmla="*/ 0 w 1672623"/>
                <a:gd name="connsiteY9" fmla="*/ 638321 h 1276641"/>
                <a:gd name="connsiteX10" fmla="*/ 211758 w 1672623"/>
                <a:gd name="connsiteY10" fmla="*/ 427036 h 1276641"/>
                <a:gd name="connsiteX11" fmla="*/ 933897 w 1672623"/>
                <a:gd name="connsiteY11" fmla="*/ 427036 h 1276641"/>
                <a:gd name="connsiteX12" fmla="*/ 946798 w 1672623"/>
                <a:gd name="connsiteY12" fmla="*/ 427036 h 1276641"/>
                <a:gd name="connsiteX13" fmla="*/ 918662 w 1672623"/>
                <a:gd name="connsiteY13" fmla="*/ 399202 h 1276641"/>
                <a:gd name="connsiteX14" fmla="*/ 884132 w 1672623"/>
                <a:gd name="connsiteY14" fmla="*/ 365042 h 1276641"/>
                <a:gd name="connsiteX15" fmla="*/ 884132 w 1672623"/>
                <a:gd name="connsiteY15" fmla="*/ 62292 h 1276641"/>
                <a:gd name="connsiteX16" fmla="*/ 1184509 w 1672623"/>
                <a:gd name="connsiteY16" fmla="*/ 62292 h 1276641"/>
                <a:gd name="connsiteX17" fmla="*/ 1605574 w 1672623"/>
                <a:gd name="connsiteY17" fmla="*/ 482927 h 1276641"/>
                <a:gd name="connsiteX18" fmla="*/ 1608256 w 1672623"/>
                <a:gd name="connsiteY18" fmla="*/ 482927 h 1276641"/>
                <a:gd name="connsiteX19" fmla="*/ 1672623 w 1672623"/>
                <a:gd name="connsiteY19" fmla="*/ 638321 h 1276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72623" h="1276641">
                  <a:moveTo>
                    <a:pt x="1672623" y="638321"/>
                  </a:moveTo>
                  <a:cubicBezTo>
                    <a:pt x="1672623" y="699943"/>
                    <a:pt x="1648485" y="753527"/>
                    <a:pt x="1608256" y="793715"/>
                  </a:cubicBezTo>
                  <a:cubicBezTo>
                    <a:pt x="1605574" y="793715"/>
                    <a:pt x="1605574" y="793715"/>
                    <a:pt x="1605574" y="793715"/>
                  </a:cubicBezTo>
                  <a:cubicBezTo>
                    <a:pt x="1184509" y="1214350"/>
                    <a:pt x="1184509" y="1214350"/>
                    <a:pt x="1184509" y="1214350"/>
                  </a:cubicBezTo>
                  <a:cubicBezTo>
                    <a:pt x="1101369" y="1297405"/>
                    <a:pt x="967272" y="1297405"/>
                    <a:pt x="884132" y="1214350"/>
                  </a:cubicBezTo>
                  <a:cubicBezTo>
                    <a:pt x="800992" y="1131295"/>
                    <a:pt x="800992" y="997334"/>
                    <a:pt x="884132" y="914279"/>
                  </a:cubicBezTo>
                  <a:lnTo>
                    <a:pt x="948870" y="849607"/>
                  </a:lnTo>
                  <a:lnTo>
                    <a:pt x="881750" y="849607"/>
                  </a:lnTo>
                  <a:cubicBezTo>
                    <a:pt x="211758" y="849607"/>
                    <a:pt x="211758" y="849607"/>
                    <a:pt x="211758" y="849607"/>
                  </a:cubicBezTo>
                  <a:cubicBezTo>
                    <a:pt x="93817" y="849607"/>
                    <a:pt x="0" y="755999"/>
                    <a:pt x="0" y="638321"/>
                  </a:cubicBezTo>
                  <a:cubicBezTo>
                    <a:pt x="0" y="520643"/>
                    <a:pt x="93817" y="427036"/>
                    <a:pt x="211758" y="427036"/>
                  </a:cubicBezTo>
                  <a:cubicBezTo>
                    <a:pt x="524034" y="427036"/>
                    <a:pt x="758242" y="427036"/>
                    <a:pt x="933897" y="427036"/>
                  </a:cubicBezTo>
                  <a:lnTo>
                    <a:pt x="946798" y="427036"/>
                  </a:lnTo>
                  <a:lnTo>
                    <a:pt x="918662" y="399202"/>
                  </a:lnTo>
                  <a:cubicBezTo>
                    <a:pt x="884132" y="365042"/>
                    <a:pt x="884132" y="365042"/>
                    <a:pt x="884132" y="365042"/>
                  </a:cubicBezTo>
                  <a:cubicBezTo>
                    <a:pt x="800992" y="281987"/>
                    <a:pt x="800992" y="145348"/>
                    <a:pt x="884132" y="62292"/>
                  </a:cubicBezTo>
                  <a:cubicBezTo>
                    <a:pt x="967273" y="-20763"/>
                    <a:pt x="1101370" y="-20763"/>
                    <a:pt x="1184509" y="62292"/>
                  </a:cubicBezTo>
                  <a:cubicBezTo>
                    <a:pt x="1605574" y="482927"/>
                    <a:pt x="1605574" y="482927"/>
                    <a:pt x="1605574" y="482927"/>
                  </a:cubicBezTo>
                  <a:cubicBezTo>
                    <a:pt x="1608256" y="482927"/>
                    <a:pt x="1608256" y="482927"/>
                    <a:pt x="1608256" y="482927"/>
                  </a:cubicBezTo>
                  <a:cubicBezTo>
                    <a:pt x="1648485" y="523115"/>
                    <a:pt x="1672623" y="576699"/>
                    <a:pt x="1672623" y="638321"/>
                  </a:cubicBezTo>
                  <a:close/>
                </a:path>
              </a:pathLst>
            </a:custGeom>
            <a:gradFill>
              <a:gsLst>
                <a:gs pos="0">
                  <a:srgbClr val="FFED63"/>
                </a:gs>
                <a:gs pos="47000">
                  <a:srgbClr val="FE7D40"/>
                </a:gs>
                <a:gs pos="100000">
                  <a:srgbClr val="F04485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anchor="ctr">
              <a:noAutofit/>
            </a:bodyPr>
            <a:lstStyle/>
            <a:p>
              <a:pPr algn="ctr"/>
              <a:endParaRPr dirty="0">
                <a:ea typeface="迷你简准圆" panose="03000509000000000000" pitchFamily="65" charset="-122"/>
              </a:endParaRPr>
            </a:p>
          </p:txBody>
        </p:sp>
        <p:sp>
          <p:nvSpPr>
            <p:cNvPr id="60" name="íṩḻïďé"/>
            <p:cNvSpPr/>
            <p:nvPr/>
          </p:nvSpPr>
          <p:spPr>
            <a:xfrm>
              <a:off x="1640538" y="2254541"/>
              <a:ext cx="403010" cy="403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81" y="12956"/>
                  </a:moveTo>
                  <a:cubicBezTo>
                    <a:pt x="17070" y="12258"/>
                    <a:pt x="16576" y="11533"/>
                    <a:pt x="16011" y="10795"/>
                  </a:cubicBezTo>
                  <a:cubicBezTo>
                    <a:pt x="16573" y="10063"/>
                    <a:pt x="17072" y="9339"/>
                    <a:pt x="17481" y="8644"/>
                  </a:cubicBezTo>
                  <a:cubicBezTo>
                    <a:pt x="19410" y="9181"/>
                    <a:pt x="20618" y="9948"/>
                    <a:pt x="20618" y="10800"/>
                  </a:cubicBezTo>
                  <a:cubicBezTo>
                    <a:pt x="20618" y="11652"/>
                    <a:pt x="19410" y="12419"/>
                    <a:pt x="17481" y="12956"/>
                  </a:cubicBezTo>
                  <a:moveTo>
                    <a:pt x="17742" y="17743"/>
                  </a:moveTo>
                  <a:cubicBezTo>
                    <a:pt x="17140" y="18345"/>
                    <a:pt x="15740" y="18028"/>
                    <a:pt x="13996" y="17045"/>
                  </a:cubicBezTo>
                  <a:cubicBezTo>
                    <a:pt x="14198" y="16261"/>
                    <a:pt x="14365" y="15406"/>
                    <a:pt x="14487" y="14488"/>
                  </a:cubicBezTo>
                  <a:cubicBezTo>
                    <a:pt x="15405" y="14366"/>
                    <a:pt x="16261" y="14198"/>
                    <a:pt x="17044" y="13996"/>
                  </a:cubicBezTo>
                  <a:cubicBezTo>
                    <a:pt x="18028" y="15740"/>
                    <a:pt x="18345" y="17140"/>
                    <a:pt x="17742" y="17743"/>
                  </a:cubicBezTo>
                  <a:moveTo>
                    <a:pt x="15404" y="11561"/>
                  </a:moveTo>
                  <a:cubicBezTo>
                    <a:pt x="15837" y="12119"/>
                    <a:pt x="16219" y="12662"/>
                    <a:pt x="16554" y="13185"/>
                  </a:cubicBezTo>
                  <a:cubicBezTo>
                    <a:pt x="15950" y="13317"/>
                    <a:pt x="15295" y="13429"/>
                    <a:pt x="14597" y="13517"/>
                  </a:cubicBezTo>
                  <a:cubicBezTo>
                    <a:pt x="14631" y="13155"/>
                    <a:pt x="14655" y="12784"/>
                    <a:pt x="14677" y="12409"/>
                  </a:cubicBezTo>
                  <a:cubicBezTo>
                    <a:pt x="14930" y="12127"/>
                    <a:pt x="15170" y="11844"/>
                    <a:pt x="15404" y="11561"/>
                  </a:cubicBezTo>
                  <a:moveTo>
                    <a:pt x="15402" y="10032"/>
                  </a:moveTo>
                  <a:cubicBezTo>
                    <a:pt x="15170" y="9752"/>
                    <a:pt x="14928" y="9471"/>
                    <a:pt x="14677" y="9191"/>
                  </a:cubicBezTo>
                  <a:cubicBezTo>
                    <a:pt x="14655" y="8817"/>
                    <a:pt x="14631" y="8445"/>
                    <a:pt x="14597" y="8084"/>
                  </a:cubicBezTo>
                  <a:cubicBezTo>
                    <a:pt x="15295" y="8171"/>
                    <a:pt x="15950" y="8283"/>
                    <a:pt x="16554" y="8415"/>
                  </a:cubicBezTo>
                  <a:cubicBezTo>
                    <a:pt x="16221" y="8935"/>
                    <a:pt x="15832" y="9478"/>
                    <a:pt x="15402" y="10032"/>
                  </a:cubicBezTo>
                  <a:moveTo>
                    <a:pt x="17742" y="3857"/>
                  </a:moveTo>
                  <a:cubicBezTo>
                    <a:pt x="18345" y="4460"/>
                    <a:pt x="18028" y="5860"/>
                    <a:pt x="17044" y="7604"/>
                  </a:cubicBezTo>
                  <a:cubicBezTo>
                    <a:pt x="16261" y="7402"/>
                    <a:pt x="15405" y="7234"/>
                    <a:pt x="14487" y="7112"/>
                  </a:cubicBezTo>
                  <a:cubicBezTo>
                    <a:pt x="14365" y="6194"/>
                    <a:pt x="14198" y="5339"/>
                    <a:pt x="13996" y="4555"/>
                  </a:cubicBezTo>
                  <a:cubicBezTo>
                    <a:pt x="15740" y="3572"/>
                    <a:pt x="17140" y="3255"/>
                    <a:pt x="17742" y="3857"/>
                  </a:cubicBezTo>
                  <a:moveTo>
                    <a:pt x="13718" y="12012"/>
                  </a:moveTo>
                  <a:cubicBezTo>
                    <a:pt x="13448" y="12303"/>
                    <a:pt x="13172" y="12593"/>
                    <a:pt x="12882" y="12883"/>
                  </a:cubicBezTo>
                  <a:cubicBezTo>
                    <a:pt x="12593" y="13172"/>
                    <a:pt x="12303" y="13449"/>
                    <a:pt x="12012" y="13719"/>
                  </a:cubicBezTo>
                  <a:cubicBezTo>
                    <a:pt x="11614" y="13733"/>
                    <a:pt x="11212" y="13745"/>
                    <a:pt x="10800" y="13745"/>
                  </a:cubicBezTo>
                  <a:cubicBezTo>
                    <a:pt x="10387" y="13745"/>
                    <a:pt x="9985" y="13733"/>
                    <a:pt x="9587" y="13719"/>
                  </a:cubicBezTo>
                  <a:cubicBezTo>
                    <a:pt x="9297" y="13449"/>
                    <a:pt x="9006" y="13172"/>
                    <a:pt x="8717" y="12883"/>
                  </a:cubicBezTo>
                  <a:cubicBezTo>
                    <a:pt x="8428" y="12593"/>
                    <a:pt x="8152" y="12303"/>
                    <a:pt x="7881" y="12012"/>
                  </a:cubicBezTo>
                  <a:cubicBezTo>
                    <a:pt x="7866" y="11614"/>
                    <a:pt x="7855" y="11212"/>
                    <a:pt x="7855" y="10800"/>
                  </a:cubicBezTo>
                  <a:cubicBezTo>
                    <a:pt x="7855" y="10388"/>
                    <a:pt x="7866" y="9986"/>
                    <a:pt x="7881" y="9587"/>
                  </a:cubicBezTo>
                  <a:cubicBezTo>
                    <a:pt x="8152" y="9297"/>
                    <a:pt x="8428" y="9007"/>
                    <a:pt x="8717" y="8717"/>
                  </a:cubicBezTo>
                  <a:cubicBezTo>
                    <a:pt x="9006" y="8428"/>
                    <a:pt x="9297" y="8151"/>
                    <a:pt x="9587" y="7881"/>
                  </a:cubicBezTo>
                  <a:cubicBezTo>
                    <a:pt x="9985" y="7867"/>
                    <a:pt x="10387" y="7855"/>
                    <a:pt x="10800" y="7855"/>
                  </a:cubicBezTo>
                  <a:cubicBezTo>
                    <a:pt x="11212" y="7855"/>
                    <a:pt x="11614" y="7867"/>
                    <a:pt x="12012" y="7881"/>
                  </a:cubicBezTo>
                  <a:cubicBezTo>
                    <a:pt x="12303" y="8151"/>
                    <a:pt x="12593" y="8428"/>
                    <a:pt x="12882" y="8717"/>
                  </a:cubicBezTo>
                  <a:cubicBezTo>
                    <a:pt x="13172" y="9007"/>
                    <a:pt x="13448" y="9297"/>
                    <a:pt x="13718" y="9587"/>
                  </a:cubicBezTo>
                  <a:cubicBezTo>
                    <a:pt x="13733" y="9986"/>
                    <a:pt x="13745" y="10388"/>
                    <a:pt x="13745" y="10800"/>
                  </a:cubicBezTo>
                  <a:cubicBezTo>
                    <a:pt x="13745" y="11212"/>
                    <a:pt x="13733" y="11614"/>
                    <a:pt x="13718" y="12012"/>
                  </a:cubicBezTo>
                  <a:moveTo>
                    <a:pt x="13185" y="16555"/>
                  </a:moveTo>
                  <a:cubicBezTo>
                    <a:pt x="12662" y="16219"/>
                    <a:pt x="12120" y="15837"/>
                    <a:pt x="11561" y="15404"/>
                  </a:cubicBezTo>
                  <a:cubicBezTo>
                    <a:pt x="11844" y="15170"/>
                    <a:pt x="12127" y="14931"/>
                    <a:pt x="12409" y="14677"/>
                  </a:cubicBezTo>
                  <a:cubicBezTo>
                    <a:pt x="12783" y="14655"/>
                    <a:pt x="13155" y="14631"/>
                    <a:pt x="13517" y="14597"/>
                  </a:cubicBezTo>
                  <a:cubicBezTo>
                    <a:pt x="13429" y="15295"/>
                    <a:pt x="13316" y="15950"/>
                    <a:pt x="13185" y="16555"/>
                  </a:cubicBezTo>
                  <a:moveTo>
                    <a:pt x="10800" y="20618"/>
                  </a:moveTo>
                  <a:cubicBezTo>
                    <a:pt x="9948" y="20618"/>
                    <a:pt x="9181" y="19410"/>
                    <a:pt x="8643" y="17481"/>
                  </a:cubicBezTo>
                  <a:cubicBezTo>
                    <a:pt x="9339" y="17072"/>
                    <a:pt x="10062" y="16573"/>
                    <a:pt x="10795" y="16011"/>
                  </a:cubicBezTo>
                  <a:cubicBezTo>
                    <a:pt x="11532" y="16576"/>
                    <a:pt x="12258" y="17070"/>
                    <a:pt x="12957" y="17481"/>
                  </a:cubicBezTo>
                  <a:cubicBezTo>
                    <a:pt x="12419" y="19410"/>
                    <a:pt x="11652" y="20618"/>
                    <a:pt x="10800" y="20618"/>
                  </a:cubicBezTo>
                  <a:moveTo>
                    <a:pt x="8083" y="14597"/>
                  </a:moveTo>
                  <a:cubicBezTo>
                    <a:pt x="8445" y="14631"/>
                    <a:pt x="8816" y="14655"/>
                    <a:pt x="9190" y="14677"/>
                  </a:cubicBezTo>
                  <a:cubicBezTo>
                    <a:pt x="9471" y="14929"/>
                    <a:pt x="9751" y="15170"/>
                    <a:pt x="10032" y="15403"/>
                  </a:cubicBezTo>
                  <a:cubicBezTo>
                    <a:pt x="9478" y="15832"/>
                    <a:pt x="8935" y="16221"/>
                    <a:pt x="8415" y="16555"/>
                  </a:cubicBezTo>
                  <a:cubicBezTo>
                    <a:pt x="8283" y="15950"/>
                    <a:pt x="8171" y="15295"/>
                    <a:pt x="8083" y="14597"/>
                  </a:cubicBezTo>
                  <a:moveTo>
                    <a:pt x="8415" y="5045"/>
                  </a:moveTo>
                  <a:cubicBezTo>
                    <a:pt x="8938" y="5381"/>
                    <a:pt x="9480" y="5762"/>
                    <a:pt x="10038" y="6196"/>
                  </a:cubicBezTo>
                  <a:cubicBezTo>
                    <a:pt x="9756" y="6430"/>
                    <a:pt x="9473" y="6670"/>
                    <a:pt x="9190" y="6924"/>
                  </a:cubicBezTo>
                  <a:cubicBezTo>
                    <a:pt x="8816" y="6945"/>
                    <a:pt x="8445" y="6969"/>
                    <a:pt x="8083" y="7003"/>
                  </a:cubicBezTo>
                  <a:cubicBezTo>
                    <a:pt x="8171" y="6305"/>
                    <a:pt x="8283" y="5650"/>
                    <a:pt x="8415" y="5045"/>
                  </a:cubicBezTo>
                  <a:moveTo>
                    <a:pt x="10800" y="982"/>
                  </a:moveTo>
                  <a:cubicBezTo>
                    <a:pt x="11652" y="982"/>
                    <a:pt x="12419" y="2191"/>
                    <a:pt x="12957" y="4119"/>
                  </a:cubicBezTo>
                  <a:cubicBezTo>
                    <a:pt x="12261" y="4528"/>
                    <a:pt x="11537" y="5027"/>
                    <a:pt x="10804" y="5589"/>
                  </a:cubicBezTo>
                  <a:cubicBezTo>
                    <a:pt x="10067" y="5024"/>
                    <a:pt x="9341" y="4530"/>
                    <a:pt x="8643" y="4119"/>
                  </a:cubicBezTo>
                  <a:cubicBezTo>
                    <a:pt x="9181" y="2191"/>
                    <a:pt x="9948" y="982"/>
                    <a:pt x="10800" y="982"/>
                  </a:cubicBezTo>
                  <a:moveTo>
                    <a:pt x="13517" y="7003"/>
                  </a:moveTo>
                  <a:cubicBezTo>
                    <a:pt x="13155" y="6969"/>
                    <a:pt x="12783" y="6945"/>
                    <a:pt x="12409" y="6924"/>
                  </a:cubicBezTo>
                  <a:cubicBezTo>
                    <a:pt x="12129" y="6671"/>
                    <a:pt x="11848" y="6430"/>
                    <a:pt x="11568" y="6198"/>
                  </a:cubicBezTo>
                  <a:cubicBezTo>
                    <a:pt x="12122" y="5768"/>
                    <a:pt x="12665" y="5379"/>
                    <a:pt x="13185" y="5045"/>
                  </a:cubicBezTo>
                  <a:cubicBezTo>
                    <a:pt x="13316" y="5650"/>
                    <a:pt x="13429" y="6305"/>
                    <a:pt x="13517" y="7003"/>
                  </a:cubicBezTo>
                  <a:moveTo>
                    <a:pt x="7112" y="7112"/>
                  </a:moveTo>
                  <a:cubicBezTo>
                    <a:pt x="6194" y="7234"/>
                    <a:pt x="5339" y="7402"/>
                    <a:pt x="4555" y="7604"/>
                  </a:cubicBezTo>
                  <a:cubicBezTo>
                    <a:pt x="3572" y="5860"/>
                    <a:pt x="3255" y="4460"/>
                    <a:pt x="3858" y="3857"/>
                  </a:cubicBezTo>
                  <a:cubicBezTo>
                    <a:pt x="4460" y="3255"/>
                    <a:pt x="5860" y="3572"/>
                    <a:pt x="7604" y="4555"/>
                  </a:cubicBezTo>
                  <a:cubicBezTo>
                    <a:pt x="7402" y="5339"/>
                    <a:pt x="7234" y="6194"/>
                    <a:pt x="7112" y="7112"/>
                  </a:cubicBezTo>
                  <a:moveTo>
                    <a:pt x="3858" y="17743"/>
                  </a:moveTo>
                  <a:cubicBezTo>
                    <a:pt x="3255" y="17140"/>
                    <a:pt x="3572" y="15740"/>
                    <a:pt x="4555" y="13996"/>
                  </a:cubicBezTo>
                  <a:cubicBezTo>
                    <a:pt x="5339" y="14198"/>
                    <a:pt x="6194" y="14366"/>
                    <a:pt x="7112" y="14488"/>
                  </a:cubicBezTo>
                  <a:cubicBezTo>
                    <a:pt x="7234" y="15406"/>
                    <a:pt x="7402" y="16261"/>
                    <a:pt x="7604" y="17045"/>
                  </a:cubicBezTo>
                  <a:cubicBezTo>
                    <a:pt x="5860" y="18028"/>
                    <a:pt x="4460" y="18345"/>
                    <a:pt x="3858" y="17743"/>
                  </a:cubicBezTo>
                  <a:moveTo>
                    <a:pt x="7003" y="13517"/>
                  </a:moveTo>
                  <a:cubicBezTo>
                    <a:pt x="6305" y="13429"/>
                    <a:pt x="5650" y="13317"/>
                    <a:pt x="5045" y="13185"/>
                  </a:cubicBezTo>
                  <a:cubicBezTo>
                    <a:pt x="5379" y="12665"/>
                    <a:pt x="5768" y="12122"/>
                    <a:pt x="6197" y="11568"/>
                  </a:cubicBezTo>
                  <a:cubicBezTo>
                    <a:pt x="6429" y="11848"/>
                    <a:pt x="6671" y="12129"/>
                    <a:pt x="6923" y="12409"/>
                  </a:cubicBezTo>
                  <a:cubicBezTo>
                    <a:pt x="6944" y="12784"/>
                    <a:pt x="6968" y="13155"/>
                    <a:pt x="7003" y="13517"/>
                  </a:cubicBezTo>
                  <a:moveTo>
                    <a:pt x="6923" y="9191"/>
                  </a:moveTo>
                  <a:cubicBezTo>
                    <a:pt x="6669" y="9473"/>
                    <a:pt x="6429" y="9756"/>
                    <a:pt x="6196" y="10039"/>
                  </a:cubicBezTo>
                  <a:cubicBezTo>
                    <a:pt x="5763" y="9481"/>
                    <a:pt x="5381" y="8938"/>
                    <a:pt x="5045" y="8415"/>
                  </a:cubicBezTo>
                  <a:cubicBezTo>
                    <a:pt x="5650" y="8283"/>
                    <a:pt x="6305" y="8171"/>
                    <a:pt x="7003" y="8084"/>
                  </a:cubicBezTo>
                  <a:cubicBezTo>
                    <a:pt x="6968" y="8445"/>
                    <a:pt x="6944" y="8816"/>
                    <a:pt x="6923" y="9191"/>
                  </a:cubicBezTo>
                  <a:moveTo>
                    <a:pt x="982" y="10800"/>
                  </a:moveTo>
                  <a:cubicBezTo>
                    <a:pt x="982" y="9948"/>
                    <a:pt x="2190" y="9181"/>
                    <a:pt x="4119" y="8644"/>
                  </a:cubicBezTo>
                  <a:cubicBezTo>
                    <a:pt x="4530" y="9342"/>
                    <a:pt x="5023" y="10067"/>
                    <a:pt x="5588" y="10805"/>
                  </a:cubicBezTo>
                  <a:cubicBezTo>
                    <a:pt x="5027" y="11537"/>
                    <a:pt x="4528" y="12262"/>
                    <a:pt x="4119" y="12956"/>
                  </a:cubicBezTo>
                  <a:cubicBezTo>
                    <a:pt x="2190" y="12419"/>
                    <a:pt x="982" y="11652"/>
                    <a:pt x="982" y="10800"/>
                  </a:cubicBezTo>
                  <a:moveTo>
                    <a:pt x="21600" y="10800"/>
                  </a:moveTo>
                  <a:cubicBezTo>
                    <a:pt x="21600" y="9624"/>
                    <a:pt x="20173" y="8571"/>
                    <a:pt x="17918" y="7853"/>
                  </a:cubicBezTo>
                  <a:cubicBezTo>
                    <a:pt x="19002" y="5750"/>
                    <a:pt x="19269" y="3995"/>
                    <a:pt x="18437" y="3163"/>
                  </a:cubicBezTo>
                  <a:cubicBezTo>
                    <a:pt x="17605" y="2332"/>
                    <a:pt x="15850" y="2598"/>
                    <a:pt x="13748" y="3682"/>
                  </a:cubicBezTo>
                  <a:cubicBezTo>
                    <a:pt x="13029" y="1427"/>
                    <a:pt x="11976" y="0"/>
                    <a:pt x="10800" y="0"/>
                  </a:cubicBezTo>
                  <a:cubicBezTo>
                    <a:pt x="9623" y="0"/>
                    <a:pt x="8571" y="1427"/>
                    <a:pt x="7852" y="3682"/>
                  </a:cubicBezTo>
                  <a:cubicBezTo>
                    <a:pt x="5750" y="2598"/>
                    <a:pt x="3995" y="2332"/>
                    <a:pt x="3163" y="3163"/>
                  </a:cubicBezTo>
                  <a:cubicBezTo>
                    <a:pt x="2331" y="3995"/>
                    <a:pt x="2598" y="5750"/>
                    <a:pt x="3682" y="7853"/>
                  </a:cubicBezTo>
                  <a:cubicBezTo>
                    <a:pt x="1426" y="8571"/>
                    <a:pt x="0" y="9624"/>
                    <a:pt x="0" y="10800"/>
                  </a:cubicBezTo>
                  <a:cubicBezTo>
                    <a:pt x="0" y="11976"/>
                    <a:pt x="1426" y="13029"/>
                    <a:pt x="3682" y="13748"/>
                  </a:cubicBezTo>
                  <a:cubicBezTo>
                    <a:pt x="2598" y="15851"/>
                    <a:pt x="2331" y="17605"/>
                    <a:pt x="3163" y="18437"/>
                  </a:cubicBezTo>
                  <a:cubicBezTo>
                    <a:pt x="3995" y="19268"/>
                    <a:pt x="5750" y="19002"/>
                    <a:pt x="7852" y="17918"/>
                  </a:cubicBezTo>
                  <a:cubicBezTo>
                    <a:pt x="8571" y="20173"/>
                    <a:pt x="9623" y="21600"/>
                    <a:pt x="10800" y="21600"/>
                  </a:cubicBezTo>
                  <a:cubicBezTo>
                    <a:pt x="11976" y="21600"/>
                    <a:pt x="13029" y="20173"/>
                    <a:pt x="13748" y="17918"/>
                  </a:cubicBezTo>
                  <a:cubicBezTo>
                    <a:pt x="15850" y="19002"/>
                    <a:pt x="17605" y="19268"/>
                    <a:pt x="18437" y="18437"/>
                  </a:cubicBezTo>
                  <a:cubicBezTo>
                    <a:pt x="19269" y="17605"/>
                    <a:pt x="19002" y="15851"/>
                    <a:pt x="17918" y="13748"/>
                  </a:cubicBezTo>
                  <a:cubicBezTo>
                    <a:pt x="20173" y="13029"/>
                    <a:pt x="21600" y="11976"/>
                    <a:pt x="21600" y="10800"/>
                  </a:cubicBezTo>
                  <a:moveTo>
                    <a:pt x="10800" y="9818"/>
                  </a:moveTo>
                  <a:cubicBezTo>
                    <a:pt x="10258" y="9818"/>
                    <a:pt x="9818" y="10258"/>
                    <a:pt x="9818" y="10800"/>
                  </a:cubicBezTo>
                  <a:cubicBezTo>
                    <a:pt x="9818" y="11342"/>
                    <a:pt x="10258" y="11782"/>
                    <a:pt x="10800" y="11782"/>
                  </a:cubicBezTo>
                  <a:cubicBezTo>
                    <a:pt x="11342" y="11782"/>
                    <a:pt x="11782" y="11342"/>
                    <a:pt x="11782" y="10800"/>
                  </a:cubicBezTo>
                  <a:cubicBezTo>
                    <a:pt x="11782" y="10258"/>
                    <a:pt x="11342" y="9818"/>
                    <a:pt x="10800" y="9818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 dirty="0">
                <a:ea typeface="迷你简准圆" panose="03000509000000000000" pitchFamily="65" charset="-122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3333858" y="2102452"/>
            <a:ext cx="1274113" cy="1672623"/>
            <a:chOff x="3333858" y="2102452"/>
            <a:chExt cx="1274113" cy="1672623"/>
          </a:xfrm>
        </p:grpSpPr>
        <p:sp>
          <p:nvSpPr>
            <p:cNvPr id="62" name="任意多边形 61"/>
            <p:cNvSpPr>
              <a:spLocks/>
            </p:cNvSpPr>
            <p:nvPr/>
          </p:nvSpPr>
          <p:spPr bwMode="auto">
            <a:xfrm rot="5400000">
              <a:off x="3134603" y="2301707"/>
              <a:ext cx="1672623" cy="1274113"/>
            </a:xfrm>
            <a:custGeom>
              <a:avLst/>
              <a:gdLst>
                <a:gd name="connsiteX0" fmla="*/ 0 w 1672623"/>
                <a:gd name="connsiteY0" fmla="*/ 636347 h 1274113"/>
                <a:gd name="connsiteX1" fmla="*/ 211758 w 1672623"/>
                <a:gd name="connsiteY1" fmla="*/ 424510 h 1274113"/>
                <a:gd name="connsiteX2" fmla="*/ 933897 w 1672623"/>
                <a:gd name="connsiteY2" fmla="*/ 424510 h 1274113"/>
                <a:gd name="connsiteX3" fmla="*/ 946902 w 1672623"/>
                <a:gd name="connsiteY3" fmla="*/ 424510 h 1274113"/>
                <a:gd name="connsiteX4" fmla="*/ 918662 w 1672623"/>
                <a:gd name="connsiteY4" fmla="*/ 396570 h 1274113"/>
                <a:gd name="connsiteX5" fmla="*/ 884132 w 1672623"/>
                <a:gd name="connsiteY5" fmla="*/ 362406 h 1274113"/>
                <a:gd name="connsiteX6" fmla="*/ 884132 w 1672623"/>
                <a:gd name="connsiteY6" fmla="*/ 62299 h 1274113"/>
                <a:gd name="connsiteX7" fmla="*/ 1184510 w 1672623"/>
                <a:gd name="connsiteY7" fmla="*/ 62299 h 1274113"/>
                <a:gd name="connsiteX8" fmla="*/ 1605575 w 1672623"/>
                <a:gd name="connsiteY8" fmla="*/ 482985 h 1274113"/>
                <a:gd name="connsiteX9" fmla="*/ 1608257 w 1672623"/>
                <a:gd name="connsiteY9" fmla="*/ 482985 h 1274113"/>
                <a:gd name="connsiteX10" fmla="*/ 1672623 w 1672623"/>
                <a:gd name="connsiteY10" fmla="*/ 635717 h 1274113"/>
                <a:gd name="connsiteX11" fmla="*/ 1672560 w 1672623"/>
                <a:gd name="connsiteY11" fmla="*/ 636038 h 1274113"/>
                <a:gd name="connsiteX12" fmla="*/ 1672622 w 1672623"/>
                <a:gd name="connsiteY12" fmla="*/ 636347 h 1274113"/>
                <a:gd name="connsiteX13" fmla="*/ 1656120 w 1672623"/>
                <a:gd name="connsiteY13" fmla="*/ 719640 h 1274113"/>
                <a:gd name="connsiteX14" fmla="*/ 1656067 w 1672623"/>
                <a:gd name="connsiteY14" fmla="*/ 719721 h 1274113"/>
                <a:gd name="connsiteX15" fmla="*/ 1655526 w 1672623"/>
                <a:gd name="connsiteY15" fmla="*/ 722467 h 1274113"/>
                <a:gd name="connsiteX16" fmla="*/ 1622378 w 1672623"/>
                <a:gd name="connsiteY16" fmla="*/ 770617 h 1274113"/>
                <a:gd name="connsiteX17" fmla="*/ 1610971 w 1672623"/>
                <a:gd name="connsiteY17" fmla="*/ 787850 h 1274113"/>
                <a:gd name="connsiteX18" fmla="*/ 1610106 w 1672623"/>
                <a:gd name="connsiteY18" fmla="*/ 788443 h 1274113"/>
                <a:gd name="connsiteX19" fmla="*/ 1608257 w 1672623"/>
                <a:gd name="connsiteY19" fmla="*/ 791130 h 1274113"/>
                <a:gd name="connsiteX20" fmla="*/ 1606185 w 1672623"/>
                <a:gd name="connsiteY20" fmla="*/ 791130 h 1274113"/>
                <a:gd name="connsiteX21" fmla="*/ 1604242 w 1672623"/>
                <a:gd name="connsiteY21" fmla="*/ 792461 h 1274113"/>
                <a:gd name="connsiteX22" fmla="*/ 1531456 w 1672623"/>
                <a:gd name="connsiteY22" fmla="*/ 865181 h 1274113"/>
                <a:gd name="connsiteX23" fmla="*/ 1184509 w 1672623"/>
                <a:gd name="connsiteY23" fmla="*/ 1211815 h 1274113"/>
                <a:gd name="connsiteX24" fmla="*/ 884132 w 1672623"/>
                <a:gd name="connsiteY24" fmla="*/ 1211815 h 1274113"/>
                <a:gd name="connsiteX25" fmla="*/ 884132 w 1672623"/>
                <a:gd name="connsiteY25" fmla="*/ 911708 h 1274113"/>
                <a:gd name="connsiteX26" fmla="*/ 945030 w 1672623"/>
                <a:gd name="connsiteY26" fmla="*/ 850865 h 1274113"/>
                <a:gd name="connsiteX27" fmla="*/ 881750 w 1672623"/>
                <a:gd name="connsiteY27" fmla="*/ 850865 h 1274113"/>
                <a:gd name="connsiteX28" fmla="*/ 211758 w 1672623"/>
                <a:gd name="connsiteY28" fmla="*/ 850865 h 1274113"/>
                <a:gd name="connsiteX29" fmla="*/ 0 w 1672623"/>
                <a:gd name="connsiteY29" fmla="*/ 636347 h 12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72623" h="1274113">
                  <a:moveTo>
                    <a:pt x="0" y="636347"/>
                  </a:moveTo>
                  <a:cubicBezTo>
                    <a:pt x="0" y="521043"/>
                    <a:pt x="93817" y="424510"/>
                    <a:pt x="211758" y="424510"/>
                  </a:cubicBezTo>
                  <a:cubicBezTo>
                    <a:pt x="524035" y="424510"/>
                    <a:pt x="758242" y="424510"/>
                    <a:pt x="933897" y="424510"/>
                  </a:cubicBezTo>
                  <a:lnTo>
                    <a:pt x="946902" y="424510"/>
                  </a:lnTo>
                  <a:lnTo>
                    <a:pt x="918662" y="396570"/>
                  </a:lnTo>
                  <a:cubicBezTo>
                    <a:pt x="884132" y="362406"/>
                    <a:pt x="884132" y="362406"/>
                    <a:pt x="884132" y="362406"/>
                  </a:cubicBezTo>
                  <a:cubicBezTo>
                    <a:pt x="800992" y="279341"/>
                    <a:pt x="800992" y="145365"/>
                    <a:pt x="884132" y="62299"/>
                  </a:cubicBezTo>
                  <a:cubicBezTo>
                    <a:pt x="967273" y="-20766"/>
                    <a:pt x="1101370" y="-20766"/>
                    <a:pt x="1184510" y="62299"/>
                  </a:cubicBezTo>
                  <a:cubicBezTo>
                    <a:pt x="1605575" y="482985"/>
                    <a:pt x="1605575" y="482985"/>
                    <a:pt x="1605575" y="482985"/>
                  </a:cubicBezTo>
                  <a:cubicBezTo>
                    <a:pt x="1608257" y="482985"/>
                    <a:pt x="1608257" y="482985"/>
                    <a:pt x="1608257" y="482985"/>
                  </a:cubicBezTo>
                  <a:cubicBezTo>
                    <a:pt x="1648486" y="520498"/>
                    <a:pt x="1672623" y="576768"/>
                    <a:pt x="1672623" y="635717"/>
                  </a:cubicBezTo>
                  <a:lnTo>
                    <a:pt x="1672560" y="636038"/>
                  </a:lnTo>
                  <a:lnTo>
                    <a:pt x="1672622" y="636347"/>
                  </a:lnTo>
                  <a:cubicBezTo>
                    <a:pt x="1672622" y="665843"/>
                    <a:pt x="1666759" y="693999"/>
                    <a:pt x="1656120" y="719640"/>
                  </a:cubicBezTo>
                  <a:lnTo>
                    <a:pt x="1656067" y="719721"/>
                  </a:lnTo>
                  <a:lnTo>
                    <a:pt x="1655526" y="722467"/>
                  </a:lnTo>
                  <a:lnTo>
                    <a:pt x="1622378" y="770617"/>
                  </a:lnTo>
                  <a:lnTo>
                    <a:pt x="1610971" y="787850"/>
                  </a:lnTo>
                  <a:lnTo>
                    <a:pt x="1610106" y="788443"/>
                  </a:lnTo>
                  <a:lnTo>
                    <a:pt x="1608257" y="791130"/>
                  </a:lnTo>
                  <a:lnTo>
                    <a:pt x="1606185" y="791130"/>
                  </a:lnTo>
                  <a:lnTo>
                    <a:pt x="1604242" y="792461"/>
                  </a:lnTo>
                  <a:lnTo>
                    <a:pt x="1531456" y="865181"/>
                  </a:lnTo>
                  <a:cubicBezTo>
                    <a:pt x="1184509" y="1211815"/>
                    <a:pt x="1184509" y="1211815"/>
                    <a:pt x="1184509" y="1211815"/>
                  </a:cubicBezTo>
                  <a:cubicBezTo>
                    <a:pt x="1101369" y="1294880"/>
                    <a:pt x="967272" y="1294880"/>
                    <a:pt x="884132" y="1211815"/>
                  </a:cubicBezTo>
                  <a:cubicBezTo>
                    <a:pt x="800992" y="1128750"/>
                    <a:pt x="800992" y="994774"/>
                    <a:pt x="884132" y="911708"/>
                  </a:cubicBezTo>
                  <a:lnTo>
                    <a:pt x="945030" y="850865"/>
                  </a:lnTo>
                  <a:lnTo>
                    <a:pt x="881750" y="850865"/>
                  </a:lnTo>
                  <a:cubicBezTo>
                    <a:pt x="211758" y="850865"/>
                    <a:pt x="211758" y="850865"/>
                    <a:pt x="211758" y="850865"/>
                  </a:cubicBezTo>
                  <a:cubicBezTo>
                    <a:pt x="93817" y="850865"/>
                    <a:pt x="0" y="754332"/>
                    <a:pt x="0" y="636347"/>
                  </a:cubicBezTo>
                  <a:close/>
                </a:path>
              </a:pathLst>
            </a:custGeom>
            <a:gradFill>
              <a:gsLst>
                <a:gs pos="0">
                  <a:srgbClr val="F46B85"/>
                </a:gs>
                <a:gs pos="50000">
                  <a:srgbClr val="CD43AC"/>
                </a:gs>
                <a:gs pos="100000">
                  <a:srgbClr val="911BC9"/>
                </a:gs>
              </a:gsLst>
              <a:lin ang="2700000" scaled="1"/>
            </a:gradFill>
            <a:ln>
              <a:noFill/>
            </a:ln>
            <a:extLst/>
          </p:spPr>
          <p:txBody>
            <a:bodyPr wrap="square" anchor="ctr">
              <a:noAutofit/>
            </a:bodyPr>
            <a:lstStyle/>
            <a:p>
              <a:pPr algn="ctr"/>
              <a:endParaRPr dirty="0">
                <a:ea typeface="迷你简准圆" panose="03000509000000000000" pitchFamily="65" charset="-122"/>
              </a:endParaRPr>
            </a:p>
          </p:txBody>
        </p:sp>
        <p:sp>
          <p:nvSpPr>
            <p:cNvPr id="50" name="îsḷîḑè"/>
            <p:cNvSpPr/>
            <p:nvPr/>
          </p:nvSpPr>
          <p:spPr>
            <a:xfrm>
              <a:off x="3784128" y="3245374"/>
              <a:ext cx="403010" cy="403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8280" y="18579"/>
                  </a:moveTo>
                  <a:cubicBezTo>
                    <a:pt x="20323" y="16614"/>
                    <a:pt x="21600" y="13859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6" y="0"/>
                    <a:pt x="0" y="4835"/>
                    <a:pt x="0" y="10800"/>
                  </a:cubicBezTo>
                  <a:cubicBezTo>
                    <a:pt x="0" y="13859"/>
                    <a:pt x="1277" y="16614"/>
                    <a:pt x="3320" y="18579"/>
                  </a:cubicBezTo>
                  <a:lnTo>
                    <a:pt x="2107" y="20762"/>
                  </a:lnTo>
                  <a:cubicBezTo>
                    <a:pt x="2019" y="20851"/>
                    <a:pt x="1964" y="20974"/>
                    <a:pt x="1964" y="21109"/>
                  </a:cubicBezTo>
                  <a:cubicBezTo>
                    <a:pt x="1964" y="21380"/>
                    <a:pt x="2184" y="21600"/>
                    <a:pt x="2455" y="21600"/>
                  </a:cubicBezTo>
                  <a:cubicBezTo>
                    <a:pt x="2590" y="21600"/>
                    <a:pt x="2713" y="21545"/>
                    <a:pt x="2802" y="21456"/>
                  </a:cubicBezTo>
                  <a:cubicBezTo>
                    <a:pt x="2858" y="21400"/>
                    <a:pt x="2894" y="21327"/>
                    <a:pt x="2917" y="21248"/>
                  </a:cubicBezTo>
                  <a:lnTo>
                    <a:pt x="4044" y="19219"/>
                  </a:lnTo>
                  <a:cubicBezTo>
                    <a:pt x="5895" y="20706"/>
                    <a:pt x="8242" y="21600"/>
                    <a:pt x="10800" y="21600"/>
                  </a:cubicBezTo>
                  <a:cubicBezTo>
                    <a:pt x="13358" y="21600"/>
                    <a:pt x="15705" y="20706"/>
                    <a:pt x="17555" y="19219"/>
                  </a:cubicBezTo>
                  <a:lnTo>
                    <a:pt x="18683" y="21248"/>
                  </a:lnTo>
                  <a:cubicBezTo>
                    <a:pt x="18743" y="21450"/>
                    <a:pt x="18923" y="21600"/>
                    <a:pt x="19145" y="21600"/>
                  </a:cubicBezTo>
                  <a:cubicBezTo>
                    <a:pt x="19416" y="21600"/>
                    <a:pt x="19636" y="21380"/>
                    <a:pt x="19636" y="21109"/>
                  </a:cubicBezTo>
                  <a:cubicBezTo>
                    <a:pt x="19636" y="20974"/>
                    <a:pt x="19581" y="20851"/>
                    <a:pt x="19493" y="20762"/>
                  </a:cubicBezTo>
                  <a:cubicBezTo>
                    <a:pt x="19493" y="20762"/>
                    <a:pt x="18280" y="18579"/>
                    <a:pt x="18280" y="18579"/>
                  </a:cubicBezTo>
                  <a:close/>
                  <a:moveTo>
                    <a:pt x="10800" y="16691"/>
                  </a:moveTo>
                  <a:cubicBezTo>
                    <a:pt x="7547" y="16691"/>
                    <a:pt x="4909" y="14053"/>
                    <a:pt x="4909" y="10800"/>
                  </a:cubicBezTo>
                  <a:cubicBezTo>
                    <a:pt x="4909" y="7547"/>
                    <a:pt x="7547" y="4909"/>
                    <a:pt x="10800" y="4909"/>
                  </a:cubicBezTo>
                  <a:cubicBezTo>
                    <a:pt x="14053" y="4909"/>
                    <a:pt x="16691" y="7547"/>
                    <a:pt x="16691" y="10800"/>
                  </a:cubicBezTo>
                  <a:cubicBezTo>
                    <a:pt x="16691" y="14053"/>
                    <a:pt x="14053" y="16691"/>
                    <a:pt x="10800" y="16691"/>
                  </a:cubicBezTo>
                  <a:moveTo>
                    <a:pt x="10800" y="3927"/>
                  </a:moveTo>
                  <a:cubicBezTo>
                    <a:pt x="7004" y="3927"/>
                    <a:pt x="3927" y="7004"/>
                    <a:pt x="3927" y="10800"/>
                  </a:cubicBezTo>
                  <a:cubicBezTo>
                    <a:pt x="3927" y="14596"/>
                    <a:pt x="7004" y="17673"/>
                    <a:pt x="10800" y="17673"/>
                  </a:cubicBezTo>
                  <a:cubicBezTo>
                    <a:pt x="14596" y="17673"/>
                    <a:pt x="17673" y="14596"/>
                    <a:pt x="17673" y="10800"/>
                  </a:cubicBezTo>
                  <a:cubicBezTo>
                    <a:pt x="17673" y="7004"/>
                    <a:pt x="14596" y="3927"/>
                    <a:pt x="10800" y="3927"/>
                  </a:cubicBezTo>
                  <a:moveTo>
                    <a:pt x="10800" y="12764"/>
                  </a:moveTo>
                  <a:cubicBezTo>
                    <a:pt x="9716" y="12764"/>
                    <a:pt x="8836" y="11884"/>
                    <a:pt x="8836" y="10800"/>
                  </a:cubicBezTo>
                  <a:cubicBezTo>
                    <a:pt x="8836" y="9716"/>
                    <a:pt x="9716" y="8836"/>
                    <a:pt x="10800" y="8836"/>
                  </a:cubicBezTo>
                  <a:cubicBezTo>
                    <a:pt x="11884" y="8836"/>
                    <a:pt x="12764" y="9716"/>
                    <a:pt x="12764" y="10800"/>
                  </a:cubicBezTo>
                  <a:cubicBezTo>
                    <a:pt x="12764" y="11884"/>
                    <a:pt x="11884" y="12764"/>
                    <a:pt x="10800" y="12764"/>
                  </a:cubicBezTo>
                  <a:moveTo>
                    <a:pt x="10800" y="7855"/>
                  </a:moveTo>
                  <a:cubicBezTo>
                    <a:pt x="9173" y="7855"/>
                    <a:pt x="7855" y="9173"/>
                    <a:pt x="7855" y="10800"/>
                  </a:cubicBezTo>
                  <a:cubicBezTo>
                    <a:pt x="7855" y="12427"/>
                    <a:pt x="9173" y="13745"/>
                    <a:pt x="10800" y="13745"/>
                  </a:cubicBezTo>
                  <a:cubicBezTo>
                    <a:pt x="12427" y="13745"/>
                    <a:pt x="13745" y="12427"/>
                    <a:pt x="13745" y="10800"/>
                  </a:cubicBezTo>
                  <a:cubicBezTo>
                    <a:pt x="13745" y="9173"/>
                    <a:pt x="12427" y="7855"/>
                    <a:pt x="10800" y="7855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 dirty="0">
                <a:ea typeface="迷你简准圆" panose="03000509000000000000" pitchFamily="65" charset="-122"/>
              </a:endParaRPr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5459574" y="2102451"/>
            <a:ext cx="1276640" cy="1672623"/>
            <a:chOff x="5459574" y="2102451"/>
            <a:chExt cx="1276640" cy="1672623"/>
          </a:xfrm>
        </p:grpSpPr>
        <p:sp>
          <p:nvSpPr>
            <p:cNvPr id="63" name="任意多边形 62"/>
            <p:cNvSpPr>
              <a:spLocks/>
            </p:cNvSpPr>
            <p:nvPr/>
          </p:nvSpPr>
          <p:spPr bwMode="auto">
            <a:xfrm rot="16200000">
              <a:off x="5261582" y="2300443"/>
              <a:ext cx="1672623" cy="1276640"/>
            </a:xfrm>
            <a:custGeom>
              <a:avLst/>
              <a:gdLst>
                <a:gd name="connsiteX0" fmla="*/ 1672623 w 1672623"/>
                <a:gd name="connsiteY0" fmla="*/ 638320 h 1276640"/>
                <a:gd name="connsiteX1" fmla="*/ 1608256 w 1672623"/>
                <a:gd name="connsiteY1" fmla="*/ 793714 h 1276640"/>
                <a:gd name="connsiteX2" fmla="*/ 1605574 w 1672623"/>
                <a:gd name="connsiteY2" fmla="*/ 793714 h 1276640"/>
                <a:gd name="connsiteX3" fmla="*/ 1184509 w 1672623"/>
                <a:gd name="connsiteY3" fmla="*/ 1214349 h 1276640"/>
                <a:gd name="connsiteX4" fmla="*/ 884132 w 1672623"/>
                <a:gd name="connsiteY4" fmla="*/ 1214349 h 1276640"/>
                <a:gd name="connsiteX5" fmla="*/ 884132 w 1672623"/>
                <a:gd name="connsiteY5" fmla="*/ 914278 h 1276640"/>
                <a:gd name="connsiteX6" fmla="*/ 948870 w 1672623"/>
                <a:gd name="connsiteY6" fmla="*/ 849606 h 1276640"/>
                <a:gd name="connsiteX7" fmla="*/ 881750 w 1672623"/>
                <a:gd name="connsiteY7" fmla="*/ 849606 h 1276640"/>
                <a:gd name="connsiteX8" fmla="*/ 211758 w 1672623"/>
                <a:gd name="connsiteY8" fmla="*/ 849606 h 1276640"/>
                <a:gd name="connsiteX9" fmla="*/ 0 w 1672623"/>
                <a:gd name="connsiteY9" fmla="*/ 638321 h 1276640"/>
                <a:gd name="connsiteX10" fmla="*/ 211758 w 1672623"/>
                <a:gd name="connsiteY10" fmla="*/ 427035 h 1276640"/>
                <a:gd name="connsiteX11" fmla="*/ 933897 w 1672623"/>
                <a:gd name="connsiteY11" fmla="*/ 427035 h 1276640"/>
                <a:gd name="connsiteX12" fmla="*/ 946798 w 1672623"/>
                <a:gd name="connsiteY12" fmla="*/ 427035 h 1276640"/>
                <a:gd name="connsiteX13" fmla="*/ 918662 w 1672623"/>
                <a:gd name="connsiteY13" fmla="*/ 399201 h 1276640"/>
                <a:gd name="connsiteX14" fmla="*/ 884132 w 1672623"/>
                <a:gd name="connsiteY14" fmla="*/ 365041 h 1276640"/>
                <a:gd name="connsiteX15" fmla="*/ 884132 w 1672623"/>
                <a:gd name="connsiteY15" fmla="*/ 62291 h 1276640"/>
                <a:gd name="connsiteX16" fmla="*/ 1184510 w 1672623"/>
                <a:gd name="connsiteY16" fmla="*/ 62292 h 1276640"/>
                <a:gd name="connsiteX17" fmla="*/ 1605574 w 1672623"/>
                <a:gd name="connsiteY17" fmla="*/ 482926 h 1276640"/>
                <a:gd name="connsiteX18" fmla="*/ 1608256 w 1672623"/>
                <a:gd name="connsiteY18" fmla="*/ 482926 h 1276640"/>
                <a:gd name="connsiteX19" fmla="*/ 1672623 w 1672623"/>
                <a:gd name="connsiteY19" fmla="*/ 638320 h 127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72623" h="1276640">
                  <a:moveTo>
                    <a:pt x="1672623" y="638320"/>
                  </a:moveTo>
                  <a:cubicBezTo>
                    <a:pt x="1672623" y="699942"/>
                    <a:pt x="1648485" y="753526"/>
                    <a:pt x="1608256" y="793714"/>
                  </a:cubicBezTo>
                  <a:cubicBezTo>
                    <a:pt x="1605574" y="793714"/>
                    <a:pt x="1605574" y="793714"/>
                    <a:pt x="1605574" y="793714"/>
                  </a:cubicBezTo>
                  <a:cubicBezTo>
                    <a:pt x="1184509" y="1214349"/>
                    <a:pt x="1184509" y="1214349"/>
                    <a:pt x="1184509" y="1214349"/>
                  </a:cubicBezTo>
                  <a:cubicBezTo>
                    <a:pt x="1101369" y="1297404"/>
                    <a:pt x="967272" y="1297404"/>
                    <a:pt x="884132" y="1214349"/>
                  </a:cubicBezTo>
                  <a:cubicBezTo>
                    <a:pt x="800992" y="1131294"/>
                    <a:pt x="800992" y="997334"/>
                    <a:pt x="884132" y="914278"/>
                  </a:cubicBezTo>
                  <a:lnTo>
                    <a:pt x="948870" y="849606"/>
                  </a:lnTo>
                  <a:lnTo>
                    <a:pt x="881750" y="849606"/>
                  </a:lnTo>
                  <a:cubicBezTo>
                    <a:pt x="211758" y="849606"/>
                    <a:pt x="211758" y="849606"/>
                    <a:pt x="211758" y="849606"/>
                  </a:cubicBezTo>
                  <a:cubicBezTo>
                    <a:pt x="93817" y="849606"/>
                    <a:pt x="0" y="755999"/>
                    <a:pt x="0" y="638321"/>
                  </a:cubicBezTo>
                  <a:cubicBezTo>
                    <a:pt x="0" y="520643"/>
                    <a:pt x="93817" y="427035"/>
                    <a:pt x="211758" y="427035"/>
                  </a:cubicBezTo>
                  <a:cubicBezTo>
                    <a:pt x="524035" y="427035"/>
                    <a:pt x="758242" y="427035"/>
                    <a:pt x="933897" y="427035"/>
                  </a:cubicBezTo>
                  <a:lnTo>
                    <a:pt x="946798" y="427035"/>
                  </a:lnTo>
                  <a:lnTo>
                    <a:pt x="918662" y="399201"/>
                  </a:lnTo>
                  <a:cubicBezTo>
                    <a:pt x="884132" y="365041"/>
                    <a:pt x="884132" y="365041"/>
                    <a:pt x="884132" y="365041"/>
                  </a:cubicBezTo>
                  <a:cubicBezTo>
                    <a:pt x="800992" y="281986"/>
                    <a:pt x="800992" y="145346"/>
                    <a:pt x="884132" y="62291"/>
                  </a:cubicBezTo>
                  <a:cubicBezTo>
                    <a:pt x="967273" y="-20764"/>
                    <a:pt x="1101370" y="-20764"/>
                    <a:pt x="1184510" y="62292"/>
                  </a:cubicBezTo>
                  <a:cubicBezTo>
                    <a:pt x="1605574" y="482926"/>
                    <a:pt x="1605574" y="482926"/>
                    <a:pt x="1605574" y="482926"/>
                  </a:cubicBezTo>
                  <a:cubicBezTo>
                    <a:pt x="1608256" y="482926"/>
                    <a:pt x="1608256" y="482926"/>
                    <a:pt x="1608256" y="482926"/>
                  </a:cubicBezTo>
                  <a:cubicBezTo>
                    <a:pt x="1648485" y="523115"/>
                    <a:pt x="1672623" y="576699"/>
                    <a:pt x="1672623" y="638320"/>
                  </a:cubicBezTo>
                  <a:close/>
                </a:path>
              </a:pathLst>
            </a:custGeom>
            <a:gradFill>
              <a:gsLst>
                <a:gs pos="0">
                  <a:srgbClr val="FFED63"/>
                </a:gs>
                <a:gs pos="47000">
                  <a:srgbClr val="FE7D40"/>
                </a:gs>
                <a:gs pos="100000">
                  <a:srgbClr val="F04485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anchor="ctr">
              <a:noAutofit/>
            </a:bodyPr>
            <a:lstStyle/>
            <a:p>
              <a:pPr algn="ctr"/>
              <a:endParaRPr dirty="0">
                <a:ea typeface="迷你简准圆" panose="03000509000000000000" pitchFamily="65" charset="-122"/>
              </a:endParaRPr>
            </a:p>
          </p:txBody>
        </p:sp>
        <p:sp>
          <p:nvSpPr>
            <p:cNvPr id="40" name="îsḷïḋè"/>
            <p:cNvSpPr/>
            <p:nvPr/>
          </p:nvSpPr>
          <p:spPr>
            <a:xfrm>
              <a:off x="5894495" y="2254666"/>
              <a:ext cx="403010" cy="402760"/>
            </a:xfrm>
            <a:custGeom>
              <a:avLst/>
              <a:gdLst>
                <a:gd name="connsiteX0" fmla="*/ 482620 w 607097"/>
                <a:gd name="connsiteY0" fmla="*/ 381169 h 606722"/>
                <a:gd name="connsiteX1" fmla="*/ 496768 w 607097"/>
                <a:gd name="connsiteY1" fmla="*/ 381169 h 606722"/>
                <a:gd name="connsiteX2" fmla="*/ 510916 w 607097"/>
                <a:gd name="connsiteY2" fmla="*/ 395381 h 606722"/>
                <a:gd name="connsiteX3" fmla="*/ 510916 w 607097"/>
                <a:gd name="connsiteY3" fmla="*/ 409505 h 606722"/>
                <a:gd name="connsiteX4" fmla="*/ 503887 w 607097"/>
                <a:gd name="connsiteY4" fmla="*/ 412525 h 606722"/>
                <a:gd name="connsiteX5" fmla="*/ 496768 w 607097"/>
                <a:gd name="connsiteY5" fmla="*/ 409505 h 606722"/>
                <a:gd name="connsiteX6" fmla="*/ 482620 w 607097"/>
                <a:gd name="connsiteY6" fmla="*/ 395381 h 606722"/>
                <a:gd name="connsiteX7" fmla="*/ 482620 w 607097"/>
                <a:gd name="connsiteY7" fmla="*/ 381169 h 606722"/>
                <a:gd name="connsiteX8" fmla="*/ 546398 w 607097"/>
                <a:gd name="connsiteY8" fmla="*/ 242745 h 606722"/>
                <a:gd name="connsiteX9" fmla="*/ 566606 w 607097"/>
                <a:gd name="connsiteY9" fmla="*/ 242745 h 606722"/>
                <a:gd name="connsiteX10" fmla="*/ 576754 w 607097"/>
                <a:gd name="connsiteY10" fmla="*/ 252756 h 606722"/>
                <a:gd name="connsiteX11" fmla="*/ 566606 w 607097"/>
                <a:gd name="connsiteY11" fmla="*/ 262856 h 606722"/>
                <a:gd name="connsiteX12" fmla="*/ 546398 w 607097"/>
                <a:gd name="connsiteY12" fmla="*/ 262856 h 606722"/>
                <a:gd name="connsiteX13" fmla="*/ 536249 w 607097"/>
                <a:gd name="connsiteY13" fmla="*/ 252756 h 606722"/>
                <a:gd name="connsiteX14" fmla="*/ 546398 w 607097"/>
                <a:gd name="connsiteY14" fmla="*/ 242745 h 606722"/>
                <a:gd name="connsiteX15" fmla="*/ 353968 w 607097"/>
                <a:gd name="connsiteY15" fmla="*/ 101120 h 606722"/>
                <a:gd name="connsiteX16" fmla="*/ 364118 w 607097"/>
                <a:gd name="connsiteY16" fmla="*/ 111251 h 606722"/>
                <a:gd name="connsiteX17" fmla="*/ 364118 w 607097"/>
                <a:gd name="connsiteY17" fmla="*/ 242683 h 606722"/>
                <a:gd name="connsiteX18" fmla="*/ 424838 w 607097"/>
                <a:gd name="connsiteY18" fmla="*/ 242683 h 606722"/>
                <a:gd name="connsiteX19" fmla="*/ 434988 w 607097"/>
                <a:gd name="connsiteY19" fmla="*/ 252725 h 606722"/>
                <a:gd name="connsiteX20" fmla="*/ 424838 w 607097"/>
                <a:gd name="connsiteY20" fmla="*/ 262856 h 606722"/>
                <a:gd name="connsiteX21" fmla="*/ 353968 w 607097"/>
                <a:gd name="connsiteY21" fmla="*/ 262856 h 606722"/>
                <a:gd name="connsiteX22" fmla="*/ 343818 w 607097"/>
                <a:gd name="connsiteY22" fmla="*/ 252725 h 606722"/>
                <a:gd name="connsiteX23" fmla="*/ 343818 w 607097"/>
                <a:gd name="connsiteY23" fmla="*/ 111251 h 606722"/>
                <a:gd name="connsiteX24" fmla="*/ 353968 w 607097"/>
                <a:gd name="connsiteY24" fmla="*/ 101120 h 606722"/>
                <a:gd name="connsiteX25" fmla="*/ 496768 w 607097"/>
                <a:gd name="connsiteY25" fmla="*/ 96101 h 606722"/>
                <a:gd name="connsiteX26" fmla="*/ 510916 w 607097"/>
                <a:gd name="connsiteY26" fmla="*/ 96101 h 606722"/>
                <a:gd name="connsiteX27" fmla="*/ 510916 w 607097"/>
                <a:gd name="connsiteY27" fmla="*/ 110217 h 606722"/>
                <a:gd name="connsiteX28" fmla="*/ 496768 w 607097"/>
                <a:gd name="connsiteY28" fmla="*/ 124334 h 606722"/>
                <a:gd name="connsiteX29" fmla="*/ 489650 w 607097"/>
                <a:gd name="connsiteY29" fmla="*/ 127441 h 606722"/>
                <a:gd name="connsiteX30" fmla="*/ 482620 w 607097"/>
                <a:gd name="connsiteY30" fmla="*/ 124334 h 606722"/>
                <a:gd name="connsiteX31" fmla="*/ 482620 w 607097"/>
                <a:gd name="connsiteY31" fmla="*/ 110217 h 606722"/>
                <a:gd name="connsiteX32" fmla="*/ 196955 w 607097"/>
                <a:gd name="connsiteY32" fmla="*/ 96101 h 606722"/>
                <a:gd name="connsiteX33" fmla="*/ 211110 w 607097"/>
                <a:gd name="connsiteY33" fmla="*/ 96101 h 606722"/>
                <a:gd name="connsiteX34" fmla="*/ 225355 w 607097"/>
                <a:gd name="connsiteY34" fmla="*/ 110217 h 606722"/>
                <a:gd name="connsiteX35" fmla="*/ 225355 w 607097"/>
                <a:gd name="connsiteY35" fmla="*/ 124334 h 606722"/>
                <a:gd name="connsiteX36" fmla="*/ 218233 w 607097"/>
                <a:gd name="connsiteY36" fmla="*/ 127441 h 606722"/>
                <a:gd name="connsiteX37" fmla="*/ 211110 w 607097"/>
                <a:gd name="connsiteY37" fmla="*/ 124334 h 606722"/>
                <a:gd name="connsiteX38" fmla="*/ 196955 w 607097"/>
                <a:gd name="connsiteY38" fmla="*/ 110217 h 606722"/>
                <a:gd name="connsiteX39" fmla="*/ 196955 w 607097"/>
                <a:gd name="connsiteY39" fmla="*/ 96101 h 606722"/>
                <a:gd name="connsiteX40" fmla="*/ 103963 w 607097"/>
                <a:gd name="connsiteY40" fmla="*/ 81761 h 606722"/>
                <a:gd name="connsiteX41" fmla="*/ 87598 w 607097"/>
                <a:gd name="connsiteY41" fmla="*/ 90026 h 606722"/>
                <a:gd name="connsiteX42" fmla="*/ 62322 w 607097"/>
                <a:gd name="connsiteY42" fmla="*/ 115266 h 606722"/>
                <a:gd name="connsiteX43" fmla="*/ 34998 w 607097"/>
                <a:gd name="connsiteY43" fmla="*/ 265902 h 606722"/>
                <a:gd name="connsiteX44" fmla="*/ 75494 w 607097"/>
                <a:gd name="connsiteY44" fmla="*/ 322602 h 606722"/>
                <a:gd name="connsiteX45" fmla="*/ 283044 w 607097"/>
                <a:gd name="connsiteY45" fmla="*/ 530826 h 606722"/>
                <a:gd name="connsiteX46" fmla="*/ 327634 w 607097"/>
                <a:gd name="connsiteY46" fmla="*/ 565219 h 606722"/>
                <a:gd name="connsiteX47" fmla="*/ 490684 w 607097"/>
                <a:gd name="connsiteY47" fmla="*/ 545046 h 606722"/>
                <a:gd name="connsiteX48" fmla="*/ 515960 w 607097"/>
                <a:gd name="connsiteY48" fmla="*/ 519717 h 606722"/>
                <a:gd name="connsiteX49" fmla="*/ 521033 w 607097"/>
                <a:gd name="connsiteY49" fmla="*/ 485324 h 606722"/>
                <a:gd name="connsiteX50" fmla="*/ 434969 w 607097"/>
                <a:gd name="connsiteY50" fmla="*/ 411561 h 606722"/>
                <a:gd name="connsiteX51" fmla="*/ 414321 w 607097"/>
                <a:gd name="connsiteY51" fmla="*/ 406318 h 606722"/>
                <a:gd name="connsiteX52" fmla="*/ 413698 w 607097"/>
                <a:gd name="connsiteY52" fmla="*/ 406496 h 606722"/>
                <a:gd name="connsiteX53" fmla="*/ 405599 w 607097"/>
                <a:gd name="connsiteY53" fmla="*/ 413605 h 606722"/>
                <a:gd name="connsiteX54" fmla="*/ 404620 w 607097"/>
                <a:gd name="connsiteY54" fmla="*/ 414583 h 606722"/>
                <a:gd name="connsiteX55" fmla="*/ 373202 w 607097"/>
                <a:gd name="connsiteY55" fmla="*/ 447910 h 606722"/>
                <a:gd name="connsiteX56" fmla="*/ 349528 w 607097"/>
                <a:gd name="connsiteY56" fmla="*/ 459552 h 606722"/>
                <a:gd name="connsiteX57" fmla="*/ 405599 w 607097"/>
                <a:gd name="connsiteY57" fmla="*/ 475282 h 606722"/>
                <a:gd name="connsiteX58" fmla="*/ 414677 w 607097"/>
                <a:gd name="connsiteY58" fmla="*/ 486391 h 606722"/>
                <a:gd name="connsiteX59" fmla="*/ 404620 w 607097"/>
                <a:gd name="connsiteY59" fmla="*/ 495456 h 606722"/>
                <a:gd name="connsiteX60" fmla="*/ 403552 w 607097"/>
                <a:gd name="connsiteY60" fmla="*/ 495456 h 606722"/>
                <a:gd name="connsiteX61" fmla="*/ 287138 w 607097"/>
                <a:gd name="connsiteY61" fmla="*/ 441866 h 606722"/>
                <a:gd name="connsiteX62" fmla="*/ 286426 w 607097"/>
                <a:gd name="connsiteY62" fmla="*/ 441067 h 606722"/>
                <a:gd name="connsiteX63" fmla="*/ 284112 w 607097"/>
                <a:gd name="connsiteY63" fmla="*/ 438845 h 606722"/>
                <a:gd name="connsiteX64" fmla="*/ 176777 w 607097"/>
                <a:gd name="connsiteY64" fmla="*/ 331666 h 606722"/>
                <a:gd name="connsiteX65" fmla="*/ 111895 w 607097"/>
                <a:gd name="connsiteY65" fmla="*/ 213379 h 606722"/>
                <a:gd name="connsiteX66" fmla="*/ 121062 w 607097"/>
                <a:gd name="connsiteY66" fmla="*/ 202270 h 606722"/>
                <a:gd name="connsiteX67" fmla="*/ 132188 w 607097"/>
                <a:gd name="connsiteY67" fmla="*/ 211335 h 606722"/>
                <a:gd name="connsiteX68" fmla="*/ 146428 w 607097"/>
                <a:gd name="connsiteY68" fmla="*/ 259325 h 606722"/>
                <a:gd name="connsiteX69" fmla="*/ 158532 w 607097"/>
                <a:gd name="connsiteY69" fmla="*/ 233553 h 606722"/>
                <a:gd name="connsiteX70" fmla="*/ 191907 w 607097"/>
                <a:gd name="connsiteY70" fmla="*/ 202270 h 606722"/>
                <a:gd name="connsiteX71" fmla="*/ 192975 w 607097"/>
                <a:gd name="connsiteY71" fmla="*/ 201204 h 606722"/>
                <a:gd name="connsiteX72" fmla="*/ 200006 w 607097"/>
                <a:gd name="connsiteY72" fmla="*/ 193117 h 606722"/>
                <a:gd name="connsiteX73" fmla="*/ 194933 w 607097"/>
                <a:gd name="connsiteY73" fmla="*/ 170899 h 606722"/>
                <a:gd name="connsiteX74" fmla="*/ 121062 w 607097"/>
                <a:gd name="connsiteY74" fmla="*/ 84961 h 606722"/>
                <a:gd name="connsiteX75" fmla="*/ 103963 w 607097"/>
                <a:gd name="connsiteY75" fmla="*/ 81761 h 606722"/>
                <a:gd name="connsiteX76" fmla="*/ 353980 w 607097"/>
                <a:gd name="connsiteY76" fmla="*/ 30273 h 606722"/>
                <a:gd name="connsiteX77" fmla="*/ 364141 w 607097"/>
                <a:gd name="connsiteY77" fmla="*/ 40422 h 606722"/>
                <a:gd name="connsiteX78" fmla="*/ 364141 w 607097"/>
                <a:gd name="connsiteY78" fmla="*/ 60719 h 606722"/>
                <a:gd name="connsiteX79" fmla="*/ 353980 w 607097"/>
                <a:gd name="connsiteY79" fmla="*/ 70778 h 606722"/>
                <a:gd name="connsiteX80" fmla="*/ 343818 w 607097"/>
                <a:gd name="connsiteY80" fmla="*/ 60719 h 606722"/>
                <a:gd name="connsiteX81" fmla="*/ 343818 w 607097"/>
                <a:gd name="connsiteY81" fmla="*/ 40422 h 606722"/>
                <a:gd name="connsiteX82" fmla="*/ 353980 w 607097"/>
                <a:gd name="connsiteY82" fmla="*/ 30273 h 606722"/>
                <a:gd name="connsiteX83" fmla="*/ 353978 w 607097"/>
                <a:gd name="connsiteY83" fmla="*/ 20263 h 606722"/>
                <a:gd name="connsiteX84" fmla="*/ 174819 w 607097"/>
                <a:gd name="connsiteY84" fmla="*/ 104957 h 606722"/>
                <a:gd name="connsiteX85" fmla="*/ 214246 w 607097"/>
                <a:gd name="connsiteY85" fmla="*/ 160768 h 606722"/>
                <a:gd name="connsiteX86" fmla="*/ 221278 w 607097"/>
                <a:gd name="connsiteY86" fmla="*/ 198182 h 606722"/>
                <a:gd name="connsiteX87" fmla="*/ 215938 w 607097"/>
                <a:gd name="connsiteY87" fmla="*/ 209025 h 606722"/>
                <a:gd name="connsiteX88" fmla="*/ 210152 w 607097"/>
                <a:gd name="connsiteY88" fmla="*/ 215157 h 606722"/>
                <a:gd name="connsiteX89" fmla="*/ 206147 w 607097"/>
                <a:gd name="connsiteY89" fmla="*/ 218445 h 606722"/>
                <a:gd name="connsiteX90" fmla="*/ 176777 w 607097"/>
                <a:gd name="connsiteY90" fmla="*/ 244662 h 606722"/>
                <a:gd name="connsiteX91" fmla="*/ 182829 w 607097"/>
                <a:gd name="connsiteY91" fmla="*/ 308382 h 606722"/>
                <a:gd name="connsiteX92" fmla="*/ 189504 w 607097"/>
                <a:gd name="connsiteY92" fmla="*/ 315136 h 606722"/>
                <a:gd name="connsiteX93" fmla="*/ 189949 w 607097"/>
                <a:gd name="connsiteY93" fmla="*/ 315492 h 606722"/>
                <a:gd name="connsiteX94" fmla="*/ 191640 w 607097"/>
                <a:gd name="connsiteY94" fmla="*/ 317269 h 606722"/>
                <a:gd name="connsiteX95" fmla="*/ 298263 w 607097"/>
                <a:gd name="connsiteY95" fmla="*/ 424714 h 606722"/>
                <a:gd name="connsiteX96" fmla="*/ 362077 w 607097"/>
                <a:gd name="connsiteY96" fmla="*/ 430758 h 606722"/>
                <a:gd name="connsiteX97" fmla="*/ 388422 w 607097"/>
                <a:gd name="connsiteY97" fmla="*/ 401430 h 606722"/>
                <a:gd name="connsiteX98" fmla="*/ 408625 w 607097"/>
                <a:gd name="connsiteY98" fmla="*/ 386233 h 606722"/>
                <a:gd name="connsiteX99" fmla="*/ 419661 w 607097"/>
                <a:gd name="connsiteY99" fmla="*/ 384900 h 606722"/>
                <a:gd name="connsiteX100" fmla="*/ 446094 w 607097"/>
                <a:gd name="connsiteY100" fmla="*/ 392365 h 606722"/>
                <a:gd name="connsiteX101" fmla="*/ 501987 w 607097"/>
                <a:gd name="connsiteY101" fmla="*/ 431646 h 606722"/>
                <a:gd name="connsiteX102" fmla="*/ 586894 w 607097"/>
                <a:gd name="connsiteY102" fmla="*/ 252749 h 606722"/>
                <a:gd name="connsiteX103" fmla="*/ 353978 w 607097"/>
                <a:gd name="connsiteY103" fmla="*/ 20263 h 606722"/>
                <a:gd name="connsiteX104" fmla="*/ 353978 w 607097"/>
                <a:gd name="connsiteY104" fmla="*/ 0 h 606722"/>
                <a:gd name="connsiteX105" fmla="*/ 607097 w 607097"/>
                <a:gd name="connsiteY105" fmla="*/ 252749 h 606722"/>
                <a:gd name="connsiteX106" fmla="*/ 517384 w 607097"/>
                <a:gd name="connsiteY106" fmla="*/ 445421 h 606722"/>
                <a:gd name="connsiteX107" fmla="*/ 540257 w 607097"/>
                <a:gd name="connsiteY107" fmla="*/ 474215 h 606722"/>
                <a:gd name="connsiteX108" fmla="*/ 531179 w 607097"/>
                <a:gd name="connsiteY108" fmla="*/ 532870 h 606722"/>
                <a:gd name="connsiteX109" fmla="*/ 505814 w 607097"/>
                <a:gd name="connsiteY109" fmla="*/ 559176 h 606722"/>
                <a:gd name="connsiteX110" fmla="*/ 401505 w 607097"/>
                <a:gd name="connsiteY110" fmla="*/ 606722 h 606722"/>
                <a:gd name="connsiteX111" fmla="*/ 318556 w 607097"/>
                <a:gd name="connsiteY111" fmla="*/ 582460 h 606722"/>
                <a:gd name="connsiteX112" fmla="*/ 268893 w 607097"/>
                <a:gd name="connsiteY112" fmla="*/ 543979 h 606722"/>
                <a:gd name="connsiteX113" fmla="*/ 61343 w 607097"/>
                <a:gd name="connsiteY113" fmla="*/ 336732 h 606722"/>
                <a:gd name="connsiteX114" fmla="*/ 16753 w 607097"/>
                <a:gd name="connsiteY114" fmla="*/ 275056 h 606722"/>
                <a:gd name="connsiteX115" fmla="*/ 48171 w 607097"/>
                <a:gd name="connsiteY115" fmla="*/ 101135 h 606722"/>
                <a:gd name="connsiteX116" fmla="*/ 73447 w 607097"/>
                <a:gd name="connsiteY116" fmla="*/ 75807 h 606722"/>
                <a:gd name="connsiteX117" fmla="*/ 132188 w 607097"/>
                <a:gd name="connsiteY117" fmla="*/ 66742 h 606722"/>
                <a:gd name="connsiteX118" fmla="*/ 160757 w 607097"/>
                <a:gd name="connsiteY118" fmla="*/ 89315 h 606722"/>
                <a:gd name="connsiteX119" fmla="*/ 353978 w 607097"/>
                <a:gd name="connsiteY119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607097" h="606722">
                  <a:moveTo>
                    <a:pt x="482620" y="381169"/>
                  </a:moveTo>
                  <a:cubicBezTo>
                    <a:pt x="486624" y="377172"/>
                    <a:pt x="492675" y="377172"/>
                    <a:pt x="496768" y="381169"/>
                  </a:cubicBezTo>
                  <a:lnTo>
                    <a:pt x="510916" y="395381"/>
                  </a:lnTo>
                  <a:cubicBezTo>
                    <a:pt x="515009" y="399379"/>
                    <a:pt x="515009" y="405419"/>
                    <a:pt x="510916" y="409505"/>
                  </a:cubicBezTo>
                  <a:cubicBezTo>
                    <a:pt x="509937" y="412525"/>
                    <a:pt x="506912" y="412525"/>
                    <a:pt x="503887" y="412525"/>
                  </a:cubicBezTo>
                  <a:cubicBezTo>
                    <a:pt x="500861" y="412525"/>
                    <a:pt x="498815" y="411548"/>
                    <a:pt x="496768" y="409505"/>
                  </a:cubicBezTo>
                  <a:lnTo>
                    <a:pt x="482620" y="395381"/>
                  </a:lnTo>
                  <a:cubicBezTo>
                    <a:pt x="478527" y="391295"/>
                    <a:pt x="478527" y="385255"/>
                    <a:pt x="482620" y="381169"/>
                  </a:cubicBezTo>
                  <a:close/>
                  <a:moveTo>
                    <a:pt x="546398" y="242745"/>
                  </a:moveTo>
                  <a:lnTo>
                    <a:pt x="566606" y="242745"/>
                  </a:lnTo>
                  <a:cubicBezTo>
                    <a:pt x="572659" y="242745"/>
                    <a:pt x="576754" y="246732"/>
                    <a:pt x="576754" y="252756"/>
                  </a:cubicBezTo>
                  <a:cubicBezTo>
                    <a:pt x="576754" y="258869"/>
                    <a:pt x="572659" y="262856"/>
                    <a:pt x="566606" y="262856"/>
                  </a:cubicBezTo>
                  <a:lnTo>
                    <a:pt x="546398" y="262856"/>
                  </a:lnTo>
                  <a:cubicBezTo>
                    <a:pt x="540255" y="262856"/>
                    <a:pt x="536249" y="258869"/>
                    <a:pt x="536249" y="252756"/>
                  </a:cubicBezTo>
                  <a:cubicBezTo>
                    <a:pt x="536249" y="246732"/>
                    <a:pt x="540255" y="242745"/>
                    <a:pt x="546398" y="242745"/>
                  </a:cubicBezTo>
                  <a:close/>
                  <a:moveTo>
                    <a:pt x="353968" y="101120"/>
                  </a:moveTo>
                  <a:cubicBezTo>
                    <a:pt x="360022" y="101120"/>
                    <a:pt x="364118" y="105119"/>
                    <a:pt x="364118" y="111251"/>
                  </a:cubicBezTo>
                  <a:lnTo>
                    <a:pt x="364118" y="242683"/>
                  </a:lnTo>
                  <a:lnTo>
                    <a:pt x="424838" y="242683"/>
                  </a:lnTo>
                  <a:cubicBezTo>
                    <a:pt x="430893" y="242683"/>
                    <a:pt x="434988" y="246682"/>
                    <a:pt x="434988" y="252725"/>
                  </a:cubicBezTo>
                  <a:cubicBezTo>
                    <a:pt x="434988" y="258857"/>
                    <a:pt x="430893" y="262856"/>
                    <a:pt x="424838" y="262856"/>
                  </a:cubicBezTo>
                  <a:lnTo>
                    <a:pt x="353968" y="262856"/>
                  </a:lnTo>
                  <a:cubicBezTo>
                    <a:pt x="347825" y="262856"/>
                    <a:pt x="343818" y="258857"/>
                    <a:pt x="343818" y="252725"/>
                  </a:cubicBezTo>
                  <a:lnTo>
                    <a:pt x="343818" y="111251"/>
                  </a:lnTo>
                  <a:cubicBezTo>
                    <a:pt x="343818" y="105119"/>
                    <a:pt x="347825" y="101120"/>
                    <a:pt x="353968" y="101120"/>
                  </a:cubicBezTo>
                  <a:close/>
                  <a:moveTo>
                    <a:pt x="496768" y="96101"/>
                  </a:moveTo>
                  <a:cubicBezTo>
                    <a:pt x="500861" y="92017"/>
                    <a:pt x="506912" y="92017"/>
                    <a:pt x="510916" y="96101"/>
                  </a:cubicBezTo>
                  <a:cubicBezTo>
                    <a:pt x="515009" y="100096"/>
                    <a:pt x="515009" y="106222"/>
                    <a:pt x="510916" y="110217"/>
                  </a:cubicBezTo>
                  <a:lnTo>
                    <a:pt x="496768" y="124334"/>
                  </a:lnTo>
                  <a:cubicBezTo>
                    <a:pt x="494722" y="126376"/>
                    <a:pt x="492675" y="127441"/>
                    <a:pt x="489650" y="127441"/>
                  </a:cubicBezTo>
                  <a:cubicBezTo>
                    <a:pt x="486624" y="127441"/>
                    <a:pt x="484578" y="126376"/>
                    <a:pt x="482620" y="124334"/>
                  </a:cubicBezTo>
                  <a:cubicBezTo>
                    <a:pt x="478527" y="120338"/>
                    <a:pt x="478527" y="114301"/>
                    <a:pt x="482620" y="110217"/>
                  </a:cubicBezTo>
                  <a:close/>
                  <a:moveTo>
                    <a:pt x="196955" y="96101"/>
                  </a:moveTo>
                  <a:cubicBezTo>
                    <a:pt x="201050" y="92017"/>
                    <a:pt x="207104" y="92017"/>
                    <a:pt x="211110" y="96101"/>
                  </a:cubicBezTo>
                  <a:lnTo>
                    <a:pt x="225355" y="110217"/>
                  </a:lnTo>
                  <a:cubicBezTo>
                    <a:pt x="229361" y="114301"/>
                    <a:pt x="229361" y="120338"/>
                    <a:pt x="225355" y="124334"/>
                  </a:cubicBezTo>
                  <a:cubicBezTo>
                    <a:pt x="223307" y="126376"/>
                    <a:pt x="220280" y="127441"/>
                    <a:pt x="218233" y="127441"/>
                  </a:cubicBezTo>
                  <a:cubicBezTo>
                    <a:pt x="215206" y="127441"/>
                    <a:pt x="213158" y="126376"/>
                    <a:pt x="211110" y="124334"/>
                  </a:cubicBezTo>
                  <a:lnTo>
                    <a:pt x="196955" y="110217"/>
                  </a:lnTo>
                  <a:cubicBezTo>
                    <a:pt x="192949" y="106222"/>
                    <a:pt x="192949" y="100096"/>
                    <a:pt x="196955" y="96101"/>
                  </a:cubicBezTo>
                  <a:close/>
                  <a:moveTo>
                    <a:pt x="103963" y="81761"/>
                  </a:moveTo>
                  <a:cubicBezTo>
                    <a:pt x="98011" y="82650"/>
                    <a:pt x="92182" y="85449"/>
                    <a:pt x="87598" y="90026"/>
                  </a:cubicBezTo>
                  <a:lnTo>
                    <a:pt x="62322" y="115266"/>
                  </a:lnTo>
                  <a:cubicBezTo>
                    <a:pt x="17732" y="159790"/>
                    <a:pt x="8654" y="209291"/>
                    <a:pt x="34998" y="265902"/>
                  </a:cubicBezTo>
                  <a:cubicBezTo>
                    <a:pt x="44077" y="285187"/>
                    <a:pt x="57249" y="304383"/>
                    <a:pt x="75494" y="322602"/>
                  </a:cubicBezTo>
                  <a:lnTo>
                    <a:pt x="283044" y="530826"/>
                  </a:lnTo>
                  <a:cubicBezTo>
                    <a:pt x="297284" y="545046"/>
                    <a:pt x="312415" y="557132"/>
                    <a:pt x="327634" y="565219"/>
                  </a:cubicBezTo>
                  <a:cubicBezTo>
                    <a:pt x="389401" y="599612"/>
                    <a:pt x="443068" y="592503"/>
                    <a:pt x="490684" y="545046"/>
                  </a:cubicBezTo>
                  <a:lnTo>
                    <a:pt x="515960" y="519717"/>
                  </a:lnTo>
                  <a:cubicBezTo>
                    <a:pt x="525127" y="510653"/>
                    <a:pt x="527085" y="496433"/>
                    <a:pt x="521033" y="485324"/>
                  </a:cubicBezTo>
                  <a:cubicBezTo>
                    <a:pt x="503856" y="451998"/>
                    <a:pt x="434969" y="411561"/>
                    <a:pt x="434969" y="411561"/>
                  </a:cubicBezTo>
                  <a:cubicBezTo>
                    <a:pt x="427582" y="407829"/>
                    <a:pt x="420195" y="405874"/>
                    <a:pt x="414321" y="406318"/>
                  </a:cubicBezTo>
                  <a:cubicBezTo>
                    <a:pt x="414143" y="406318"/>
                    <a:pt x="413876" y="406407"/>
                    <a:pt x="413698" y="406496"/>
                  </a:cubicBezTo>
                  <a:cubicBezTo>
                    <a:pt x="409604" y="407473"/>
                    <a:pt x="407646" y="409517"/>
                    <a:pt x="405599" y="413605"/>
                  </a:cubicBezTo>
                  <a:lnTo>
                    <a:pt x="404620" y="414583"/>
                  </a:lnTo>
                  <a:cubicBezTo>
                    <a:pt x="397500" y="423648"/>
                    <a:pt x="380323" y="443910"/>
                    <a:pt x="373202" y="447910"/>
                  </a:cubicBezTo>
                  <a:cubicBezTo>
                    <a:pt x="365548" y="453242"/>
                    <a:pt x="357538" y="457152"/>
                    <a:pt x="349528" y="459552"/>
                  </a:cubicBezTo>
                  <a:cubicBezTo>
                    <a:pt x="365281" y="466839"/>
                    <a:pt x="384328" y="473149"/>
                    <a:pt x="405599" y="475282"/>
                  </a:cubicBezTo>
                  <a:cubicBezTo>
                    <a:pt x="410672" y="476259"/>
                    <a:pt x="414677" y="480259"/>
                    <a:pt x="414677" y="486391"/>
                  </a:cubicBezTo>
                  <a:cubicBezTo>
                    <a:pt x="413698" y="491456"/>
                    <a:pt x="409604" y="495456"/>
                    <a:pt x="404620" y="495456"/>
                  </a:cubicBezTo>
                  <a:lnTo>
                    <a:pt x="403552" y="495456"/>
                  </a:lnTo>
                  <a:cubicBezTo>
                    <a:pt x="333686" y="488346"/>
                    <a:pt x="288117" y="443910"/>
                    <a:pt x="287138" y="441866"/>
                  </a:cubicBezTo>
                  <a:cubicBezTo>
                    <a:pt x="286871" y="441600"/>
                    <a:pt x="286604" y="441333"/>
                    <a:pt x="286426" y="441067"/>
                  </a:cubicBezTo>
                  <a:cubicBezTo>
                    <a:pt x="285625" y="440356"/>
                    <a:pt x="284824" y="439645"/>
                    <a:pt x="284112" y="438845"/>
                  </a:cubicBezTo>
                  <a:lnTo>
                    <a:pt x="176777" y="331666"/>
                  </a:lnTo>
                  <a:cubicBezTo>
                    <a:pt x="174730" y="329622"/>
                    <a:pt x="119015" y="284120"/>
                    <a:pt x="111895" y="213379"/>
                  </a:cubicBezTo>
                  <a:cubicBezTo>
                    <a:pt x="110916" y="208314"/>
                    <a:pt x="115010" y="203248"/>
                    <a:pt x="121062" y="202270"/>
                  </a:cubicBezTo>
                  <a:cubicBezTo>
                    <a:pt x="127115" y="201204"/>
                    <a:pt x="131209" y="205292"/>
                    <a:pt x="132188" y="211335"/>
                  </a:cubicBezTo>
                  <a:cubicBezTo>
                    <a:pt x="133968" y="229109"/>
                    <a:pt x="139486" y="245284"/>
                    <a:pt x="146428" y="259325"/>
                  </a:cubicBezTo>
                  <a:cubicBezTo>
                    <a:pt x="148653" y="250794"/>
                    <a:pt x="152658" y="242262"/>
                    <a:pt x="158532" y="233553"/>
                  </a:cubicBezTo>
                  <a:cubicBezTo>
                    <a:pt x="162537" y="227510"/>
                    <a:pt x="183808" y="210358"/>
                    <a:pt x="191907" y="202270"/>
                  </a:cubicBezTo>
                  <a:lnTo>
                    <a:pt x="192975" y="201204"/>
                  </a:lnTo>
                  <a:cubicBezTo>
                    <a:pt x="196980" y="199160"/>
                    <a:pt x="199027" y="196138"/>
                    <a:pt x="200006" y="193117"/>
                  </a:cubicBezTo>
                  <a:cubicBezTo>
                    <a:pt x="202053" y="187073"/>
                    <a:pt x="200006" y="178986"/>
                    <a:pt x="194933" y="170899"/>
                  </a:cubicBezTo>
                  <a:cubicBezTo>
                    <a:pt x="194933" y="169832"/>
                    <a:pt x="154438" y="102113"/>
                    <a:pt x="121062" y="84961"/>
                  </a:cubicBezTo>
                  <a:cubicBezTo>
                    <a:pt x="115989" y="81895"/>
                    <a:pt x="109915" y="80873"/>
                    <a:pt x="103963" y="81761"/>
                  </a:cubicBezTo>
                  <a:close/>
                  <a:moveTo>
                    <a:pt x="353980" y="30273"/>
                  </a:moveTo>
                  <a:cubicBezTo>
                    <a:pt x="360041" y="30273"/>
                    <a:pt x="364141" y="34368"/>
                    <a:pt x="364141" y="40422"/>
                  </a:cubicBezTo>
                  <a:lnTo>
                    <a:pt x="364141" y="60719"/>
                  </a:lnTo>
                  <a:cubicBezTo>
                    <a:pt x="364141" y="66772"/>
                    <a:pt x="360041" y="70778"/>
                    <a:pt x="353980" y="70778"/>
                  </a:cubicBezTo>
                  <a:cubicBezTo>
                    <a:pt x="347829" y="70778"/>
                    <a:pt x="343818" y="66772"/>
                    <a:pt x="343818" y="60719"/>
                  </a:cubicBezTo>
                  <a:lnTo>
                    <a:pt x="343818" y="40422"/>
                  </a:lnTo>
                  <a:cubicBezTo>
                    <a:pt x="343818" y="34368"/>
                    <a:pt x="347829" y="30273"/>
                    <a:pt x="353980" y="30273"/>
                  </a:cubicBezTo>
                  <a:close/>
                  <a:moveTo>
                    <a:pt x="353978" y="20263"/>
                  </a:moveTo>
                  <a:cubicBezTo>
                    <a:pt x="284112" y="20263"/>
                    <a:pt x="219409" y="50479"/>
                    <a:pt x="174819" y="104957"/>
                  </a:cubicBezTo>
                  <a:cubicBezTo>
                    <a:pt x="196446" y="130818"/>
                    <a:pt x="212911" y="158901"/>
                    <a:pt x="214246" y="160768"/>
                  </a:cubicBezTo>
                  <a:cubicBezTo>
                    <a:pt x="221278" y="173920"/>
                    <a:pt x="224304" y="187073"/>
                    <a:pt x="221278" y="198182"/>
                  </a:cubicBezTo>
                  <a:cubicBezTo>
                    <a:pt x="220299" y="202093"/>
                    <a:pt x="218430" y="205736"/>
                    <a:pt x="215938" y="209025"/>
                  </a:cubicBezTo>
                  <a:cubicBezTo>
                    <a:pt x="214336" y="211335"/>
                    <a:pt x="212466" y="213379"/>
                    <a:pt x="210152" y="215157"/>
                  </a:cubicBezTo>
                  <a:cubicBezTo>
                    <a:pt x="208906" y="216312"/>
                    <a:pt x="207482" y="217378"/>
                    <a:pt x="206147" y="218445"/>
                  </a:cubicBezTo>
                  <a:cubicBezTo>
                    <a:pt x="193954" y="228487"/>
                    <a:pt x="179803" y="241640"/>
                    <a:pt x="176777" y="244662"/>
                  </a:cubicBezTo>
                  <a:cubicBezTo>
                    <a:pt x="160579" y="269012"/>
                    <a:pt x="162537" y="287142"/>
                    <a:pt x="182829" y="308382"/>
                  </a:cubicBezTo>
                  <a:lnTo>
                    <a:pt x="189504" y="315136"/>
                  </a:lnTo>
                  <a:cubicBezTo>
                    <a:pt x="189771" y="315403"/>
                    <a:pt x="189949" y="315492"/>
                    <a:pt x="189949" y="315492"/>
                  </a:cubicBezTo>
                  <a:cubicBezTo>
                    <a:pt x="190572" y="316025"/>
                    <a:pt x="191195" y="316647"/>
                    <a:pt x="191640" y="317269"/>
                  </a:cubicBezTo>
                  <a:lnTo>
                    <a:pt x="298263" y="424714"/>
                  </a:lnTo>
                  <a:cubicBezTo>
                    <a:pt x="318556" y="444888"/>
                    <a:pt x="337780" y="446932"/>
                    <a:pt x="362077" y="430758"/>
                  </a:cubicBezTo>
                  <a:cubicBezTo>
                    <a:pt x="365103" y="428713"/>
                    <a:pt x="378275" y="414583"/>
                    <a:pt x="388422" y="401430"/>
                  </a:cubicBezTo>
                  <a:cubicBezTo>
                    <a:pt x="393406" y="393343"/>
                    <a:pt x="400526" y="388277"/>
                    <a:pt x="408625" y="386233"/>
                  </a:cubicBezTo>
                  <a:cubicBezTo>
                    <a:pt x="412096" y="385344"/>
                    <a:pt x="415834" y="384900"/>
                    <a:pt x="419661" y="384900"/>
                  </a:cubicBezTo>
                  <a:cubicBezTo>
                    <a:pt x="428294" y="384989"/>
                    <a:pt x="437728" y="387477"/>
                    <a:pt x="446094" y="392365"/>
                  </a:cubicBezTo>
                  <a:cubicBezTo>
                    <a:pt x="447963" y="393609"/>
                    <a:pt x="476088" y="410051"/>
                    <a:pt x="501987" y="431646"/>
                  </a:cubicBezTo>
                  <a:cubicBezTo>
                    <a:pt x="556545" y="387122"/>
                    <a:pt x="586894" y="322513"/>
                    <a:pt x="586894" y="252749"/>
                  </a:cubicBezTo>
                  <a:cubicBezTo>
                    <a:pt x="586894" y="124330"/>
                    <a:pt x="482585" y="20263"/>
                    <a:pt x="353978" y="20263"/>
                  </a:cubicBezTo>
                  <a:close/>
                  <a:moveTo>
                    <a:pt x="353978" y="0"/>
                  </a:moveTo>
                  <a:cubicBezTo>
                    <a:pt x="493710" y="0"/>
                    <a:pt x="607097" y="113222"/>
                    <a:pt x="607097" y="252749"/>
                  </a:cubicBezTo>
                  <a:cubicBezTo>
                    <a:pt x="607097" y="327578"/>
                    <a:pt x="574345" y="397786"/>
                    <a:pt x="517384" y="445421"/>
                  </a:cubicBezTo>
                  <a:cubicBezTo>
                    <a:pt x="526907" y="454753"/>
                    <a:pt x="535184" y="464617"/>
                    <a:pt x="540257" y="474215"/>
                  </a:cubicBezTo>
                  <a:cubicBezTo>
                    <a:pt x="550403" y="493412"/>
                    <a:pt x="547377" y="517673"/>
                    <a:pt x="531179" y="532870"/>
                  </a:cubicBezTo>
                  <a:lnTo>
                    <a:pt x="505814" y="559176"/>
                  </a:lnTo>
                  <a:cubicBezTo>
                    <a:pt x="474486" y="590548"/>
                    <a:pt x="438974" y="606722"/>
                    <a:pt x="401505" y="606722"/>
                  </a:cubicBezTo>
                  <a:cubicBezTo>
                    <a:pt x="375249" y="606722"/>
                    <a:pt x="346858" y="598635"/>
                    <a:pt x="318556" y="582460"/>
                  </a:cubicBezTo>
                  <a:cubicBezTo>
                    <a:pt x="301289" y="573307"/>
                    <a:pt x="285091" y="560154"/>
                    <a:pt x="268893" y="543979"/>
                  </a:cubicBezTo>
                  <a:lnTo>
                    <a:pt x="61343" y="336732"/>
                  </a:lnTo>
                  <a:cubicBezTo>
                    <a:pt x="42030" y="317536"/>
                    <a:pt x="26899" y="296296"/>
                    <a:pt x="16753" y="275056"/>
                  </a:cubicBezTo>
                  <a:cubicBezTo>
                    <a:pt x="-13596" y="210358"/>
                    <a:pt x="-2471" y="151703"/>
                    <a:pt x="48171" y="101135"/>
                  </a:cubicBezTo>
                  <a:lnTo>
                    <a:pt x="73447" y="75807"/>
                  </a:lnTo>
                  <a:cubicBezTo>
                    <a:pt x="88666" y="60699"/>
                    <a:pt x="112963" y="56611"/>
                    <a:pt x="132188" y="66742"/>
                  </a:cubicBezTo>
                  <a:cubicBezTo>
                    <a:pt x="141711" y="71719"/>
                    <a:pt x="151412" y="79895"/>
                    <a:pt x="160757" y="89315"/>
                  </a:cubicBezTo>
                  <a:cubicBezTo>
                    <a:pt x="209173" y="32971"/>
                    <a:pt x="278772" y="0"/>
                    <a:pt x="353978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 dirty="0">
                <a:ea typeface="迷你简准圆" panose="03000509000000000000" pitchFamily="65" charset="-122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7587817" y="2102451"/>
            <a:ext cx="1274112" cy="1672623"/>
            <a:chOff x="7587817" y="2102451"/>
            <a:chExt cx="1274112" cy="1672623"/>
          </a:xfrm>
        </p:grpSpPr>
        <p:sp>
          <p:nvSpPr>
            <p:cNvPr id="64" name="任意多边形 63"/>
            <p:cNvSpPr>
              <a:spLocks/>
            </p:cNvSpPr>
            <p:nvPr/>
          </p:nvSpPr>
          <p:spPr bwMode="auto">
            <a:xfrm rot="5400000">
              <a:off x="7388561" y="2301707"/>
              <a:ext cx="1672623" cy="1274112"/>
            </a:xfrm>
            <a:custGeom>
              <a:avLst/>
              <a:gdLst>
                <a:gd name="connsiteX0" fmla="*/ 0 w 1672623"/>
                <a:gd name="connsiteY0" fmla="*/ 636346 h 1274112"/>
                <a:gd name="connsiteX1" fmla="*/ 211758 w 1672623"/>
                <a:gd name="connsiteY1" fmla="*/ 424508 h 1274112"/>
                <a:gd name="connsiteX2" fmla="*/ 933898 w 1672623"/>
                <a:gd name="connsiteY2" fmla="*/ 424508 h 1274112"/>
                <a:gd name="connsiteX3" fmla="*/ 946900 w 1672623"/>
                <a:gd name="connsiteY3" fmla="*/ 424508 h 1274112"/>
                <a:gd name="connsiteX4" fmla="*/ 918662 w 1672623"/>
                <a:gd name="connsiteY4" fmla="*/ 396569 h 1274112"/>
                <a:gd name="connsiteX5" fmla="*/ 884132 w 1672623"/>
                <a:gd name="connsiteY5" fmla="*/ 362405 h 1274112"/>
                <a:gd name="connsiteX6" fmla="*/ 884132 w 1672623"/>
                <a:gd name="connsiteY6" fmla="*/ 62298 h 1274112"/>
                <a:gd name="connsiteX7" fmla="*/ 1184509 w 1672623"/>
                <a:gd name="connsiteY7" fmla="*/ 62298 h 1274112"/>
                <a:gd name="connsiteX8" fmla="*/ 1605574 w 1672623"/>
                <a:gd name="connsiteY8" fmla="*/ 482984 h 1274112"/>
                <a:gd name="connsiteX9" fmla="*/ 1608256 w 1672623"/>
                <a:gd name="connsiteY9" fmla="*/ 482984 h 1274112"/>
                <a:gd name="connsiteX10" fmla="*/ 1672623 w 1672623"/>
                <a:gd name="connsiteY10" fmla="*/ 635717 h 1274112"/>
                <a:gd name="connsiteX11" fmla="*/ 1672560 w 1672623"/>
                <a:gd name="connsiteY11" fmla="*/ 636037 h 1274112"/>
                <a:gd name="connsiteX12" fmla="*/ 1672622 w 1672623"/>
                <a:gd name="connsiteY12" fmla="*/ 636346 h 1274112"/>
                <a:gd name="connsiteX13" fmla="*/ 1656120 w 1672623"/>
                <a:gd name="connsiteY13" fmla="*/ 719640 h 1274112"/>
                <a:gd name="connsiteX14" fmla="*/ 1656066 w 1672623"/>
                <a:gd name="connsiteY14" fmla="*/ 719722 h 1274112"/>
                <a:gd name="connsiteX15" fmla="*/ 1655525 w 1672623"/>
                <a:gd name="connsiteY15" fmla="*/ 722466 h 1274112"/>
                <a:gd name="connsiteX16" fmla="*/ 1622393 w 1672623"/>
                <a:gd name="connsiteY16" fmla="*/ 770594 h 1274112"/>
                <a:gd name="connsiteX17" fmla="*/ 1610971 w 1672623"/>
                <a:gd name="connsiteY17" fmla="*/ 787850 h 1274112"/>
                <a:gd name="connsiteX18" fmla="*/ 1610105 w 1672623"/>
                <a:gd name="connsiteY18" fmla="*/ 788443 h 1274112"/>
                <a:gd name="connsiteX19" fmla="*/ 1608256 w 1672623"/>
                <a:gd name="connsiteY19" fmla="*/ 791129 h 1274112"/>
                <a:gd name="connsiteX20" fmla="*/ 1606185 w 1672623"/>
                <a:gd name="connsiteY20" fmla="*/ 791129 h 1274112"/>
                <a:gd name="connsiteX21" fmla="*/ 1604240 w 1672623"/>
                <a:gd name="connsiteY21" fmla="*/ 792461 h 1274112"/>
                <a:gd name="connsiteX22" fmla="*/ 1531456 w 1672623"/>
                <a:gd name="connsiteY22" fmla="*/ 865180 h 1274112"/>
                <a:gd name="connsiteX23" fmla="*/ 1184509 w 1672623"/>
                <a:gd name="connsiteY23" fmla="*/ 1211814 h 1274112"/>
                <a:gd name="connsiteX24" fmla="*/ 884132 w 1672623"/>
                <a:gd name="connsiteY24" fmla="*/ 1211814 h 1274112"/>
                <a:gd name="connsiteX25" fmla="*/ 884132 w 1672623"/>
                <a:gd name="connsiteY25" fmla="*/ 911707 h 1274112"/>
                <a:gd name="connsiteX26" fmla="*/ 945030 w 1672623"/>
                <a:gd name="connsiteY26" fmla="*/ 850864 h 1274112"/>
                <a:gd name="connsiteX27" fmla="*/ 881750 w 1672623"/>
                <a:gd name="connsiteY27" fmla="*/ 850864 h 1274112"/>
                <a:gd name="connsiteX28" fmla="*/ 211758 w 1672623"/>
                <a:gd name="connsiteY28" fmla="*/ 850864 h 1274112"/>
                <a:gd name="connsiteX29" fmla="*/ 0 w 1672623"/>
                <a:gd name="connsiteY29" fmla="*/ 636346 h 127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72623" h="1274112">
                  <a:moveTo>
                    <a:pt x="0" y="636346"/>
                  </a:moveTo>
                  <a:cubicBezTo>
                    <a:pt x="0" y="521042"/>
                    <a:pt x="93817" y="424508"/>
                    <a:pt x="211758" y="424508"/>
                  </a:cubicBezTo>
                  <a:cubicBezTo>
                    <a:pt x="524035" y="424508"/>
                    <a:pt x="758242" y="424508"/>
                    <a:pt x="933898" y="424508"/>
                  </a:cubicBezTo>
                  <a:lnTo>
                    <a:pt x="946900" y="424508"/>
                  </a:lnTo>
                  <a:lnTo>
                    <a:pt x="918662" y="396569"/>
                  </a:lnTo>
                  <a:cubicBezTo>
                    <a:pt x="884132" y="362405"/>
                    <a:pt x="884132" y="362405"/>
                    <a:pt x="884132" y="362405"/>
                  </a:cubicBezTo>
                  <a:cubicBezTo>
                    <a:pt x="800992" y="279339"/>
                    <a:pt x="800992" y="145363"/>
                    <a:pt x="884132" y="62298"/>
                  </a:cubicBezTo>
                  <a:cubicBezTo>
                    <a:pt x="967272" y="-20767"/>
                    <a:pt x="1101369" y="-20767"/>
                    <a:pt x="1184509" y="62298"/>
                  </a:cubicBezTo>
                  <a:cubicBezTo>
                    <a:pt x="1605574" y="482984"/>
                    <a:pt x="1605574" y="482984"/>
                    <a:pt x="1605574" y="482984"/>
                  </a:cubicBezTo>
                  <a:cubicBezTo>
                    <a:pt x="1608256" y="482984"/>
                    <a:pt x="1608256" y="482984"/>
                    <a:pt x="1608256" y="482984"/>
                  </a:cubicBezTo>
                  <a:cubicBezTo>
                    <a:pt x="1648485" y="520497"/>
                    <a:pt x="1672623" y="576767"/>
                    <a:pt x="1672623" y="635717"/>
                  </a:cubicBezTo>
                  <a:lnTo>
                    <a:pt x="1672560" y="636037"/>
                  </a:lnTo>
                  <a:lnTo>
                    <a:pt x="1672622" y="636346"/>
                  </a:lnTo>
                  <a:cubicBezTo>
                    <a:pt x="1672622" y="665842"/>
                    <a:pt x="1666759" y="693998"/>
                    <a:pt x="1656120" y="719640"/>
                  </a:cubicBezTo>
                  <a:lnTo>
                    <a:pt x="1656066" y="719722"/>
                  </a:lnTo>
                  <a:lnTo>
                    <a:pt x="1655525" y="722466"/>
                  </a:lnTo>
                  <a:lnTo>
                    <a:pt x="1622393" y="770594"/>
                  </a:lnTo>
                  <a:lnTo>
                    <a:pt x="1610971" y="787850"/>
                  </a:lnTo>
                  <a:lnTo>
                    <a:pt x="1610105" y="788443"/>
                  </a:lnTo>
                  <a:lnTo>
                    <a:pt x="1608256" y="791129"/>
                  </a:lnTo>
                  <a:lnTo>
                    <a:pt x="1606185" y="791129"/>
                  </a:lnTo>
                  <a:lnTo>
                    <a:pt x="1604240" y="792461"/>
                  </a:lnTo>
                  <a:lnTo>
                    <a:pt x="1531456" y="865180"/>
                  </a:lnTo>
                  <a:cubicBezTo>
                    <a:pt x="1184509" y="1211814"/>
                    <a:pt x="1184509" y="1211814"/>
                    <a:pt x="1184509" y="1211814"/>
                  </a:cubicBezTo>
                  <a:cubicBezTo>
                    <a:pt x="1101369" y="1294879"/>
                    <a:pt x="967272" y="1294879"/>
                    <a:pt x="884132" y="1211814"/>
                  </a:cubicBezTo>
                  <a:cubicBezTo>
                    <a:pt x="800992" y="1128748"/>
                    <a:pt x="800992" y="994772"/>
                    <a:pt x="884132" y="911707"/>
                  </a:cubicBezTo>
                  <a:lnTo>
                    <a:pt x="945030" y="850864"/>
                  </a:lnTo>
                  <a:lnTo>
                    <a:pt x="881750" y="850864"/>
                  </a:lnTo>
                  <a:cubicBezTo>
                    <a:pt x="211758" y="850864"/>
                    <a:pt x="211758" y="850864"/>
                    <a:pt x="211758" y="850864"/>
                  </a:cubicBezTo>
                  <a:cubicBezTo>
                    <a:pt x="93817" y="850864"/>
                    <a:pt x="0" y="754331"/>
                    <a:pt x="0" y="636346"/>
                  </a:cubicBezTo>
                  <a:close/>
                </a:path>
              </a:pathLst>
            </a:custGeom>
            <a:gradFill>
              <a:gsLst>
                <a:gs pos="0">
                  <a:srgbClr val="F46B85"/>
                </a:gs>
                <a:gs pos="50000">
                  <a:srgbClr val="CD43AC"/>
                </a:gs>
                <a:gs pos="100000">
                  <a:srgbClr val="911BC9"/>
                </a:gs>
              </a:gsLst>
              <a:lin ang="2700000" scaled="1"/>
            </a:gradFill>
            <a:ln>
              <a:noFill/>
            </a:ln>
            <a:extLst/>
          </p:spPr>
          <p:txBody>
            <a:bodyPr wrap="square" anchor="ctr">
              <a:noAutofit/>
            </a:bodyPr>
            <a:lstStyle/>
            <a:p>
              <a:pPr algn="ctr"/>
              <a:endParaRPr dirty="0">
                <a:ea typeface="迷你简准圆" panose="03000509000000000000" pitchFamily="65" charset="-122"/>
              </a:endParaRPr>
            </a:p>
          </p:txBody>
        </p:sp>
        <p:sp>
          <p:nvSpPr>
            <p:cNvPr id="30" name="îsḻiďê"/>
            <p:cNvSpPr/>
            <p:nvPr/>
          </p:nvSpPr>
          <p:spPr>
            <a:xfrm>
              <a:off x="8038089" y="3245680"/>
              <a:ext cx="403010" cy="402400"/>
            </a:xfrm>
            <a:custGeom>
              <a:avLst/>
              <a:gdLst>
                <a:gd name="connsiteX0" fmla="*/ 303775 w 607639"/>
                <a:gd name="connsiteY0" fmla="*/ 525007 h 606722"/>
                <a:gd name="connsiteX1" fmla="*/ 315710 w 607639"/>
                <a:gd name="connsiteY1" fmla="*/ 536902 h 606722"/>
                <a:gd name="connsiteX2" fmla="*/ 315710 w 607639"/>
                <a:gd name="connsiteY2" fmla="*/ 552347 h 606722"/>
                <a:gd name="connsiteX3" fmla="*/ 303775 w 607639"/>
                <a:gd name="connsiteY3" fmla="*/ 564241 h 606722"/>
                <a:gd name="connsiteX4" fmla="*/ 291929 w 607639"/>
                <a:gd name="connsiteY4" fmla="*/ 552347 h 606722"/>
                <a:gd name="connsiteX5" fmla="*/ 291929 w 607639"/>
                <a:gd name="connsiteY5" fmla="*/ 536902 h 606722"/>
                <a:gd name="connsiteX6" fmla="*/ 303775 w 607639"/>
                <a:gd name="connsiteY6" fmla="*/ 525007 h 606722"/>
                <a:gd name="connsiteX7" fmla="*/ 429885 w 607639"/>
                <a:gd name="connsiteY7" fmla="*/ 509483 h 606722"/>
                <a:gd name="connsiteX8" fmla="*/ 441811 w 607639"/>
                <a:gd name="connsiteY8" fmla="*/ 521409 h 606722"/>
                <a:gd name="connsiteX9" fmla="*/ 429885 w 607639"/>
                <a:gd name="connsiteY9" fmla="*/ 533335 h 606722"/>
                <a:gd name="connsiteX10" fmla="*/ 417959 w 607639"/>
                <a:gd name="connsiteY10" fmla="*/ 521409 h 606722"/>
                <a:gd name="connsiteX11" fmla="*/ 429885 w 607639"/>
                <a:gd name="connsiteY11" fmla="*/ 509483 h 606722"/>
                <a:gd name="connsiteX12" fmla="*/ 177720 w 607639"/>
                <a:gd name="connsiteY12" fmla="*/ 509483 h 606722"/>
                <a:gd name="connsiteX13" fmla="*/ 189611 w 607639"/>
                <a:gd name="connsiteY13" fmla="*/ 521409 h 606722"/>
                <a:gd name="connsiteX14" fmla="*/ 177720 w 607639"/>
                <a:gd name="connsiteY14" fmla="*/ 533335 h 606722"/>
                <a:gd name="connsiteX15" fmla="*/ 165829 w 607639"/>
                <a:gd name="connsiteY15" fmla="*/ 521409 h 606722"/>
                <a:gd name="connsiteX16" fmla="*/ 177720 w 607639"/>
                <a:gd name="connsiteY16" fmla="*/ 509483 h 606722"/>
                <a:gd name="connsiteX17" fmla="*/ 522185 w 607639"/>
                <a:gd name="connsiteY17" fmla="*/ 417324 h 606722"/>
                <a:gd name="connsiteX18" fmla="*/ 534111 w 607639"/>
                <a:gd name="connsiteY18" fmla="*/ 429250 h 606722"/>
                <a:gd name="connsiteX19" fmla="*/ 522185 w 607639"/>
                <a:gd name="connsiteY19" fmla="*/ 441176 h 606722"/>
                <a:gd name="connsiteX20" fmla="*/ 510259 w 607639"/>
                <a:gd name="connsiteY20" fmla="*/ 429250 h 606722"/>
                <a:gd name="connsiteX21" fmla="*/ 522185 w 607639"/>
                <a:gd name="connsiteY21" fmla="*/ 417324 h 606722"/>
                <a:gd name="connsiteX22" fmla="*/ 85420 w 607639"/>
                <a:gd name="connsiteY22" fmla="*/ 417324 h 606722"/>
                <a:gd name="connsiteX23" fmla="*/ 97311 w 607639"/>
                <a:gd name="connsiteY23" fmla="*/ 429250 h 606722"/>
                <a:gd name="connsiteX24" fmla="*/ 85420 w 607639"/>
                <a:gd name="connsiteY24" fmla="*/ 441176 h 606722"/>
                <a:gd name="connsiteX25" fmla="*/ 73529 w 607639"/>
                <a:gd name="connsiteY25" fmla="*/ 429250 h 606722"/>
                <a:gd name="connsiteX26" fmla="*/ 85420 w 607639"/>
                <a:gd name="connsiteY26" fmla="*/ 417324 h 606722"/>
                <a:gd name="connsiteX27" fmla="*/ 537643 w 607639"/>
                <a:gd name="connsiteY27" fmla="*/ 291506 h 606722"/>
                <a:gd name="connsiteX28" fmla="*/ 555628 w 607639"/>
                <a:gd name="connsiteY28" fmla="*/ 291506 h 606722"/>
                <a:gd name="connsiteX29" fmla="*/ 567558 w 607639"/>
                <a:gd name="connsiteY29" fmla="*/ 303316 h 606722"/>
                <a:gd name="connsiteX30" fmla="*/ 555628 w 607639"/>
                <a:gd name="connsiteY30" fmla="*/ 315216 h 606722"/>
                <a:gd name="connsiteX31" fmla="*/ 537643 w 607639"/>
                <a:gd name="connsiteY31" fmla="*/ 315216 h 606722"/>
                <a:gd name="connsiteX32" fmla="*/ 525713 w 607639"/>
                <a:gd name="connsiteY32" fmla="*/ 303316 h 606722"/>
                <a:gd name="connsiteX33" fmla="*/ 537643 w 607639"/>
                <a:gd name="connsiteY33" fmla="*/ 291506 h 606722"/>
                <a:gd name="connsiteX34" fmla="*/ 51991 w 607639"/>
                <a:gd name="connsiteY34" fmla="*/ 291506 h 606722"/>
                <a:gd name="connsiteX35" fmla="*/ 69946 w 607639"/>
                <a:gd name="connsiteY35" fmla="*/ 291506 h 606722"/>
                <a:gd name="connsiteX36" fmla="*/ 81856 w 607639"/>
                <a:gd name="connsiteY36" fmla="*/ 303316 h 606722"/>
                <a:gd name="connsiteX37" fmla="*/ 69946 w 607639"/>
                <a:gd name="connsiteY37" fmla="*/ 315216 h 606722"/>
                <a:gd name="connsiteX38" fmla="*/ 51991 w 607639"/>
                <a:gd name="connsiteY38" fmla="*/ 315216 h 606722"/>
                <a:gd name="connsiteX39" fmla="*/ 40081 w 607639"/>
                <a:gd name="connsiteY39" fmla="*/ 303316 h 606722"/>
                <a:gd name="connsiteX40" fmla="*/ 51991 w 607639"/>
                <a:gd name="connsiteY40" fmla="*/ 291506 h 606722"/>
                <a:gd name="connsiteX41" fmla="*/ 412608 w 607639"/>
                <a:gd name="connsiteY41" fmla="*/ 222096 h 606722"/>
                <a:gd name="connsiteX42" fmla="*/ 345491 w 607639"/>
                <a:gd name="connsiteY42" fmla="*/ 334245 h 606722"/>
                <a:gd name="connsiteX43" fmla="*/ 412608 w 607639"/>
                <a:gd name="connsiteY43" fmla="*/ 334245 h 606722"/>
                <a:gd name="connsiteX44" fmla="*/ 427651 w 607639"/>
                <a:gd name="connsiteY44" fmla="*/ 167533 h 606722"/>
                <a:gd name="connsiteX45" fmla="*/ 436375 w 607639"/>
                <a:gd name="connsiteY45" fmla="*/ 178996 h 606722"/>
                <a:gd name="connsiteX46" fmla="*/ 436375 w 607639"/>
                <a:gd name="connsiteY46" fmla="*/ 334245 h 606722"/>
                <a:gd name="connsiteX47" fmla="*/ 469399 w 607639"/>
                <a:gd name="connsiteY47" fmla="*/ 334245 h 606722"/>
                <a:gd name="connsiteX48" fmla="*/ 481327 w 607639"/>
                <a:gd name="connsiteY48" fmla="*/ 346153 h 606722"/>
                <a:gd name="connsiteX49" fmla="*/ 469399 w 607639"/>
                <a:gd name="connsiteY49" fmla="*/ 357973 h 606722"/>
                <a:gd name="connsiteX50" fmla="*/ 436375 w 607639"/>
                <a:gd name="connsiteY50" fmla="*/ 357973 h 606722"/>
                <a:gd name="connsiteX51" fmla="*/ 436375 w 607639"/>
                <a:gd name="connsiteY51" fmla="*/ 427733 h 606722"/>
                <a:gd name="connsiteX52" fmla="*/ 424536 w 607639"/>
                <a:gd name="connsiteY52" fmla="*/ 439552 h 606722"/>
                <a:gd name="connsiteX53" fmla="*/ 412608 w 607639"/>
                <a:gd name="connsiteY53" fmla="*/ 427733 h 606722"/>
                <a:gd name="connsiteX54" fmla="*/ 412608 w 607639"/>
                <a:gd name="connsiteY54" fmla="*/ 357973 h 606722"/>
                <a:gd name="connsiteX55" fmla="*/ 324573 w 607639"/>
                <a:gd name="connsiteY55" fmla="*/ 357973 h 606722"/>
                <a:gd name="connsiteX56" fmla="*/ 314158 w 607639"/>
                <a:gd name="connsiteY56" fmla="*/ 352019 h 606722"/>
                <a:gd name="connsiteX57" fmla="*/ 314336 w 607639"/>
                <a:gd name="connsiteY57" fmla="*/ 340022 h 606722"/>
                <a:gd name="connsiteX58" fmla="*/ 414299 w 607639"/>
                <a:gd name="connsiteY58" fmla="*/ 172953 h 606722"/>
                <a:gd name="connsiteX59" fmla="*/ 427651 w 607639"/>
                <a:gd name="connsiteY59" fmla="*/ 167533 h 606722"/>
                <a:gd name="connsiteX60" fmla="*/ 216270 w 607639"/>
                <a:gd name="connsiteY60" fmla="*/ 167099 h 606722"/>
                <a:gd name="connsiteX61" fmla="*/ 290518 w 607639"/>
                <a:gd name="connsiteY61" fmla="*/ 241210 h 606722"/>
                <a:gd name="connsiteX62" fmla="*/ 242978 w 607639"/>
                <a:gd name="connsiteY62" fmla="*/ 355754 h 606722"/>
                <a:gd name="connsiteX63" fmla="*/ 182707 w 607639"/>
                <a:gd name="connsiteY63" fmla="*/ 415825 h 606722"/>
                <a:gd name="connsiteX64" fmla="*/ 278588 w 607639"/>
                <a:gd name="connsiteY64" fmla="*/ 415825 h 606722"/>
                <a:gd name="connsiteX65" fmla="*/ 290518 w 607639"/>
                <a:gd name="connsiteY65" fmla="*/ 427734 h 606722"/>
                <a:gd name="connsiteX66" fmla="*/ 278588 w 607639"/>
                <a:gd name="connsiteY66" fmla="*/ 439552 h 606722"/>
                <a:gd name="connsiteX67" fmla="*/ 154040 w 607639"/>
                <a:gd name="connsiteY67" fmla="*/ 439552 h 606722"/>
                <a:gd name="connsiteX68" fmla="*/ 143001 w 607639"/>
                <a:gd name="connsiteY68" fmla="*/ 432265 h 606722"/>
                <a:gd name="connsiteX69" fmla="*/ 145582 w 607639"/>
                <a:gd name="connsiteY69" fmla="*/ 419292 h 606722"/>
                <a:gd name="connsiteX70" fmla="*/ 226152 w 607639"/>
                <a:gd name="connsiteY70" fmla="*/ 338959 h 606722"/>
                <a:gd name="connsiteX71" fmla="*/ 266659 w 607639"/>
                <a:gd name="connsiteY71" fmla="*/ 241210 h 606722"/>
                <a:gd name="connsiteX72" fmla="*/ 216270 w 607639"/>
                <a:gd name="connsiteY72" fmla="*/ 190914 h 606722"/>
                <a:gd name="connsiteX73" fmla="*/ 165880 w 607639"/>
                <a:gd name="connsiteY73" fmla="*/ 241210 h 606722"/>
                <a:gd name="connsiteX74" fmla="*/ 154040 w 607639"/>
                <a:gd name="connsiteY74" fmla="*/ 253029 h 606722"/>
                <a:gd name="connsiteX75" fmla="*/ 142110 w 607639"/>
                <a:gd name="connsiteY75" fmla="*/ 241210 h 606722"/>
                <a:gd name="connsiteX76" fmla="*/ 216270 w 607639"/>
                <a:gd name="connsiteY76" fmla="*/ 167099 h 606722"/>
                <a:gd name="connsiteX77" fmla="*/ 522185 w 607639"/>
                <a:gd name="connsiteY77" fmla="*/ 165547 h 606722"/>
                <a:gd name="connsiteX78" fmla="*/ 534111 w 607639"/>
                <a:gd name="connsiteY78" fmla="*/ 177438 h 606722"/>
                <a:gd name="connsiteX79" fmla="*/ 522185 w 607639"/>
                <a:gd name="connsiteY79" fmla="*/ 189329 h 606722"/>
                <a:gd name="connsiteX80" fmla="*/ 510259 w 607639"/>
                <a:gd name="connsiteY80" fmla="*/ 177438 h 606722"/>
                <a:gd name="connsiteX81" fmla="*/ 522185 w 607639"/>
                <a:gd name="connsiteY81" fmla="*/ 165547 h 606722"/>
                <a:gd name="connsiteX82" fmla="*/ 85420 w 607639"/>
                <a:gd name="connsiteY82" fmla="*/ 165547 h 606722"/>
                <a:gd name="connsiteX83" fmla="*/ 97311 w 607639"/>
                <a:gd name="connsiteY83" fmla="*/ 177438 h 606722"/>
                <a:gd name="connsiteX84" fmla="*/ 85420 w 607639"/>
                <a:gd name="connsiteY84" fmla="*/ 189329 h 606722"/>
                <a:gd name="connsiteX85" fmla="*/ 73529 w 607639"/>
                <a:gd name="connsiteY85" fmla="*/ 177438 h 606722"/>
                <a:gd name="connsiteX86" fmla="*/ 85420 w 607639"/>
                <a:gd name="connsiteY86" fmla="*/ 165547 h 606722"/>
                <a:gd name="connsiteX87" fmla="*/ 429885 w 607639"/>
                <a:gd name="connsiteY87" fmla="*/ 73388 h 606722"/>
                <a:gd name="connsiteX88" fmla="*/ 441811 w 607639"/>
                <a:gd name="connsiteY88" fmla="*/ 85279 h 606722"/>
                <a:gd name="connsiteX89" fmla="*/ 429885 w 607639"/>
                <a:gd name="connsiteY89" fmla="*/ 97170 h 606722"/>
                <a:gd name="connsiteX90" fmla="*/ 417959 w 607639"/>
                <a:gd name="connsiteY90" fmla="*/ 85279 h 606722"/>
                <a:gd name="connsiteX91" fmla="*/ 429885 w 607639"/>
                <a:gd name="connsiteY91" fmla="*/ 73388 h 606722"/>
                <a:gd name="connsiteX92" fmla="*/ 177720 w 607639"/>
                <a:gd name="connsiteY92" fmla="*/ 73388 h 606722"/>
                <a:gd name="connsiteX93" fmla="*/ 189611 w 607639"/>
                <a:gd name="connsiteY93" fmla="*/ 85279 h 606722"/>
                <a:gd name="connsiteX94" fmla="*/ 177720 w 607639"/>
                <a:gd name="connsiteY94" fmla="*/ 97170 h 606722"/>
                <a:gd name="connsiteX95" fmla="*/ 165829 w 607639"/>
                <a:gd name="connsiteY95" fmla="*/ 85279 h 606722"/>
                <a:gd name="connsiteX96" fmla="*/ 177720 w 607639"/>
                <a:gd name="connsiteY96" fmla="*/ 73388 h 606722"/>
                <a:gd name="connsiteX97" fmla="*/ 303775 w 607639"/>
                <a:gd name="connsiteY97" fmla="*/ 42480 h 606722"/>
                <a:gd name="connsiteX98" fmla="*/ 315710 w 607639"/>
                <a:gd name="connsiteY98" fmla="*/ 54396 h 606722"/>
                <a:gd name="connsiteX99" fmla="*/ 315710 w 607639"/>
                <a:gd name="connsiteY99" fmla="*/ 69869 h 606722"/>
                <a:gd name="connsiteX100" fmla="*/ 303775 w 607639"/>
                <a:gd name="connsiteY100" fmla="*/ 81785 h 606722"/>
                <a:gd name="connsiteX101" fmla="*/ 291929 w 607639"/>
                <a:gd name="connsiteY101" fmla="*/ 69869 h 606722"/>
                <a:gd name="connsiteX102" fmla="*/ 291929 w 607639"/>
                <a:gd name="connsiteY102" fmla="*/ 54396 h 606722"/>
                <a:gd name="connsiteX103" fmla="*/ 303775 w 607639"/>
                <a:gd name="connsiteY103" fmla="*/ 42480 h 606722"/>
                <a:gd name="connsiteX104" fmla="*/ 303775 w 607639"/>
                <a:gd name="connsiteY104" fmla="*/ 0 h 606722"/>
                <a:gd name="connsiteX105" fmla="*/ 537058 w 607639"/>
                <a:gd name="connsiteY105" fmla="*/ 108956 h 606722"/>
                <a:gd name="connsiteX106" fmla="*/ 537058 w 607639"/>
                <a:gd name="connsiteY106" fmla="*/ 93048 h 606722"/>
                <a:gd name="connsiteX107" fmla="*/ 548895 w 607639"/>
                <a:gd name="connsiteY107" fmla="*/ 81139 h 606722"/>
                <a:gd name="connsiteX108" fmla="*/ 560822 w 607639"/>
                <a:gd name="connsiteY108" fmla="*/ 93048 h 606722"/>
                <a:gd name="connsiteX109" fmla="*/ 560822 w 607639"/>
                <a:gd name="connsiteY109" fmla="*/ 138994 h 606722"/>
                <a:gd name="connsiteX110" fmla="*/ 548895 w 607639"/>
                <a:gd name="connsiteY110" fmla="*/ 150903 h 606722"/>
                <a:gd name="connsiteX111" fmla="*/ 502880 w 607639"/>
                <a:gd name="connsiteY111" fmla="*/ 150903 h 606722"/>
                <a:gd name="connsiteX112" fmla="*/ 490953 w 607639"/>
                <a:gd name="connsiteY112" fmla="*/ 138994 h 606722"/>
                <a:gd name="connsiteX113" fmla="*/ 502880 w 607639"/>
                <a:gd name="connsiteY113" fmla="*/ 127174 h 606722"/>
                <a:gd name="connsiteX114" fmla="*/ 521126 w 607639"/>
                <a:gd name="connsiteY114" fmla="*/ 127174 h 606722"/>
                <a:gd name="connsiteX115" fmla="*/ 303775 w 607639"/>
                <a:gd name="connsiteY115" fmla="*/ 23728 h 606722"/>
                <a:gd name="connsiteX116" fmla="*/ 23764 w 607639"/>
                <a:gd name="connsiteY116" fmla="*/ 303316 h 606722"/>
                <a:gd name="connsiteX117" fmla="*/ 303775 w 607639"/>
                <a:gd name="connsiteY117" fmla="*/ 582905 h 606722"/>
                <a:gd name="connsiteX118" fmla="*/ 583786 w 607639"/>
                <a:gd name="connsiteY118" fmla="*/ 303316 h 606722"/>
                <a:gd name="connsiteX119" fmla="*/ 573906 w 607639"/>
                <a:gd name="connsiteY119" fmla="*/ 229376 h 606722"/>
                <a:gd name="connsiteX120" fmla="*/ 582273 w 607639"/>
                <a:gd name="connsiteY120" fmla="*/ 214801 h 606722"/>
                <a:gd name="connsiteX121" fmla="*/ 596869 w 607639"/>
                <a:gd name="connsiteY121" fmla="*/ 223066 h 606722"/>
                <a:gd name="connsiteX122" fmla="*/ 607639 w 607639"/>
                <a:gd name="connsiteY122" fmla="*/ 303316 h 606722"/>
                <a:gd name="connsiteX123" fmla="*/ 303775 w 607639"/>
                <a:gd name="connsiteY123" fmla="*/ 606722 h 606722"/>
                <a:gd name="connsiteX124" fmla="*/ 0 w 607639"/>
                <a:gd name="connsiteY124" fmla="*/ 303316 h 606722"/>
                <a:gd name="connsiteX125" fmla="*/ 303775 w 607639"/>
                <a:gd name="connsiteY125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607639" h="606722">
                  <a:moveTo>
                    <a:pt x="303775" y="525007"/>
                  </a:moveTo>
                  <a:cubicBezTo>
                    <a:pt x="310366" y="525007"/>
                    <a:pt x="315710" y="530333"/>
                    <a:pt x="315710" y="536902"/>
                  </a:cubicBezTo>
                  <a:lnTo>
                    <a:pt x="315710" y="552347"/>
                  </a:lnTo>
                  <a:cubicBezTo>
                    <a:pt x="315710" y="558915"/>
                    <a:pt x="310366" y="564241"/>
                    <a:pt x="303775" y="564241"/>
                  </a:cubicBezTo>
                  <a:cubicBezTo>
                    <a:pt x="297184" y="564241"/>
                    <a:pt x="291929" y="558915"/>
                    <a:pt x="291929" y="552347"/>
                  </a:cubicBezTo>
                  <a:lnTo>
                    <a:pt x="291929" y="536902"/>
                  </a:lnTo>
                  <a:cubicBezTo>
                    <a:pt x="291929" y="530333"/>
                    <a:pt x="297184" y="525007"/>
                    <a:pt x="303775" y="525007"/>
                  </a:cubicBezTo>
                  <a:close/>
                  <a:moveTo>
                    <a:pt x="429885" y="509483"/>
                  </a:moveTo>
                  <a:cubicBezTo>
                    <a:pt x="436472" y="509483"/>
                    <a:pt x="441811" y="514822"/>
                    <a:pt x="441811" y="521409"/>
                  </a:cubicBezTo>
                  <a:cubicBezTo>
                    <a:pt x="441811" y="527996"/>
                    <a:pt x="436472" y="533335"/>
                    <a:pt x="429885" y="533335"/>
                  </a:cubicBezTo>
                  <a:cubicBezTo>
                    <a:pt x="423298" y="533335"/>
                    <a:pt x="417959" y="527996"/>
                    <a:pt x="417959" y="521409"/>
                  </a:cubicBezTo>
                  <a:cubicBezTo>
                    <a:pt x="417959" y="514822"/>
                    <a:pt x="423298" y="509483"/>
                    <a:pt x="429885" y="509483"/>
                  </a:cubicBezTo>
                  <a:close/>
                  <a:moveTo>
                    <a:pt x="177720" y="509483"/>
                  </a:moveTo>
                  <a:cubicBezTo>
                    <a:pt x="184287" y="509483"/>
                    <a:pt x="189611" y="514822"/>
                    <a:pt x="189611" y="521409"/>
                  </a:cubicBezTo>
                  <a:cubicBezTo>
                    <a:pt x="189611" y="527996"/>
                    <a:pt x="184287" y="533335"/>
                    <a:pt x="177720" y="533335"/>
                  </a:cubicBezTo>
                  <a:cubicBezTo>
                    <a:pt x="171153" y="533335"/>
                    <a:pt x="165829" y="527996"/>
                    <a:pt x="165829" y="521409"/>
                  </a:cubicBezTo>
                  <a:cubicBezTo>
                    <a:pt x="165829" y="514822"/>
                    <a:pt x="171153" y="509483"/>
                    <a:pt x="177720" y="509483"/>
                  </a:cubicBezTo>
                  <a:close/>
                  <a:moveTo>
                    <a:pt x="522185" y="417324"/>
                  </a:moveTo>
                  <a:cubicBezTo>
                    <a:pt x="528772" y="417324"/>
                    <a:pt x="534111" y="422663"/>
                    <a:pt x="534111" y="429250"/>
                  </a:cubicBezTo>
                  <a:cubicBezTo>
                    <a:pt x="534111" y="435837"/>
                    <a:pt x="528772" y="441176"/>
                    <a:pt x="522185" y="441176"/>
                  </a:cubicBezTo>
                  <a:cubicBezTo>
                    <a:pt x="515598" y="441176"/>
                    <a:pt x="510259" y="435837"/>
                    <a:pt x="510259" y="429250"/>
                  </a:cubicBezTo>
                  <a:cubicBezTo>
                    <a:pt x="510259" y="422663"/>
                    <a:pt x="515598" y="417324"/>
                    <a:pt x="522185" y="417324"/>
                  </a:cubicBezTo>
                  <a:close/>
                  <a:moveTo>
                    <a:pt x="85420" y="417324"/>
                  </a:moveTo>
                  <a:cubicBezTo>
                    <a:pt x="91987" y="417324"/>
                    <a:pt x="97311" y="422663"/>
                    <a:pt x="97311" y="429250"/>
                  </a:cubicBezTo>
                  <a:cubicBezTo>
                    <a:pt x="97311" y="435837"/>
                    <a:pt x="91987" y="441176"/>
                    <a:pt x="85420" y="441176"/>
                  </a:cubicBezTo>
                  <a:cubicBezTo>
                    <a:pt x="78853" y="441176"/>
                    <a:pt x="73529" y="435837"/>
                    <a:pt x="73529" y="429250"/>
                  </a:cubicBezTo>
                  <a:cubicBezTo>
                    <a:pt x="73529" y="422663"/>
                    <a:pt x="78853" y="417324"/>
                    <a:pt x="85420" y="417324"/>
                  </a:cubicBezTo>
                  <a:close/>
                  <a:moveTo>
                    <a:pt x="537643" y="291506"/>
                  </a:moveTo>
                  <a:lnTo>
                    <a:pt x="555628" y="291506"/>
                  </a:lnTo>
                  <a:cubicBezTo>
                    <a:pt x="562216" y="291506"/>
                    <a:pt x="567558" y="296745"/>
                    <a:pt x="567558" y="303316"/>
                  </a:cubicBezTo>
                  <a:cubicBezTo>
                    <a:pt x="567558" y="309888"/>
                    <a:pt x="562216" y="315216"/>
                    <a:pt x="555628" y="315216"/>
                  </a:cubicBezTo>
                  <a:lnTo>
                    <a:pt x="537643" y="315216"/>
                  </a:lnTo>
                  <a:cubicBezTo>
                    <a:pt x="531055" y="315216"/>
                    <a:pt x="525713" y="309888"/>
                    <a:pt x="525713" y="303316"/>
                  </a:cubicBezTo>
                  <a:cubicBezTo>
                    <a:pt x="525713" y="296745"/>
                    <a:pt x="531055" y="291506"/>
                    <a:pt x="537643" y="291506"/>
                  </a:cubicBezTo>
                  <a:close/>
                  <a:moveTo>
                    <a:pt x="51991" y="291506"/>
                  </a:moveTo>
                  <a:lnTo>
                    <a:pt x="69946" y="291506"/>
                  </a:lnTo>
                  <a:cubicBezTo>
                    <a:pt x="76523" y="291506"/>
                    <a:pt x="81856" y="296745"/>
                    <a:pt x="81856" y="303316"/>
                  </a:cubicBezTo>
                  <a:cubicBezTo>
                    <a:pt x="81856" y="309888"/>
                    <a:pt x="76523" y="315216"/>
                    <a:pt x="69946" y="315216"/>
                  </a:cubicBezTo>
                  <a:lnTo>
                    <a:pt x="51991" y="315216"/>
                  </a:lnTo>
                  <a:cubicBezTo>
                    <a:pt x="45414" y="315216"/>
                    <a:pt x="40081" y="309888"/>
                    <a:pt x="40081" y="303316"/>
                  </a:cubicBezTo>
                  <a:cubicBezTo>
                    <a:pt x="40081" y="296745"/>
                    <a:pt x="45414" y="291506"/>
                    <a:pt x="51991" y="291506"/>
                  </a:cubicBezTo>
                  <a:close/>
                  <a:moveTo>
                    <a:pt x="412608" y="222096"/>
                  </a:moveTo>
                  <a:lnTo>
                    <a:pt x="345491" y="334245"/>
                  </a:lnTo>
                  <a:lnTo>
                    <a:pt x="412608" y="334245"/>
                  </a:lnTo>
                  <a:close/>
                  <a:moveTo>
                    <a:pt x="427651" y="167533"/>
                  </a:moveTo>
                  <a:cubicBezTo>
                    <a:pt x="432814" y="168954"/>
                    <a:pt x="436375" y="173664"/>
                    <a:pt x="436375" y="178996"/>
                  </a:cubicBezTo>
                  <a:lnTo>
                    <a:pt x="436375" y="334245"/>
                  </a:lnTo>
                  <a:lnTo>
                    <a:pt x="469399" y="334245"/>
                  </a:lnTo>
                  <a:cubicBezTo>
                    <a:pt x="475986" y="334245"/>
                    <a:pt x="481327" y="339577"/>
                    <a:pt x="481327" y="346153"/>
                  </a:cubicBezTo>
                  <a:cubicBezTo>
                    <a:pt x="481327" y="352641"/>
                    <a:pt x="475986" y="357973"/>
                    <a:pt x="469399" y="357973"/>
                  </a:cubicBezTo>
                  <a:lnTo>
                    <a:pt x="436375" y="357973"/>
                  </a:lnTo>
                  <a:lnTo>
                    <a:pt x="436375" y="427733"/>
                  </a:lnTo>
                  <a:cubicBezTo>
                    <a:pt x="436375" y="434220"/>
                    <a:pt x="431123" y="439552"/>
                    <a:pt x="424536" y="439552"/>
                  </a:cubicBezTo>
                  <a:cubicBezTo>
                    <a:pt x="417949" y="439552"/>
                    <a:pt x="412608" y="434220"/>
                    <a:pt x="412608" y="427733"/>
                  </a:cubicBezTo>
                  <a:lnTo>
                    <a:pt x="412608" y="357973"/>
                  </a:lnTo>
                  <a:lnTo>
                    <a:pt x="324573" y="357973"/>
                  </a:lnTo>
                  <a:cubicBezTo>
                    <a:pt x="320300" y="357973"/>
                    <a:pt x="316295" y="355662"/>
                    <a:pt x="314158" y="352019"/>
                  </a:cubicBezTo>
                  <a:cubicBezTo>
                    <a:pt x="312111" y="348286"/>
                    <a:pt x="312111" y="343665"/>
                    <a:pt x="314336" y="340022"/>
                  </a:cubicBezTo>
                  <a:lnTo>
                    <a:pt x="414299" y="172953"/>
                  </a:lnTo>
                  <a:cubicBezTo>
                    <a:pt x="417059" y="168332"/>
                    <a:pt x="422489" y="166111"/>
                    <a:pt x="427651" y="167533"/>
                  </a:cubicBezTo>
                  <a:close/>
                  <a:moveTo>
                    <a:pt x="216270" y="167099"/>
                  </a:moveTo>
                  <a:cubicBezTo>
                    <a:pt x="257222" y="167099"/>
                    <a:pt x="290518" y="200333"/>
                    <a:pt x="290518" y="241210"/>
                  </a:cubicBezTo>
                  <a:cubicBezTo>
                    <a:pt x="290518" y="284486"/>
                    <a:pt x="273603" y="325097"/>
                    <a:pt x="242978" y="355754"/>
                  </a:cubicBezTo>
                  <a:lnTo>
                    <a:pt x="182707" y="415825"/>
                  </a:lnTo>
                  <a:lnTo>
                    <a:pt x="278588" y="415825"/>
                  </a:lnTo>
                  <a:cubicBezTo>
                    <a:pt x="285176" y="415825"/>
                    <a:pt x="290518" y="421158"/>
                    <a:pt x="290518" y="427734"/>
                  </a:cubicBezTo>
                  <a:cubicBezTo>
                    <a:pt x="290518" y="434220"/>
                    <a:pt x="285176" y="439552"/>
                    <a:pt x="278588" y="439552"/>
                  </a:cubicBezTo>
                  <a:lnTo>
                    <a:pt x="154040" y="439552"/>
                  </a:lnTo>
                  <a:cubicBezTo>
                    <a:pt x="149232" y="439552"/>
                    <a:pt x="144870" y="436709"/>
                    <a:pt x="143001" y="432265"/>
                  </a:cubicBezTo>
                  <a:cubicBezTo>
                    <a:pt x="141131" y="427822"/>
                    <a:pt x="142199" y="422668"/>
                    <a:pt x="145582" y="419292"/>
                  </a:cubicBezTo>
                  <a:lnTo>
                    <a:pt x="226152" y="338959"/>
                  </a:lnTo>
                  <a:cubicBezTo>
                    <a:pt x="252236" y="312834"/>
                    <a:pt x="266659" y="278088"/>
                    <a:pt x="266659" y="241210"/>
                  </a:cubicBezTo>
                  <a:cubicBezTo>
                    <a:pt x="266659" y="213485"/>
                    <a:pt x="244046" y="190914"/>
                    <a:pt x="216270" y="190914"/>
                  </a:cubicBezTo>
                  <a:cubicBezTo>
                    <a:pt x="188493" y="190914"/>
                    <a:pt x="165880" y="213485"/>
                    <a:pt x="165880" y="241210"/>
                  </a:cubicBezTo>
                  <a:cubicBezTo>
                    <a:pt x="165880" y="247786"/>
                    <a:pt x="160539" y="253029"/>
                    <a:pt x="154040" y="253029"/>
                  </a:cubicBezTo>
                  <a:cubicBezTo>
                    <a:pt x="147452" y="253029"/>
                    <a:pt x="142110" y="247786"/>
                    <a:pt x="142110" y="241210"/>
                  </a:cubicBezTo>
                  <a:cubicBezTo>
                    <a:pt x="142110" y="200333"/>
                    <a:pt x="175406" y="167099"/>
                    <a:pt x="216270" y="167099"/>
                  </a:cubicBezTo>
                  <a:close/>
                  <a:moveTo>
                    <a:pt x="522185" y="165547"/>
                  </a:moveTo>
                  <a:cubicBezTo>
                    <a:pt x="528772" y="165547"/>
                    <a:pt x="534111" y="170871"/>
                    <a:pt x="534111" y="177438"/>
                  </a:cubicBezTo>
                  <a:cubicBezTo>
                    <a:pt x="534111" y="184005"/>
                    <a:pt x="528772" y="189329"/>
                    <a:pt x="522185" y="189329"/>
                  </a:cubicBezTo>
                  <a:cubicBezTo>
                    <a:pt x="515598" y="189329"/>
                    <a:pt x="510259" y="184005"/>
                    <a:pt x="510259" y="177438"/>
                  </a:cubicBezTo>
                  <a:cubicBezTo>
                    <a:pt x="510259" y="170871"/>
                    <a:pt x="515598" y="165547"/>
                    <a:pt x="522185" y="165547"/>
                  </a:cubicBezTo>
                  <a:close/>
                  <a:moveTo>
                    <a:pt x="85420" y="165547"/>
                  </a:moveTo>
                  <a:cubicBezTo>
                    <a:pt x="91987" y="165547"/>
                    <a:pt x="97311" y="170871"/>
                    <a:pt x="97311" y="177438"/>
                  </a:cubicBezTo>
                  <a:cubicBezTo>
                    <a:pt x="97311" y="184005"/>
                    <a:pt x="91987" y="189329"/>
                    <a:pt x="85420" y="189329"/>
                  </a:cubicBezTo>
                  <a:cubicBezTo>
                    <a:pt x="78853" y="189329"/>
                    <a:pt x="73529" y="184005"/>
                    <a:pt x="73529" y="177438"/>
                  </a:cubicBezTo>
                  <a:cubicBezTo>
                    <a:pt x="73529" y="170871"/>
                    <a:pt x="78853" y="165547"/>
                    <a:pt x="85420" y="165547"/>
                  </a:cubicBezTo>
                  <a:close/>
                  <a:moveTo>
                    <a:pt x="429885" y="73388"/>
                  </a:moveTo>
                  <a:cubicBezTo>
                    <a:pt x="436472" y="73388"/>
                    <a:pt x="441811" y="78712"/>
                    <a:pt x="441811" y="85279"/>
                  </a:cubicBezTo>
                  <a:cubicBezTo>
                    <a:pt x="441811" y="91846"/>
                    <a:pt x="436472" y="97170"/>
                    <a:pt x="429885" y="97170"/>
                  </a:cubicBezTo>
                  <a:cubicBezTo>
                    <a:pt x="423298" y="97170"/>
                    <a:pt x="417959" y="91846"/>
                    <a:pt x="417959" y="85279"/>
                  </a:cubicBezTo>
                  <a:cubicBezTo>
                    <a:pt x="417959" y="78712"/>
                    <a:pt x="423298" y="73388"/>
                    <a:pt x="429885" y="73388"/>
                  </a:cubicBezTo>
                  <a:close/>
                  <a:moveTo>
                    <a:pt x="177720" y="73388"/>
                  </a:moveTo>
                  <a:cubicBezTo>
                    <a:pt x="184287" y="73388"/>
                    <a:pt x="189611" y="78712"/>
                    <a:pt x="189611" y="85279"/>
                  </a:cubicBezTo>
                  <a:cubicBezTo>
                    <a:pt x="189611" y="91846"/>
                    <a:pt x="184287" y="97170"/>
                    <a:pt x="177720" y="97170"/>
                  </a:cubicBezTo>
                  <a:cubicBezTo>
                    <a:pt x="171153" y="97170"/>
                    <a:pt x="165829" y="91846"/>
                    <a:pt x="165829" y="85279"/>
                  </a:cubicBezTo>
                  <a:cubicBezTo>
                    <a:pt x="165829" y="78712"/>
                    <a:pt x="171153" y="73388"/>
                    <a:pt x="177720" y="73388"/>
                  </a:cubicBezTo>
                  <a:close/>
                  <a:moveTo>
                    <a:pt x="303775" y="42480"/>
                  </a:moveTo>
                  <a:cubicBezTo>
                    <a:pt x="310366" y="42480"/>
                    <a:pt x="315710" y="47815"/>
                    <a:pt x="315710" y="54396"/>
                  </a:cubicBezTo>
                  <a:lnTo>
                    <a:pt x="315710" y="69869"/>
                  </a:lnTo>
                  <a:cubicBezTo>
                    <a:pt x="315710" y="76449"/>
                    <a:pt x="310366" y="81785"/>
                    <a:pt x="303775" y="81785"/>
                  </a:cubicBezTo>
                  <a:cubicBezTo>
                    <a:pt x="297184" y="81785"/>
                    <a:pt x="291929" y="76449"/>
                    <a:pt x="291929" y="69869"/>
                  </a:cubicBezTo>
                  <a:lnTo>
                    <a:pt x="291929" y="54396"/>
                  </a:lnTo>
                  <a:cubicBezTo>
                    <a:pt x="291929" y="47815"/>
                    <a:pt x="297184" y="42480"/>
                    <a:pt x="303775" y="42480"/>
                  </a:cubicBezTo>
                  <a:close/>
                  <a:moveTo>
                    <a:pt x="303775" y="0"/>
                  </a:moveTo>
                  <a:cubicBezTo>
                    <a:pt x="394204" y="0"/>
                    <a:pt x="479560" y="40347"/>
                    <a:pt x="537058" y="108956"/>
                  </a:cubicBezTo>
                  <a:lnTo>
                    <a:pt x="537058" y="93048"/>
                  </a:lnTo>
                  <a:cubicBezTo>
                    <a:pt x="537058" y="86471"/>
                    <a:pt x="542309" y="81139"/>
                    <a:pt x="548895" y="81139"/>
                  </a:cubicBezTo>
                  <a:cubicBezTo>
                    <a:pt x="555482" y="81139"/>
                    <a:pt x="560822" y="86471"/>
                    <a:pt x="560822" y="93048"/>
                  </a:cubicBezTo>
                  <a:lnTo>
                    <a:pt x="560822" y="138994"/>
                  </a:lnTo>
                  <a:cubicBezTo>
                    <a:pt x="560822" y="145570"/>
                    <a:pt x="555482" y="150903"/>
                    <a:pt x="548895" y="150903"/>
                  </a:cubicBezTo>
                  <a:lnTo>
                    <a:pt x="502880" y="150903"/>
                  </a:lnTo>
                  <a:cubicBezTo>
                    <a:pt x="496293" y="150903"/>
                    <a:pt x="490953" y="145570"/>
                    <a:pt x="490953" y="138994"/>
                  </a:cubicBezTo>
                  <a:cubicBezTo>
                    <a:pt x="490953" y="132417"/>
                    <a:pt x="496293" y="127174"/>
                    <a:pt x="502880" y="127174"/>
                  </a:cubicBezTo>
                  <a:lnTo>
                    <a:pt x="521126" y="127174"/>
                  </a:lnTo>
                  <a:cubicBezTo>
                    <a:pt x="468168" y="62032"/>
                    <a:pt x="388419" y="23728"/>
                    <a:pt x="303775" y="23728"/>
                  </a:cubicBezTo>
                  <a:cubicBezTo>
                    <a:pt x="149440" y="23728"/>
                    <a:pt x="23764" y="149214"/>
                    <a:pt x="23764" y="303316"/>
                  </a:cubicBezTo>
                  <a:cubicBezTo>
                    <a:pt x="23764" y="457508"/>
                    <a:pt x="149440" y="582905"/>
                    <a:pt x="303775" y="582905"/>
                  </a:cubicBezTo>
                  <a:cubicBezTo>
                    <a:pt x="458199" y="582905"/>
                    <a:pt x="583786" y="457508"/>
                    <a:pt x="583786" y="303316"/>
                  </a:cubicBezTo>
                  <a:cubicBezTo>
                    <a:pt x="583786" y="278255"/>
                    <a:pt x="580492" y="253371"/>
                    <a:pt x="573906" y="229376"/>
                  </a:cubicBezTo>
                  <a:cubicBezTo>
                    <a:pt x="572126" y="223066"/>
                    <a:pt x="575864" y="216489"/>
                    <a:pt x="582273" y="214801"/>
                  </a:cubicBezTo>
                  <a:cubicBezTo>
                    <a:pt x="588592" y="213023"/>
                    <a:pt x="595089" y="216756"/>
                    <a:pt x="596869" y="223066"/>
                  </a:cubicBezTo>
                  <a:cubicBezTo>
                    <a:pt x="603990" y="249194"/>
                    <a:pt x="607639" y="276122"/>
                    <a:pt x="607639" y="303316"/>
                  </a:cubicBezTo>
                  <a:cubicBezTo>
                    <a:pt x="607639" y="470572"/>
                    <a:pt x="471283" y="606722"/>
                    <a:pt x="303775" y="606722"/>
                  </a:cubicBezTo>
                  <a:cubicBezTo>
                    <a:pt x="136267" y="606722"/>
                    <a:pt x="0" y="470572"/>
                    <a:pt x="0" y="303316"/>
                  </a:cubicBezTo>
                  <a:cubicBezTo>
                    <a:pt x="0" y="136061"/>
                    <a:pt x="136267" y="0"/>
                    <a:pt x="303775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 dirty="0">
                <a:ea typeface="迷你简准圆" panose="03000509000000000000" pitchFamily="65" charset="-122"/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9713530" y="2102452"/>
            <a:ext cx="1276641" cy="1672623"/>
            <a:chOff x="9713530" y="2102452"/>
            <a:chExt cx="1276641" cy="1672623"/>
          </a:xfrm>
        </p:grpSpPr>
        <p:sp>
          <p:nvSpPr>
            <p:cNvPr id="65" name="任意多边形 64"/>
            <p:cNvSpPr>
              <a:spLocks/>
            </p:cNvSpPr>
            <p:nvPr/>
          </p:nvSpPr>
          <p:spPr bwMode="auto">
            <a:xfrm rot="16200000">
              <a:off x="9515539" y="2300443"/>
              <a:ext cx="1672623" cy="1276641"/>
            </a:xfrm>
            <a:custGeom>
              <a:avLst/>
              <a:gdLst>
                <a:gd name="connsiteX0" fmla="*/ 1672623 w 1672623"/>
                <a:gd name="connsiteY0" fmla="*/ 638321 h 1276641"/>
                <a:gd name="connsiteX1" fmla="*/ 1608256 w 1672623"/>
                <a:gd name="connsiteY1" fmla="*/ 793714 h 1276641"/>
                <a:gd name="connsiteX2" fmla="*/ 1605575 w 1672623"/>
                <a:gd name="connsiteY2" fmla="*/ 793714 h 1276641"/>
                <a:gd name="connsiteX3" fmla="*/ 1184510 w 1672623"/>
                <a:gd name="connsiteY3" fmla="*/ 1214349 h 1276641"/>
                <a:gd name="connsiteX4" fmla="*/ 884132 w 1672623"/>
                <a:gd name="connsiteY4" fmla="*/ 1214349 h 1276641"/>
                <a:gd name="connsiteX5" fmla="*/ 884132 w 1672623"/>
                <a:gd name="connsiteY5" fmla="*/ 914278 h 1276641"/>
                <a:gd name="connsiteX6" fmla="*/ 948870 w 1672623"/>
                <a:gd name="connsiteY6" fmla="*/ 849607 h 1276641"/>
                <a:gd name="connsiteX7" fmla="*/ 881750 w 1672623"/>
                <a:gd name="connsiteY7" fmla="*/ 849607 h 1276641"/>
                <a:gd name="connsiteX8" fmla="*/ 211758 w 1672623"/>
                <a:gd name="connsiteY8" fmla="*/ 849607 h 1276641"/>
                <a:gd name="connsiteX9" fmla="*/ 0 w 1672623"/>
                <a:gd name="connsiteY9" fmla="*/ 638321 h 1276641"/>
                <a:gd name="connsiteX10" fmla="*/ 211758 w 1672623"/>
                <a:gd name="connsiteY10" fmla="*/ 427034 h 1276641"/>
                <a:gd name="connsiteX11" fmla="*/ 933897 w 1672623"/>
                <a:gd name="connsiteY11" fmla="*/ 427034 h 1276641"/>
                <a:gd name="connsiteX12" fmla="*/ 946797 w 1672623"/>
                <a:gd name="connsiteY12" fmla="*/ 427034 h 1276641"/>
                <a:gd name="connsiteX13" fmla="*/ 918662 w 1672623"/>
                <a:gd name="connsiteY13" fmla="*/ 399201 h 1276641"/>
                <a:gd name="connsiteX14" fmla="*/ 884132 w 1672623"/>
                <a:gd name="connsiteY14" fmla="*/ 365041 h 1276641"/>
                <a:gd name="connsiteX15" fmla="*/ 884132 w 1672623"/>
                <a:gd name="connsiteY15" fmla="*/ 62291 h 1276641"/>
                <a:gd name="connsiteX16" fmla="*/ 1184510 w 1672623"/>
                <a:gd name="connsiteY16" fmla="*/ 62291 h 1276641"/>
                <a:gd name="connsiteX17" fmla="*/ 1605575 w 1672623"/>
                <a:gd name="connsiteY17" fmla="*/ 482927 h 1276641"/>
                <a:gd name="connsiteX18" fmla="*/ 1608256 w 1672623"/>
                <a:gd name="connsiteY18" fmla="*/ 482927 h 1276641"/>
                <a:gd name="connsiteX19" fmla="*/ 1672623 w 1672623"/>
                <a:gd name="connsiteY19" fmla="*/ 638321 h 1276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72623" h="1276641">
                  <a:moveTo>
                    <a:pt x="1672623" y="638321"/>
                  </a:moveTo>
                  <a:cubicBezTo>
                    <a:pt x="1672623" y="699942"/>
                    <a:pt x="1648486" y="753526"/>
                    <a:pt x="1608256" y="793714"/>
                  </a:cubicBezTo>
                  <a:cubicBezTo>
                    <a:pt x="1605575" y="793714"/>
                    <a:pt x="1605575" y="793714"/>
                    <a:pt x="1605575" y="793714"/>
                  </a:cubicBezTo>
                  <a:cubicBezTo>
                    <a:pt x="1184510" y="1214349"/>
                    <a:pt x="1184510" y="1214349"/>
                    <a:pt x="1184510" y="1214349"/>
                  </a:cubicBezTo>
                  <a:cubicBezTo>
                    <a:pt x="1101370" y="1297405"/>
                    <a:pt x="967273" y="1297405"/>
                    <a:pt x="884132" y="1214349"/>
                  </a:cubicBezTo>
                  <a:cubicBezTo>
                    <a:pt x="800992" y="1131294"/>
                    <a:pt x="800992" y="997334"/>
                    <a:pt x="884132" y="914278"/>
                  </a:cubicBezTo>
                  <a:lnTo>
                    <a:pt x="948870" y="849607"/>
                  </a:lnTo>
                  <a:lnTo>
                    <a:pt x="881750" y="849607"/>
                  </a:lnTo>
                  <a:cubicBezTo>
                    <a:pt x="211758" y="849607"/>
                    <a:pt x="211758" y="849607"/>
                    <a:pt x="211758" y="849607"/>
                  </a:cubicBezTo>
                  <a:cubicBezTo>
                    <a:pt x="93817" y="849607"/>
                    <a:pt x="0" y="755999"/>
                    <a:pt x="0" y="638321"/>
                  </a:cubicBezTo>
                  <a:cubicBezTo>
                    <a:pt x="0" y="520643"/>
                    <a:pt x="93817" y="427034"/>
                    <a:pt x="211758" y="427034"/>
                  </a:cubicBezTo>
                  <a:cubicBezTo>
                    <a:pt x="524035" y="427034"/>
                    <a:pt x="758242" y="427034"/>
                    <a:pt x="933897" y="427034"/>
                  </a:cubicBezTo>
                  <a:lnTo>
                    <a:pt x="946797" y="427034"/>
                  </a:lnTo>
                  <a:lnTo>
                    <a:pt x="918662" y="399201"/>
                  </a:lnTo>
                  <a:cubicBezTo>
                    <a:pt x="884132" y="365041"/>
                    <a:pt x="884132" y="365041"/>
                    <a:pt x="884132" y="365041"/>
                  </a:cubicBezTo>
                  <a:cubicBezTo>
                    <a:pt x="800992" y="281985"/>
                    <a:pt x="800992" y="145346"/>
                    <a:pt x="884132" y="62291"/>
                  </a:cubicBezTo>
                  <a:cubicBezTo>
                    <a:pt x="967273" y="-20764"/>
                    <a:pt x="1101370" y="-20764"/>
                    <a:pt x="1184510" y="62291"/>
                  </a:cubicBezTo>
                  <a:cubicBezTo>
                    <a:pt x="1605575" y="482927"/>
                    <a:pt x="1605575" y="482927"/>
                    <a:pt x="1605575" y="482927"/>
                  </a:cubicBezTo>
                  <a:cubicBezTo>
                    <a:pt x="1608256" y="482927"/>
                    <a:pt x="1608256" y="482927"/>
                    <a:pt x="1608256" y="482927"/>
                  </a:cubicBezTo>
                  <a:cubicBezTo>
                    <a:pt x="1648486" y="523115"/>
                    <a:pt x="1672623" y="576699"/>
                    <a:pt x="1672623" y="638321"/>
                  </a:cubicBezTo>
                  <a:close/>
                </a:path>
              </a:pathLst>
            </a:custGeom>
            <a:gradFill>
              <a:gsLst>
                <a:gs pos="0">
                  <a:srgbClr val="FFED63"/>
                </a:gs>
                <a:gs pos="47000">
                  <a:srgbClr val="FE7D40"/>
                </a:gs>
                <a:gs pos="100000">
                  <a:srgbClr val="F04485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anchor="ctr">
              <a:noAutofit/>
            </a:bodyPr>
            <a:lstStyle/>
            <a:p>
              <a:pPr algn="ctr"/>
              <a:endParaRPr dirty="0">
                <a:ea typeface="迷你简准圆" panose="03000509000000000000" pitchFamily="65" charset="-122"/>
              </a:endParaRPr>
            </a:p>
          </p:txBody>
        </p:sp>
        <p:sp>
          <p:nvSpPr>
            <p:cNvPr id="22" name="ïṡḷîdê"/>
            <p:cNvSpPr/>
            <p:nvPr/>
          </p:nvSpPr>
          <p:spPr>
            <a:xfrm>
              <a:off x="10148453" y="2254852"/>
              <a:ext cx="403010" cy="402390"/>
            </a:xfrm>
            <a:custGeom>
              <a:avLst/>
              <a:gdLst>
                <a:gd name="connsiteX0" fmla="*/ 325000 h 606722"/>
                <a:gd name="connsiteY0" fmla="*/ 325000 h 606722"/>
                <a:gd name="connsiteX1" fmla="*/ 325000 h 606722"/>
                <a:gd name="connsiteY1" fmla="*/ 325000 h 606722"/>
                <a:gd name="connsiteX2" fmla="*/ 325000 h 606722"/>
                <a:gd name="connsiteY2" fmla="*/ 325000 h 606722"/>
                <a:gd name="connsiteX3" fmla="*/ 325000 h 606722"/>
                <a:gd name="connsiteY3" fmla="*/ 325000 h 606722"/>
                <a:gd name="connsiteX4" fmla="*/ 325000 h 606722"/>
                <a:gd name="connsiteY4" fmla="*/ 325000 h 606722"/>
                <a:gd name="connsiteX5" fmla="*/ 325000 h 606722"/>
                <a:gd name="connsiteY5" fmla="*/ 325000 h 606722"/>
                <a:gd name="connsiteX6" fmla="*/ 325000 h 606722"/>
                <a:gd name="connsiteY6" fmla="*/ 325000 h 606722"/>
                <a:gd name="connsiteX7" fmla="*/ 325000 h 606722"/>
                <a:gd name="connsiteY7" fmla="*/ 325000 h 606722"/>
                <a:gd name="connsiteX8" fmla="*/ 325000 h 606722"/>
                <a:gd name="connsiteY8" fmla="*/ 325000 h 606722"/>
                <a:gd name="connsiteX9" fmla="*/ 325000 h 606722"/>
                <a:gd name="connsiteY9" fmla="*/ 325000 h 606722"/>
                <a:gd name="connsiteX10" fmla="*/ 325000 h 606722"/>
                <a:gd name="connsiteY10" fmla="*/ 325000 h 606722"/>
                <a:gd name="connsiteX11" fmla="*/ 325000 h 606722"/>
                <a:gd name="connsiteY11" fmla="*/ 325000 h 606722"/>
                <a:gd name="connsiteX12" fmla="*/ 325000 h 606722"/>
                <a:gd name="connsiteY12" fmla="*/ 325000 h 606722"/>
                <a:gd name="connsiteX13" fmla="*/ 325000 h 606722"/>
                <a:gd name="connsiteY13" fmla="*/ 325000 h 606722"/>
                <a:gd name="connsiteX14" fmla="*/ 325000 h 606722"/>
                <a:gd name="connsiteY14" fmla="*/ 325000 h 606722"/>
                <a:gd name="connsiteX15" fmla="*/ 325000 h 606722"/>
                <a:gd name="connsiteY15" fmla="*/ 325000 h 606722"/>
                <a:gd name="connsiteX16" fmla="*/ 325000 h 606722"/>
                <a:gd name="connsiteY16" fmla="*/ 325000 h 606722"/>
                <a:gd name="connsiteX17" fmla="*/ 325000 h 606722"/>
                <a:gd name="connsiteY17" fmla="*/ 325000 h 606722"/>
                <a:gd name="connsiteX18" fmla="*/ 325000 h 606722"/>
                <a:gd name="connsiteY18" fmla="*/ 325000 h 606722"/>
                <a:gd name="connsiteX19" fmla="*/ 325000 h 606722"/>
                <a:gd name="connsiteY19" fmla="*/ 325000 h 606722"/>
                <a:gd name="connsiteX20" fmla="*/ 325000 h 606722"/>
                <a:gd name="connsiteY20" fmla="*/ 325000 h 606722"/>
                <a:gd name="connsiteX21" fmla="*/ 325000 h 606722"/>
                <a:gd name="connsiteY21" fmla="*/ 325000 h 606722"/>
                <a:gd name="connsiteX22" fmla="*/ 325000 h 606722"/>
                <a:gd name="connsiteY22" fmla="*/ 325000 h 606722"/>
                <a:gd name="connsiteX23" fmla="*/ 325000 h 606722"/>
                <a:gd name="connsiteY23" fmla="*/ 325000 h 606722"/>
                <a:gd name="connsiteX24" fmla="*/ 325000 h 606722"/>
                <a:gd name="connsiteY24" fmla="*/ 325000 h 606722"/>
                <a:gd name="connsiteX25" fmla="*/ 325000 h 606722"/>
                <a:gd name="connsiteY25" fmla="*/ 325000 h 606722"/>
                <a:gd name="connsiteX26" fmla="*/ 325000 h 606722"/>
                <a:gd name="connsiteY26" fmla="*/ 325000 h 606722"/>
                <a:gd name="connsiteX27" fmla="*/ 325000 h 606722"/>
                <a:gd name="connsiteY27" fmla="*/ 325000 h 606722"/>
                <a:gd name="connsiteX28" fmla="*/ 325000 h 606722"/>
                <a:gd name="connsiteY28" fmla="*/ 325000 h 606722"/>
                <a:gd name="connsiteX29" fmla="*/ 325000 h 606722"/>
                <a:gd name="connsiteY29" fmla="*/ 325000 h 606722"/>
                <a:gd name="connsiteX30" fmla="*/ 325000 h 606722"/>
                <a:gd name="connsiteY30" fmla="*/ 325000 h 606722"/>
                <a:gd name="connsiteX31" fmla="*/ 325000 h 606722"/>
                <a:gd name="connsiteY31" fmla="*/ 325000 h 606722"/>
                <a:gd name="connsiteX32" fmla="*/ 325000 h 606722"/>
                <a:gd name="connsiteY32" fmla="*/ 325000 h 606722"/>
                <a:gd name="connsiteX33" fmla="*/ 325000 h 606722"/>
                <a:gd name="connsiteY33" fmla="*/ 325000 h 606722"/>
                <a:gd name="connsiteX34" fmla="*/ 325000 h 606722"/>
                <a:gd name="connsiteY34" fmla="*/ 325000 h 606722"/>
                <a:gd name="connsiteX35" fmla="*/ 325000 h 606722"/>
                <a:gd name="connsiteY35" fmla="*/ 325000 h 606722"/>
                <a:gd name="connsiteX36" fmla="*/ 325000 h 606722"/>
                <a:gd name="connsiteY36" fmla="*/ 325000 h 606722"/>
                <a:gd name="connsiteX37" fmla="*/ 325000 h 606722"/>
                <a:gd name="connsiteY37" fmla="*/ 325000 h 606722"/>
                <a:gd name="connsiteX38" fmla="*/ 325000 h 606722"/>
                <a:gd name="connsiteY38" fmla="*/ 325000 h 606722"/>
                <a:gd name="connsiteX39" fmla="*/ 325000 h 606722"/>
                <a:gd name="connsiteY39" fmla="*/ 325000 h 606722"/>
                <a:gd name="connsiteX40" fmla="*/ 325000 h 606722"/>
                <a:gd name="connsiteY40" fmla="*/ 325000 h 606722"/>
                <a:gd name="connsiteX41" fmla="*/ 325000 h 606722"/>
                <a:gd name="connsiteY41" fmla="*/ 325000 h 606722"/>
                <a:gd name="connsiteX42" fmla="*/ 325000 h 606722"/>
                <a:gd name="connsiteY42" fmla="*/ 325000 h 606722"/>
                <a:gd name="connsiteX43" fmla="*/ 325000 h 606722"/>
                <a:gd name="connsiteY43" fmla="*/ 325000 h 606722"/>
                <a:gd name="connsiteX44" fmla="*/ 325000 h 606722"/>
                <a:gd name="connsiteY44" fmla="*/ 325000 h 606722"/>
                <a:gd name="connsiteX45" fmla="*/ 325000 h 606722"/>
                <a:gd name="connsiteY45" fmla="*/ 325000 h 606722"/>
                <a:gd name="connsiteX46" fmla="*/ 325000 h 606722"/>
                <a:gd name="connsiteY46" fmla="*/ 325000 h 606722"/>
                <a:gd name="connsiteX47" fmla="*/ 325000 h 606722"/>
                <a:gd name="connsiteY47" fmla="*/ 325000 h 606722"/>
                <a:gd name="connsiteX48" fmla="*/ 325000 h 606722"/>
                <a:gd name="connsiteY48" fmla="*/ 325000 h 606722"/>
                <a:gd name="connsiteX49" fmla="*/ 325000 h 606722"/>
                <a:gd name="connsiteY49" fmla="*/ 325000 h 606722"/>
                <a:gd name="connsiteX50" fmla="*/ 325000 h 606722"/>
                <a:gd name="connsiteY50" fmla="*/ 325000 h 606722"/>
                <a:gd name="connsiteX51" fmla="*/ 325000 h 606722"/>
                <a:gd name="connsiteY51" fmla="*/ 325000 h 606722"/>
                <a:gd name="connsiteX52" fmla="*/ 325000 h 606722"/>
                <a:gd name="connsiteY52" fmla="*/ 325000 h 606722"/>
                <a:gd name="connsiteX53" fmla="*/ 325000 h 606722"/>
                <a:gd name="connsiteY53" fmla="*/ 325000 h 606722"/>
                <a:gd name="connsiteX54" fmla="*/ 325000 h 606722"/>
                <a:gd name="connsiteY54" fmla="*/ 325000 h 606722"/>
                <a:gd name="connsiteX55" fmla="*/ 325000 h 606722"/>
                <a:gd name="connsiteY55" fmla="*/ 325000 h 606722"/>
                <a:gd name="connsiteX56" fmla="*/ 325000 h 606722"/>
                <a:gd name="connsiteY56" fmla="*/ 325000 h 606722"/>
                <a:gd name="connsiteX57" fmla="*/ 325000 h 606722"/>
                <a:gd name="connsiteY57" fmla="*/ 325000 h 606722"/>
                <a:gd name="connsiteX58" fmla="*/ 325000 h 606722"/>
                <a:gd name="connsiteY58" fmla="*/ 325000 h 606722"/>
                <a:gd name="connsiteX59" fmla="*/ 325000 h 606722"/>
                <a:gd name="connsiteY59" fmla="*/ 325000 h 606722"/>
                <a:gd name="connsiteX60" fmla="*/ 325000 h 606722"/>
                <a:gd name="connsiteY60" fmla="*/ 325000 h 606722"/>
                <a:gd name="connsiteX61" fmla="*/ 325000 h 606722"/>
                <a:gd name="connsiteY61" fmla="*/ 325000 h 606722"/>
                <a:gd name="connsiteX62" fmla="*/ 325000 h 606722"/>
                <a:gd name="connsiteY62" fmla="*/ 325000 h 606722"/>
                <a:gd name="connsiteX63" fmla="*/ 325000 h 606722"/>
                <a:gd name="connsiteY63" fmla="*/ 325000 h 606722"/>
                <a:gd name="connsiteX64" fmla="*/ 325000 h 606722"/>
                <a:gd name="connsiteY64" fmla="*/ 325000 h 606722"/>
                <a:gd name="connsiteX65" fmla="*/ 325000 h 606722"/>
                <a:gd name="connsiteY65" fmla="*/ 325000 h 606722"/>
                <a:gd name="connsiteX66" fmla="*/ 325000 h 606722"/>
                <a:gd name="connsiteY66" fmla="*/ 325000 h 606722"/>
                <a:gd name="connsiteX67" fmla="*/ 325000 h 606722"/>
                <a:gd name="connsiteY67" fmla="*/ 32500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07535" h="606604">
                  <a:moveTo>
                    <a:pt x="394900" y="353768"/>
                  </a:moveTo>
                  <a:cubicBezTo>
                    <a:pt x="400507" y="353768"/>
                    <a:pt x="405045" y="358301"/>
                    <a:pt x="405045" y="363900"/>
                  </a:cubicBezTo>
                  <a:lnTo>
                    <a:pt x="405045" y="515616"/>
                  </a:lnTo>
                  <a:cubicBezTo>
                    <a:pt x="405045" y="543435"/>
                    <a:pt x="382353" y="566099"/>
                    <a:pt x="354410" y="566099"/>
                  </a:cubicBezTo>
                  <a:lnTo>
                    <a:pt x="212649" y="566099"/>
                  </a:lnTo>
                  <a:cubicBezTo>
                    <a:pt x="207131" y="566099"/>
                    <a:pt x="202593" y="561566"/>
                    <a:pt x="202593" y="556056"/>
                  </a:cubicBezTo>
                  <a:cubicBezTo>
                    <a:pt x="202593" y="550457"/>
                    <a:pt x="207131" y="545924"/>
                    <a:pt x="212649" y="545924"/>
                  </a:cubicBezTo>
                  <a:lnTo>
                    <a:pt x="354410" y="545924"/>
                  </a:lnTo>
                  <a:cubicBezTo>
                    <a:pt x="371140" y="545924"/>
                    <a:pt x="384845" y="532325"/>
                    <a:pt x="384845" y="515616"/>
                  </a:cubicBezTo>
                  <a:lnTo>
                    <a:pt x="384845" y="363900"/>
                  </a:lnTo>
                  <a:cubicBezTo>
                    <a:pt x="384845" y="358301"/>
                    <a:pt x="389294" y="353768"/>
                    <a:pt x="394900" y="353768"/>
                  </a:cubicBezTo>
                  <a:close/>
                  <a:moveTo>
                    <a:pt x="131640" y="262739"/>
                  </a:moveTo>
                  <a:cubicBezTo>
                    <a:pt x="137236" y="262739"/>
                    <a:pt x="141766" y="267271"/>
                    <a:pt x="141766" y="272870"/>
                  </a:cubicBezTo>
                  <a:lnTo>
                    <a:pt x="141766" y="333565"/>
                  </a:lnTo>
                  <a:cubicBezTo>
                    <a:pt x="141766" y="339075"/>
                    <a:pt x="137236" y="343607"/>
                    <a:pt x="131640" y="343607"/>
                  </a:cubicBezTo>
                  <a:cubicBezTo>
                    <a:pt x="126044" y="343607"/>
                    <a:pt x="121514" y="339075"/>
                    <a:pt x="121514" y="333565"/>
                  </a:cubicBezTo>
                  <a:lnTo>
                    <a:pt x="121514" y="272870"/>
                  </a:lnTo>
                  <a:cubicBezTo>
                    <a:pt x="121514" y="267271"/>
                    <a:pt x="126044" y="262739"/>
                    <a:pt x="131640" y="262739"/>
                  </a:cubicBezTo>
                  <a:close/>
                  <a:moveTo>
                    <a:pt x="489057" y="194973"/>
                  </a:moveTo>
                  <a:cubicBezTo>
                    <a:pt x="492973" y="190974"/>
                    <a:pt x="499381" y="190974"/>
                    <a:pt x="503386" y="194973"/>
                  </a:cubicBezTo>
                  <a:lnTo>
                    <a:pt x="604576" y="296095"/>
                  </a:lnTo>
                  <a:cubicBezTo>
                    <a:pt x="605555" y="296983"/>
                    <a:pt x="606267" y="298138"/>
                    <a:pt x="606801" y="299383"/>
                  </a:cubicBezTo>
                  <a:cubicBezTo>
                    <a:pt x="607780" y="301871"/>
                    <a:pt x="607780" y="304625"/>
                    <a:pt x="606801" y="307113"/>
                  </a:cubicBezTo>
                  <a:cubicBezTo>
                    <a:pt x="606267" y="308357"/>
                    <a:pt x="605555" y="309424"/>
                    <a:pt x="604576" y="310401"/>
                  </a:cubicBezTo>
                  <a:lnTo>
                    <a:pt x="503386" y="411434"/>
                  </a:lnTo>
                  <a:cubicBezTo>
                    <a:pt x="501339" y="413478"/>
                    <a:pt x="498758" y="414455"/>
                    <a:pt x="496177" y="414455"/>
                  </a:cubicBezTo>
                  <a:cubicBezTo>
                    <a:pt x="493596" y="414455"/>
                    <a:pt x="491015" y="413478"/>
                    <a:pt x="489057" y="411434"/>
                  </a:cubicBezTo>
                  <a:cubicBezTo>
                    <a:pt x="485052" y="407524"/>
                    <a:pt x="485052" y="401126"/>
                    <a:pt x="489057" y="397217"/>
                  </a:cubicBezTo>
                  <a:lnTo>
                    <a:pt x="572982" y="313333"/>
                  </a:lnTo>
                  <a:lnTo>
                    <a:pt x="232921" y="313333"/>
                  </a:lnTo>
                  <a:cubicBezTo>
                    <a:pt x="227314" y="313333"/>
                    <a:pt x="222775" y="308802"/>
                    <a:pt x="222775" y="303203"/>
                  </a:cubicBezTo>
                  <a:cubicBezTo>
                    <a:pt x="222775" y="297605"/>
                    <a:pt x="227314" y="293074"/>
                    <a:pt x="232921" y="293074"/>
                  </a:cubicBezTo>
                  <a:lnTo>
                    <a:pt x="572982" y="293074"/>
                  </a:lnTo>
                  <a:lnTo>
                    <a:pt x="489057" y="209279"/>
                  </a:lnTo>
                  <a:cubicBezTo>
                    <a:pt x="485052" y="205281"/>
                    <a:pt x="485052" y="198883"/>
                    <a:pt x="489057" y="194973"/>
                  </a:cubicBezTo>
                  <a:close/>
                  <a:moveTo>
                    <a:pt x="211398" y="40317"/>
                  </a:moveTo>
                  <a:lnTo>
                    <a:pt x="354409" y="40317"/>
                  </a:lnTo>
                  <a:cubicBezTo>
                    <a:pt x="382353" y="40317"/>
                    <a:pt x="405046" y="62981"/>
                    <a:pt x="405046" y="90889"/>
                  </a:cubicBezTo>
                  <a:lnTo>
                    <a:pt x="405046" y="242605"/>
                  </a:lnTo>
                  <a:cubicBezTo>
                    <a:pt x="405046" y="248115"/>
                    <a:pt x="400508" y="252648"/>
                    <a:pt x="394901" y="252648"/>
                  </a:cubicBezTo>
                  <a:cubicBezTo>
                    <a:pt x="389295" y="252648"/>
                    <a:pt x="384845" y="248115"/>
                    <a:pt x="384845" y="242605"/>
                  </a:cubicBezTo>
                  <a:lnTo>
                    <a:pt x="384845" y="90889"/>
                  </a:lnTo>
                  <a:cubicBezTo>
                    <a:pt x="384845" y="74180"/>
                    <a:pt x="371140" y="60581"/>
                    <a:pt x="354409" y="60581"/>
                  </a:cubicBezTo>
                  <a:lnTo>
                    <a:pt x="211398" y="60581"/>
                  </a:lnTo>
                  <a:cubicBezTo>
                    <a:pt x="205791" y="60581"/>
                    <a:pt x="201253" y="56048"/>
                    <a:pt x="201253" y="50449"/>
                  </a:cubicBezTo>
                  <a:cubicBezTo>
                    <a:pt x="201253" y="44850"/>
                    <a:pt x="205791" y="40317"/>
                    <a:pt x="211398" y="40317"/>
                  </a:cubicBezTo>
                  <a:close/>
                  <a:moveTo>
                    <a:pt x="147115" y="20146"/>
                  </a:moveTo>
                  <a:cubicBezTo>
                    <a:pt x="144890" y="20146"/>
                    <a:pt x="142576" y="20590"/>
                    <a:pt x="140084" y="21568"/>
                  </a:cubicBezTo>
                  <a:lnTo>
                    <a:pt x="44232" y="59782"/>
                  </a:lnTo>
                  <a:cubicBezTo>
                    <a:pt x="24919" y="66981"/>
                    <a:pt x="20292" y="73024"/>
                    <a:pt x="20292" y="90887"/>
                  </a:cubicBezTo>
                  <a:lnTo>
                    <a:pt x="20292" y="515689"/>
                  </a:lnTo>
                  <a:cubicBezTo>
                    <a:pt x="20292" y="533464"/>
                    <a:pt x="24919" y="539596"/>
                    <a:pt x="44054" y="546616"/>
                  </a:cubicBezTo>
                  <a:lnTo>
                    <a:pt x="140262" y="585098"/>
                  </a:lnTo>
                  <a:cubicBezTo>
                    <a:pt x="142576" y="585897"/>
                    <a:pt x="144890" y="586431"/>
                    <a:pt x="147115" y="586431"/>
                  </a:cubicBezTo>
                  <a:cubicBezTo>
                    <a:pt x="156015" y="586431"/>
                    <a:pt x="161978" y="578254"/>
                    <a:pt x="161978" y="566257"/>
                  </a:cubicBezTo>
                  <a:lnTo>
                    <a:pt x="161978" y="40319"/>
                  </a:lnTo>
                  <a:cubicBezTo>
                    <a:pt x="161978" y="28233"/>
                    <a:pt x="156015" y="20146"/>
                    <a:pt x="147115" y="20146"/>
                  </a:cubicBezTo>
                  <a:close/>
                  <a:moveTo>
                    <a:pt x="151669" y="315"/>
                  </a:moveTo>
                  <a:cubicBezTo>
                    <a:pt x="169354" y="2727"/>
                    <a:pt x="182270" y="18724"/>
                    <a:pt x="182270" y="40319"/>
                  </a:cubicBezTo>
                  <a:lnTo>
                    <a:pt x="182270" y="566257"/>
                  </a:lnTo>
                  <a:cubicBezTo>
                    <a:pt x="182270" y="589630"/>
                    <a:pt x="167496" y="606604"/>
                    <a:pt x="147115" y="606604"/>
                  </a:cubicBezTo>
                  <a:cubicBezTo>
                    <a:pt x="142487" y="606604"/>
                    <a:pt x="137681" y="605716"/>
                    <a:pt x="132964" y="603938"/>
                  </a:cubicBezTo>
                  <a:lnTo>
                    <a:pt x="36756" y="565457"/>
                  </a:lnTo>
                  <a:cubicBezTo>
                    <a:pt x="10057" y="555592"/>
                    <a:pt x="0" y="542084"/>
                    <a:pt x="0" y="515689"/>
                  </a:cubicBezTo>
                  <a:lnTo>
                    <a:pt x="0" y="90887"/>
                  </a:lnTo>
                  <a:cubicBezTo>
                    <a:pt x="0" y="64492"/>
                    <a:pt x="10057" y="50895"/>
                    <a:pt x="37023" y="40942"/>
                  </a:cubicBezTo>
                  <a:lnTo>
                    <a:pt x="132697" y="2727"/>
                  </a:lnTo>
                  <a:cubicBezTo>
                    <a:pt x="139350" y="217"/>
                    <a:pt x="145774" y="-489"/>
                    <a:pt x="151669" y="315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 dirty="0">
                <a:ea typeface="迷你简准圆" panose="03000509000000000000" pitchFamily="65" charset="-122"/>
              </a:endParaRPr>
            </a:p>
          </p:txBody>
        </p:sp>
      </p:grpSp>
      <p:cxnSp>
        <p:nvCxnSpPr>
          <p:cNvPr id="11" name="直接连接符 10"/>
          <p:cNvCxnSpPr/>
          <p:nvPr/>
        </p:nvCxnSpPr>
        <p:spPr>
          <a:xfrm>
            <a:off x="2924169" y="4118676"/>
            <a:ext cx="0" cy="1512168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5051148" y="4118676"/>
            <a:ext cx="0" cy="1512168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7178127" y="4118676"/>
            <a:ext cx="0" cy="1512168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9305106" y="4118676"/>
            <a:ext cx="0" cy="1512168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组合 65"/>
          <p:cNvGrpSpPr/>
          <p:nvPr/>
        </p:nvGrpSpPr>
        <p:grpSpPr>
          <a:xfrm>
            <a:off x="855163" y="4330443"/>
            <a:ext cx="1973762" cy="1033367"/>
            <a:chOff x="2197445" y="2412894"/>
            <a:chExt cx="1973762" cy="1033367"/>
          </a:xfrm>
        </p:grpSpPr>
        <p:sp>
          <p:nvSpPr>
            <p:cNvPr id="67" name="文本框 66"/>
            <p:cNvSpPr txBox="1"/>
            <p:nvPr/>
          </p:nvSpPr>
          <p:spPr>
            <a:xfrm>
              <a:off x="2273643" y="2412894"/>
              <a:ext cx="1821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2197445" y="2801276"/>
              <a:ext cx="1973762" cy="64498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print 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the presentation and make it into a film to be used in a wider field</a:t>
              </a: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3000778" y="4330443"/>
            <a:ext cx="1973762" cy="1033367"/>
            <a:chOff x="2197445" y="2412894"/>
            <a:chExt cx="1973762" cy="1033367"/>
          </a:xfrm>
        </p:grpSpPr>
        <p:sp>
          <p:nvSpPr>
            <p:cNvPr id="70" name="文本框 69"/>
            <p:cNvSpPr txBox="1"/>
            <p:nvPr/>
          </p:nvSpPr>
          <p:spPr>
            <a:xfrm>
              <a:off x="2273643" y="2412894"/>
              <a:ext cx="1821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2197445" y="2801276"/>
              <a:ext cx="1973762" cy="64498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print 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the presentation and make it into a film to be used in a wider field</a:t>
              </a: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5135373" y="4330443"/>
            <a:ext cx="1973762" cy="1033367"/>
            <a:chOff x="2197445" y="2412894"/>
            <a:chExt cx="1973762" cy="1033367"/>
          </a:xfrm>
        </p:grpSpPr>
        <p:sp>
          <p:nvSpPr>
            <p:cNvPr id="73" name="文本框 72"/>
            <p:cNvSpPr txBox="1"/>
            <p:nvPr/>
          </p:nvSpPr>
          <p:spPr>
            <a:xfrm>
              <a:off x="2273643" y="2412894"/>
              <a:ext cx="1821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2197445" y="2801276"/>
              <a:ext cx="1973762" cy="64498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print 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the presentation and make it into a film to be used in a wider field</a:t>
              </a: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7237991" y="4330443"/>
            <a:ext cx="1973762" cy="1033367"/>
            <a:chOff x="2197445" y="2412894"/>
            <a:chExt cx="1973762" cy="1033367"/>
          </a:xfrm>
        </p:grpSpPr>
        <p:sp>
          <p:nvSpPr>
            <p:cNvPr id="76" name="文本框 75"/>
            <p:cNvSpPr txBox="1"/>
            <p:nvPr/>
          </p:nvSpPr>
          <p:spPr>
            <a:xfrm>
              <a:off x="2273643" y="2412894"/>
              <a:ext cx="1821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2197445" y="2801276"/>
              <a:ext cx="1973762" cy="64498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print 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the presentation and make it into a film to be used in a wider field</a:t>
              </a: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9363077" y="4330443"/>
            <a:ext cx="1973762" cy="1033367"/>
            <a:chOff x="2197445" y="2412894"/>
            <a:chExt cx="1973762" cy="1033367"/>
          </a:xfrm>
        </p:grpSpPr>
        <p:sp>
          <p:nvSpPr>
            <p:cNvPr id="79" name="文本框 78"/>
            <p:cNvSpPr txBox="1"/>
            <p:nvPr/>
          </p:nvSpPr>
          <p:spPr>
            <a:xfrm>
              <a:off x="2273643" y="2412894"/>
              <a:ext cx="1821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2197445" y="2801276"/>
              <a:ext cx="1973762" cy="64498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print 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the presentation and make it into a film to be used in a wider field</a:t>
              </a: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874713" y="245125"/>
            <a:ext cx="2646879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年度工作概述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874713" y="738236"/>
            <a:ext cx="3961607" cy="24622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000" dirty="0" smtClean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print </a:t>
            </a:r>
            <a:r>
              <a: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the presentation and make it into a </a:t>
            </a:r>
            <a:r>
              <a:rPr lang="en-US" altLang="zh-CN" sz="1000" dirty="0" smtClean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film </a:t>
            </a:r>
            <a:r>
              <a: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a wider field</a:t>
            </a:r>
          </a:p>
        </p:txBody>
      </p:sp>
    </p:spTree>
    <p:extLst>
      <p:ext uri="{BB962C8B-B14F-4D97-AF65-F5344CB8AC3E}">
        <p14:creationId xmlns:p14="http://schemas.microsoft.com/office/powerpoint/2010/main" val="84038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6546929a-7cac-4b66-9020-3d009edf9477" descr="OQAAAB+LCAAAAAAABACrVlIpqSxIVbJSCs5NLCpxyUxML0rM9SxJzVXSUfJMUbLKK83J0VFyysxLycxLdy/KLy0oVrKKjq0FALpUkis5AAAA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908550" y="2329340"/>
            <a:ext cx="8381066" cy="1510490"/>
            <a:chOff x="1946650" y="3154840"/>
            <a:chExt cx="8381066" cy="1510490"/>
          </a:xfrm>
        </p:grpSpPr>
        <p:grpSp>
          <p:nvGrpSpPr>
            <p:cNvPr id="5" name="îślídê"/>
            <p:cNvGrpSpPr/>
            <p:nvPr/>
          </p:nvGrpSpPr>
          <p:grpSpPr>
            <a:xfrm>
              <a:off x="1946650" y="3175645"/>
              <a:ext cx="1420908" cy="1489685"/>
              <a:chOff x="1946650" y="3175645"/>
              <a:chExt cx="1420908" cy="1489685"/>
            </a:xfrm>
          </p:grpSpPr>
          <p:sp>
            <p:nvSpPr>
              <p:cNvPr id="35" name="ïṡḷîḍê"/>
              <p:cNvSpPr/>
              <p:nvPr/>
            </p:nvSpPr>
            <p:spPr>
              <a:xfrm>
                <a:off x="2152788" y="3346484"/>
                <a:ext cx="1008633" cy="1171254"/>
              </a:xfrm>
              <a:custGeom>
                <a:avLst/>
                <a:gdLst>
                  <a:gd name="connsiteX0" fmla="*/ 0 w 1818526"/>
                  <a:gd name="connsiteY0" fmla="*/ 1140432 h 1171254"/>
                  <a:gd name="connsiteX1" fmla="*/ 883578 w 1818526"/>
                  <a:gd name="connsiteY1" fmla="*/ 0 h 1171254"/>
                  <a:gd name="connsiteX2" fmla="*/ 1818526 w 1818526"/>
                  <a:gd name="connsiteY2" fmla="*/ 1171254 h 1171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18526" h="1171254">
                    <a:moveTo>
                      <a:pt x="0" y="1140432"/>
                    </a:moveTo>
                    <a:lnTo>
                      <a:pt x="883578" y="0"/>
                    </a:lnTo>
                    <a:lnTo>
                      <a:pt x="1818526" y="1171254"/>
                    </a:lnTo>
                  </a:path>
                </a:pathLst>
              </a:custGeom>
              <a:noFill/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dirty="0">
                  <a:ea typeface="迷你简准圆" panose="03000509000000000000" pitchFamily="65" charset="-122"/>
                </a:endParaRPr>
              </a:p>
            </p:txBody>
          </p:sp>
          <p:sp>
            <p:nvSpPr>
              <p:cNvPr id="36" name="ïṩ1íḑé"/>
              <p:cNvSpPr/>
              <p:nvPr/>
            </p:nvSpPr>
            <p:spPr>
              <a:xfrm>
                <a:off x="1946650" y="3175645"/>
                <a:ext cx="1420908" cy="34167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FED63"/>
                  </a:gs>
                  <a:gs pos="47000">
                    <a:srgbClr val="FE7D40"/>
                  </a:gs>
                  <a:gs pos="100000">
                    <a:srgbClr val="F04485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0000" tIns="46800" rIns="90000" bIns="46800" anchor="ctr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1400" dirty="0" smtClean="0">
                    <a:ea typeface="迷你简准圆" panose="03000509000000000000" pitchFamily="65" charset="-122"/>
                  </a:rPr>
                  <a:t>关键词</a:t>
                </a:r>
                <a:endParaRPr lang="zh-CN" altLang="en-US" sz="1400" dirty="0">
                  <a:ea typeface="迷你简准圆" panose="03000509000000000000" pitchFamily="65" charset="-122"/>
                </a:endParaRPr>
              </a:p>
            </p:txBody>
          </p:sp>
          <p:grpSp>
            <p:nvGrpSpPr>
              <p:cNvPr id="37" name="ïsḻîďé"/>
              <p:cNvGrpSpPr/>
              <p:nvPr/>
            </p:nvGrpSpPr>
            <p:grpSpPr>
              <a:xfrm>
                <a:off x="1946650" y="4201396"/>
                <a:ext cx="463934" cy="463934"/>
                <a:chOff x="5675954" y="2249137"/>
                <a:chExt cx="648072" cy="648072"/>
              </a:xfrm>
            </p:grpSpPr>
            <p:sp>
              <p:nvSpPr>
                <p:cNvPr id="44" name="íş1ïďé"/>
                <p:cNvSpPr/>
                <p:nvPr/>
              </p:nvSpPr>
              <p:spPr>
                <a:xfrm>
                  <a:off x="5675954" y="2249137"/>
                  <a:ext cx="648072" cy="648072"/>
                </a:xfrm>
                <a:prstGeom prst="ellipse">
                  <a:avLst/>
                </a:prstGeom>
                <a:gradFill>
                  <a:gsLst>
                    <a:gs pos="0">
                      <a:srgbClr val="FFED63"/>
                    </a:gs>
                    <a:gs pos="47000">
                      <a:srgbClr val="FE7D40"/>
                    </a:gs>
                    <a:gs pos="100000">
                      <a:srgbClr val="F04485"/>
                    </a:gs>
                  </a:gsLst>
                  <a:lin ang="2700000" scaled="1"/>
                </a:gra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/>
                  <a:endParaRPr dirty="0"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45" name="íśľiḓé"/>
                <p:cNvSpPr>
                  <a:spLocks/>
                </p:cNvSpPr>
                <p:nvPr/>
              </p:nvSpPr>
              <p:spPr bwMode="auto">
                <a:xfrm>
                  <a:off x="5809844" y="2390028"/>
                  <a:ext cx="380293" cy="366291"/>
                </a:xfrm>
                <a:custGeom>
                  <a:avLst/>
                  <a:gdLst>
                    <a:gd name="connsiteX0" fmla="*/ 297615 w 597921"/>
                    <a:gd name="connsiteY0" fmla="*/ 96957 h 598324"/>
                    <a:gd name="connsiteX1" fmla="*/ 323434 w 597921"/>
                    <a:gd name="connsiteY1" fmla="*/ 122740 h 598324"/>
                    <a:gd name="connsiteX2" fmla="*/ 323434 w 597921"/>
                    <a:gd name="connsiteY2" fmla="*/ 289852 h 598324"/>
                    <a:gd name="connsiteX3" fmla="*/ 462572 w 597921"/>
                    <a:gd name="connsiteY3" fmla="*/ 289852 h 598324"/>
                    <a:gd name="connsiteX4" fmla="*/ 487913 w 597921"/>
                    <a:gd name="connsiteY4" fmla="*/ 315157 h 598324"/>
                    <a:gd name="connsiteX5" fmla="*/ 462572 w 597921"/>
                    <a:gd name="connsiteY5" fmla="*/ 340463 h 598324"/>
                    <a:gd name="connsiteX6" fmla="*/ 297615 w 597921"/>
                    <a:gd name="connsiteY6" fmla="*/ 340463 h 598324"/>
                    <a:gd name="connsiteX7" fmla="*/ 272274 w 597921"/>
                    <a:gd name="connsiteY7" fmla="*/ 315157 h 598324"/>
                    <a:gd name="connsiteX8" fmla="*/ 272274 w 597921"/>
                    <a:gd name="connsiteY8" fmla="*/ 122740 h 598324"/>
                    <a:gd name="connsiteX9" fmla="*/ 297615 w 597921"/>
                    <a:gd name="connsiteY9" fmla="*/ 96957 h 598324"/>
                    <a:gd name="connsiteX10" fmla="*/ 298127 w 597921"/>
                    <a:gd name="connsiteY10" fmla="*/ 0 h 598324"/>
                    <a:gd name="connsiteX11" fmla="*/ 597921 w 597921"/>
                    <a:gd name="connsiteY11" fmla="*/ 299401 h 598324"/>
                    <a:gd name="connsiteX12" fmla="*/ 298127 w 597921"/>
                    <a:gd name="connsiteY12" fmla="*/ 598324 h 598324"/>
                    <a:gd name="connsiteX13" fmla="*/ 35150 w 597921"/>
                    <a:gd name="connsiteY13" fmla="*/ 442177 h 598324"/>
                    <a:gd name="connsiteX14" fmla="*/ 34194 w 597921"/>
                    <a:gd name="connsiteY14" fmla="*/ 432149 h 598324"/>
                    <a:gd name="connsiteX15" fmla="*/ 40410 w 597921"/>
                    <a:gd name="connsiteY15" fmla="*/ 424509 h 598324"/>
                    <a:gd name="connsiteX16" fmla="*/ 74836 w 597921"/>
                    <a:gd name="connsiteY16" fmla="*/ 407796 h 598324"/>
                    <a:gd name="connsiteX17" fmla="*/ 91571 w 597921"/>
                    <a:gd name="connsiteY17" fmla="*/ 413049 h 598324"/>
                    <a:gd name="connsiteX18" fmla="*/ 298127 w 597921"/>
                    <a:gd name="connsiteY18" fmla="*/ 534815 h 598324"/>
                    <a:gd name="connsiteX19" fmla="*/ 534328 w 597921"/>
                    <a:gd name="connsiteY19" fmla="*/ 299401 h 598324"/>
                    <a:gd name="connsiteX20" fmla="*/ 298127 w 597921"/>
                    <a:gd name="connsiteY20" fmla="*/ 63509 h 598324"/>
                    <a:gd name="connsiteX21" fmla="*/ 145123 w 597921"/>
                    <a:gd name="connsiteY21" fmla="*/ 120333 h 598324"/>
                    <a:gd name="connsiteX22" fmla="*/ 200587 w 597921"/>
                    <a:gd name="connsiteY22" fmla="*/ 142299 h 598324"/>
                    <a:gd name="connsiteX23" fmla="*/ 208237 w 597921"/>
                    <a:gd name="connsiteY23" fmla="*/ 152327 h 598324"/>
                    <a:gd name="connsiteX24" fmla="*/ 203456 w 597921"/>
                    <a:gd name="connsiteY24" fmla="*/ 164265 h 598324"/>
                    <a:gd name="connsiteX25" fmla="*/ 48060 w 597921"/>
                    <a:gd name="connsiteY25" fmla="*/ 285553 h 598324"/>
                    <a:gd name="connsiteX26" fmla="*/ 35150 w 597921"/>
                    <a:gd name="connsiteY26" fmla="*/ 287463 h 598324"/>
                    <a:gd name="connsiteX27" fmla="*/ 27500 w 597921"/>
                    <a:gd name="connsiteY27" fmla="*/ 277435 h 598324"/>
                    <a:gd name="connsiteX28" fmla="*/ 246 w 597921"/>
                    <a:gd name="connsiteY28" fmla="*/ 82132 h 598324"/>
                    <a:gd name="connsiteX29" fmla="*/ 4550 w 597921"/>
                    <a:gd name="connsiteY29" fmla="*/ 70194 h 598324"/>
                    <a:gd name="connsiteX30" fmla="*/ 17459 w 597921"/>
                    <a:gd name="connsiteY30" fmla="*/ 68762 h 598324"/>
                    <a:gd name="connsiteX31" fmla="*/ 80574 w 597921"/>
                    <a:gd name="connsiteY31" fmla="*/ 94070 h 598324"/>
                    <a:gd name="connsiteX32" fmla="*/ 298127 w 597921"/>
                    <a:gd name="connsiteY32" fmla="*/ 0 h 598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597921" h="598324">
                      <a:moveTo>
                        <a:pt x="297615" y="96957"/>
                      </a:moveTo>
                      <a:cubicBezTo>
                        <a:pt x="311959" y="96957"/>
                        <a:pt x="323434" y="108416"/>
                        <a:pt x="323434" y="122740"/>
                      </a:cubicBezTo>
                      <a:lnTo>
                        <a:pt x="323434" y="289852"/>
                      </a:lnTo>
                      <a:lnTo>
                        <a:pt x="462572" y="289852"/>
                      </a:lnTo>
                      <a:cubicBezTo>
                        <a:pt x="476438" y="289852"/>
                        <a:pt x="487913" y="301311"/>
                        <a:pt x="487913" y="315157"/>
                      </a:cubicBezTo>
                      <a:cubicBezTo>
                        <a:pt x="487913" y="329004"/>
                        <a:pt x="476438" y="340463"/>
                        <a:pt x="462572" y="340463"/>
                      </a:cubicBezTo>
                      <a:lnTo>
                        <a:pt x="297615" y="340463"/>
                      </a:lnTo>
                      <a:cubicBezTo>
                        <a:pt x="283749" y="340463"/>
                        <a:pt x="272274" y="329004"/>
                        <a:pt x="272274" y="315157"/>
                      </a:cubicBezTo>
                      <a:lnTo>
                        <a:pt x="272274" y="122740"/>
                      </a:lnTo>
                      <a:cubicBezTo>
                        <a:pt x="272274" y="108416"/>
                        <a:pt x="283749" y="96957"/>
                        <a:pt x="297615" y="96957"/>
                      </a:cubicBezTo>
                      <a:close/>
                      <a:moveTo>
                        <a:pt x="298127" y="0"/>
                      </a:moveTo>
                      <a:cubicBezTo>
                        <a:pt x="463564" y="0"/>
                        <a:pt x="597921" y="134181"/>
                        <a:pt x="597921" y="299401"/>
                      </a:cubicBezTo>
                      <a:cubicBezTo>
                        <a:pt x="597921" y="464143"/>
                        <a:pt x="463564" y="598324"/>
                        <a:pt x="298127" y="598324"/>
                      </a:cubicBezTo>
                      <a:cubicBezTo>
                        <a:pt x="188155" y="598324"/>
                        <a:pt x="87268" y="538635"/>
                        <a:pt x="35150" y="442177"/>
                      </a:cubicBezTo>
                      <a:cubicBezTo>
                        <a:pt x="33238" y="438835"/>
                        <a:pt x="32760" y="435492"/>
                        <a:pt x="34194" y="432149"/>
                      </a:cubicBezTo>
                      <a:cubicBezTo>
                        <a:pt x="35150" y="428807"/>
                        <a:pt x="37541" y="425942"/>
                        <a:pt x="40410" y="424509"/>
                      </a:cubicBezTo>
                      <a:lnTo>
                        <a:pt x="74836" y="407796"/>
                      </a:lnTo>
                      <a:cubicBezTo>
                        <a:pt x="81052" y="404931"/>
                        <a:pt x="88702" y="407319"/>
                        <a:pt x="91571" y="413049"/>
                      </a:cubicBezTo>
                      <a:cubicBezTo>
                        <a:pt x="133169" y="488018"/>
                        <a:pt x="212540" y="534815"/>
                        <a:pt x="298127" y="534815"/>
                      </a:cubicBezTo>
                      <a:cubicBezTo>
                        <a:pt x="428181" y="534815"/>
                        <a:pt x="534328" y="429284"/>
                        <a:pt x="534328" y="299401"/>
                      </a:cubicBezTo>
                      <a:cubicBezTo>
                        <a:pt x="534328" y="169517"/>
                        <a:pt x="428181" y="63509"/>
                        <a:pt x="298127" y="63509"/>
                      </a:cubicBezTo>
                      <a:cubicBezTo>
                        <a:pt x="242185" y="63509"/>
                        <a:pt x="187677" y="83565"/>
                        <a:pt x="145123" y="120333"/>
                      </a:cubicBezTo>
                      <a:lnTo>
                        <a:pt x="200587" y="142299"/>
                      </a:lnTo>
                      <a:cubicBezTo>
                        <a:pt x="204890" y="144209"/>
                        <a:pt x="207759" y="148029"/>
                        <a:pt x="208237" y="152327"/>
                      </a:cubicBezTo>
                      <a:cubicBezTo>
                        <a:pt x="208715" y="157102"/>
                        <a:pt x="207281" y="161399"/>
                        <a:pt x="203456" y="164265"/>
                      </a:cubicBezTo>
                      <a:lnTo>
                        <a:pt x="48060" y="285553"/>
                      </a:lnTo>
                      <a:cubicBezTo>
                        <a:pt x="44235" y="288418"/>
                        <a:pt x="39454" y="289373"/>
                        <a:pt x="35150" y="287463"/>
                      </a:cubicBezTo>
                      <a:cubicBezTo>
                        <a:pt x="31325" y="285553"/>
                        <a:pt x="27978" y="281733"/>
                        <a:pt x="27500" y="277435"/>
                      </a:cubicBezTo>
                      <a:lnTo>
                        <a:pt x="246" y="82132"/>
                      </a:lnTo>
                      <a:cubicBezTo>
                        <a:pt x="-710" y="77835"/>
                        <a:pt x="1203" y="73060"/>
                        <a:pt x="4550" y="70194"/>
                      </a:cubicBezTo>
                      <a:cubicBezTo>
                        <a:pt x="8375" y="67807"/>
                        <a:pt x="13156" y="66852"/>
                        <a:pt x="17459" y="68762"/>
                      </a:cubicBezTo>
                      <a:lnTo>
                        <a:pt x="80574" y="94070"/>
                      </a:lnTo>
                      <a:cubicBezTo>
                        <a:pt x="137472" y="33426"/>
                        <a:pt x="214931" y="0"/>
                        <a:pt x="298127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/>
                  <a:endParaRPr dirty="0">
                    <a:ea typeface="迷你简准圆" panose="03000509000000000000" pitchFamily="65" charset="-122"/>
                  </a:endParaRPr>
                </a:p>
              </p:txBody>
            </p:sp>
          </p:grpSp>
          <p:grpSp>
            <p:nvGrpSpPr>
              <p:cNvPr id="38" name="îśḷïdê"/>
              <p:cNvGrpSpPr/>
              <p:nvPr/>
            </p:nvGrpSpPr>
            <p:grpSpPr>
              <a:xfrm>
                <a:off x="2903624" y="4201396"/>
                <a:ext cx="463934" cy="463934"/>
                <a:chOff x="3909160" y="2249137"/>
                <a:chExt cx="648072" cy="648072"/>
              </a:xfrm>
            </p:grpSpPr>
            <p:sp>
              <p:nvSpPr>
                <p:cNvPr id="42" name="îṩ1iḑê"/>
                <p:cNvSpPr/>
                <p:nvPr/>
              </p:nvSpPr>
              <p:spPr>
                <a:xfrm>
                  <a:off x="3909160" y="2249137"/>
                  <a:ext cx="648072" cy="648072"/>
                </a:xfrm>
                <a:prstGeom prst="ellipse">
                  <a:avLst/>
                </a:prstGeom>
                <a:gradFill>
                  <a:gsLst>
                    <a:gs pos="0">
                      <a:srgbClr val="FFED63"/>
                    </a:gs>
                    <a:gs pos="47000">
                      <a:srgbClr val="FE7D40"/>
                    </a:gs>
                    <a:gs pos="100000">
                      <a:srgbClr val="F04485"/>
                    </a:gs>
                  </a:gsLst>
                  <a:lin ang="2700000" scaled="1"/>
                </a:gra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/>
                  <a:endParaRPr dirty="0"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43" name="iṥľïḑê"/>
                <p:cNvSpPr>
                  <a:spLocks/>
                </p:cNvSpPr>
                <p:nvPr/>
              </p:nvSpPr>
              <p:spPr bwMode="auto">
                <a:xfrm>
                  <a:off x="4043050" y="2390028"/>
                  <a:ext cx="380293" cy="366291"/>
                </a:xfrm>
                <a:custGeom>
                  <a:avLst/>
                  <a:gdLst>
                    <a:gd name="T0" fmla="*/ 3413 w 6827"/>
                    <a:gd name="T1" fmla="*/ 0 h 5912"/>
                    <a:gd name="T2" fmla="*/ 0 w 6827"/>
                    <a:gd name="T3" fmla="*/ 5912 h 5912"/>
                    <a:gd name="T4" fmla="*/ 6827 w 6827"/>
                    <a:gd name="T5" fmla="*/ 5912 h 5912"/>
                    <a:gd name="T6" fmla="*/ 3413 w 6827"/>
                    <a:gd name="T7" fmla="*/ 0 h 5912"/>
                    <a:gd name="T8" fmla="*/ 3413 w 6827"/>
                    <a:gd name="T9" fmla="*/ 972 h 5912"/>
                    <a:gd name="T10" fmla="*/ 4489 w 6827"/>
                    <a:gd name="T11" fmla="*/ 2835 h 5912"/>
                    <a:gd name="T12" fmla="*/ 2338 w 6827"/>
                    <a:gd name="T13" fmla="*/ 2835 h 5912"/>
                    <a:gd name="T14" fmla="*/ 3413 w 6827"/>
                    <a:gd name="T15" fmla="*/ 972 h 5912"/>
                    <a:gd name="T16" fmla="*/ 842 w 6827"/>
                    <a:gd name="T17" fmla="*/ 5426 h 5912"/>
                    <a:gd name="T18" fmla="*/ 1917 w 6827"/>
                    <a:gd name="T19" fmla="*/ 3564 h 5912"/>
                    <a:gd name="T20" fmla="*/ 2993 w 6827"/>
                    <a:gd name="T21" fmla="*/ 5426 h 5912"/>
                    <a:gd name="T22" fmla="*/ 842 w 6827"/>
                    <a:gd name="T23" fmla="*/ 5426 h 5912"/>
                    <a:gd name="T24" fmla="*/ 2338 w 6827"/>
                    <a:gd name="T25" fmla="*/ 3321 h 5912"/>
                    <a:gd name="T26" fmla="*/ 4489 w 6827"/>
                    <a:gd name="T27" fmla="*/ 3321 h 5912"/>
                    <a:gd name="T28" fmla="*/ 3413 w 6827"/>
                    <a:gd name="T29" fmla="*/ 5183 h 5912"/>
                    <a:gd name="T30" fmla="*/ 2338 w 6827"/>
                    <a:gd name="T31" fmla="*/ 3321 h 5912"/>
                    <a:gd name="T32" fmla="*/ 4910 w 6827"/>
                    <a:gd name="T33" fmla="*/ 3564 h 5912"/>
                    <a:gd name="T34" fmla="*/ 5985 w 6827"/>
                    <a:gd name="T35" fmla="*/ 5426 h 5912"/>
                    <a:gd name="T36" fmla="*/ 3834 w 6827"/>
                    <a:gd name="T37" fmla="*/ 5426 h 5912"/>
                    <a:gd name="T38" fmla="*/ 4910 w 6827"/>
                    <a:gd name="T39" fmla="*/ 3564 h 59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827" h="5912">
                      <a:moveTo>
                        <a:pt x="3413" y="0"/>
                      </a:moveTo>
                      <a:lnTo>
                        <a:pt x="0" y="5912"/>
                      </a:lnTo>
                      <a:lnTo>
                        <a:pt x="6827" y="5912"/>
                      </a:lnTo>
                      <a:lnTo>
                        <a:pt x="3413" y="0"/>
                      </a:lnTo>
                      <a:close/>
                      <a:moveTo>
                        <a:pt x="3413" y="972"/>
                      </a:moveTo>
                      <a:lnTo>
                        <a:pt x="4489" y="2835"/>
                      </a:lnTo>
                      <a:lnTo>
                        <a:pt x="2338" y="2835"/>
                      </a:lnTo>
                      <a:lnTo>
                        <a:pt x="3413" y="972"/>
                      </a:lnTo>
                      <a:close/>
                      <a:moveTo>
                        <a:pt x="842" y="5426"/>
                      </a:moveTo>
                      <a:lnTo>
                        <a:pt x="1917" y="3564"/>
                      </a:lnTo>
                      <a:lnTo>
                        <a:pt x="2993" y="5426"/>
                      </a:lnTo>
                      <a:lnTo>
                        <a:pt x="842" y="5426"/>
                      </a:lnTo>
                      <a:close/>
                      <a:moveTo>
                        <a:pt x="2338" y="3321"/>
                      </a:moveTo>
                      <a:lnTo>
                        <a:pt x="4489" y="3321"/>
                      </a:lnTo>
                      <a:lnTo>
                        <a:pt x="3413" y="5183"/>
                      </a:lnTo>
                      <a:lnTo>
                        <a:pt x="2338" y="3321"/>
                      </a:lnTo>
                      <a:close/>
                      <a:moveTo>
                        <a:pt x="4910" y="3564"/>
                      </a:moveTo>
                      <a:lnTo>
                        <a:pt x="5985" y="5426"/>
                      </a:lnTo>
                      <a:lnTo>
                        <a:pt x="3834" y="5426"/>
                      </a:lnTo>
                      <a:lnTo>
                        <a:pt x="4910" y="356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/>
                  <a:endParaRPr dirty="0">
                    <a:ea typeface="迷你简准圆" panose="03000509000000000000" pitchFamily="65" charset="-122"/>
                  </a:endParaRPr>
                </a:p>
              </p:txBody>
            </p:sp>
          </p:grpSp>
        </p:grpSp>
        <p:grpSp>
          <p:nvGrpSpPr>
            <p:cNvPr id="6" name="íŝľîḍé"/>
            <p:cNvGrpSpPr/>
            <p:nvPr/>
          </p:nvGrpSpPr>
          <p:grpSpPr>
            <a:xfrm>
              <a:off x="8906808" y="3175645"/>
              <a:ext cx="1420908" cy="1489685"/>
              <a:chOff x="8906808" y="3175645"/>
              <a:chExt cx="1420908" cy="1489685"/>
            </a:xfrm>
          </p:grpSpPr>
          <p:sp>
            <p:nvSpPr>
              <p:cNvPr id="24" name="íŝľïḑé"/>
              <p:cNvSpPr/>
              <p:nvPr/>
            </p:nvSpPr>
            <p:spPr>
              <a:xfrm>
                <a:off x="9112946" y="3346484"/>
                <a:ext cx="1008633" cy="1171254"/>
              </a:xfrm>
              <a:custGeom>
                <a:avLst/>
                <a:gdLst>
                  <a:gd name="connsiteX0" fmla="*/ 0 w 1818526"/>
                  <a:gd name="connsiteY0" fmla="*/ 1140432 h 1171254"/>
                  <a:gd name="connsiteX1" fmla="*/ 883578 w 1818526"/>
                  <a:gd name="connsiteY1" fmla="*/ 0 h 1171254"/>
                  <a:gd name="connsiteX2" fmla="*/ 1818526 w 1818526"/>
                  <a:gd name="connsiteY2" fmla="*/ 1171254 h 1171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18526" h="1171254">
                    <a:moveTo>
                      <a:pt x="0" y="1140432"/>
                    </a:moveTo>
                    <a:lnTo>
                      <a:pt x="883578" y="0"/>
                    </a:lnTo>
                    <a:lnTo>
                      <a:pt x="1818526" y="1171254"/>
                    </a:lnTo>
                  </a:path>
                </a:pathLst>
              </a:custGeom>
              <a:noFill/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dirty="0">
                  <a:ea typeface="迷你简准圆" panose="03000509000000000000" pitchFamily="65" charset="-122"/>
                </a:endParaRPr>
              </a:p>
            </p:txBody>
          </p:sp>
          <p:sp>
            <p:nvSpPr>
              <p:cNvPr id="25" name="ïṧļïdê"/>
              <p:cNvSpPr/>
              <p:nvPr/>
            </p:nvSpPr>
            <p:spPr>
              <a:xfrm>
                <a:off x="8906808" y="3175645"/>
                <a:ext cx="1420908" cy="34167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8C91F5"/>
                  </a:gs>
                  <a:gs pos="50000">
                    <a:srgbClr val="6254F1"/>
                  </a:gs>
                  <a:gs pos="100000">
                    <a:srgbClr val="471AF5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0000" tIns="46800" rIns="90000" bIns="46800" anchor="ctr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1400" dirty="0" smtClean="0">
                    <a:ea typeface="迷你简准圆" panose="03000509000000000000" pitchFamily="65" charset="-122"/>
                  </a:rPr>
                  <a:t>关键词</a:t>
                </a:r>
                <a:endParaRPr lang="zh-CN" altLang="en-US" sz="1400" dirty="0">
                  <a:ea typeface="迷你简准圆" panose="03000509000000000000" pitchFamily="65" charset="-122"/>
                </a:endParaRPr>
              </a:p>
            </p:txBody>
          </p:sp>
          <p:grpSp>
            <p:nvGrpSpPr>
              <p:cNvPr id="26" name="ïṣḷïde"/>
              <p:cNvGrpSpPr/>
              <p:nvPr/>
            </p:nvGrpSpPr>
            <p:grpSpPr>
              <a:xfrm>
                <a:off x="8906808" y="4201396"/>
                <a:ext cx="463934" cy="463934"/>
                <a:chOff x="5675954" y="2249137"/>
                <a:chExt cx="648072" cy="648072"/>
              </a:xfrm>
            </p:grpSpPr>
            <p:sp>
              <p:nvSpPr>
                <p:cNvPr id="33" name="îŝḷiḋe"/>
                <p:cNvSpPr/>
                <p:nvPr/>
              </p:nvSpPr>
              <p:spPr>
                <a:xfrm>
                  <a:off x="5675954" y="2249137"/>
                  <a:ext cx="648072" cy="648072"/>
                </a:xfrm>
                <a:prstGeom prst="ellipse">
                  <a:avLst/>
                </a:prstGeom>
                <a:gradFill>
                  <a:gsLst>
                    <a:gs pos="0">
                      <a:srgbClr val="8C91F5"/>
                    </a:gs>
                    <a:gs pos="50000">
                      <a:srgbClr val="6254F1"/>
                    </a:gs>
                    <a:gs pos="100000">
                      <a:srgbClr val="471AF5"/>
                    </a:gs>
                  </a:gsLst>
                  <a:lin ang="2700000" scaled="1"/>
                </a:gra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/>
                  <a:endParaRPr dirty="0"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34" name="iŝľiḍê"/>
                <p:cNvSpPr>
                  <a:spLocks/>
                </p:cNvSpPr>
                <p:nvPr/>
              </p:nvSpPr>
              <p:spPr bwMode="auto">
                <a:xfrm>
                  <a:off x="5809844" y="2390028"/>
                  <a:ext cx="380293" cy="366291"/>
                </a:xfrm>
                <a:custGeom>
                  <a:avLst/>
                  <a:gdLst>
                    <a:gd name="connsiteX0" fmla="*/ 297615 w 597921"/>
                    <a:gd name="connsiteY0" fmla="*/ 96957 h 598324"/>
                    <a:gd name="connsiteX1" fmla="*/ 323434 w 597921"/>
                    <a:gd name="connsiteY1" fmla="*/ 122740 h 598324"/>
                    <a:gd name="connsiteX2" fmla="*/ 323434 w 597921"/>
                    <a:gd name="connsiteY2" fmla="*/ 289852 h 598324"/>
                    <a:gd name="connsiteX3" fmla="*/ 462572 w 597921"/>
                    <a:gd name="connsiteY3" fmla="*/ 289852 h 598324"/>
                    <a:gd name="connsiteX4" fmla="*/ 487913 w 597921"/>
                    <a:gd name="connsiteY4" fmla="*/ 315157 h 598324"/>
                    <a:gd name="connsiteX5" fmla="*/ 462572 w 597921"/>
                    <a:gd name="connsiteY5" fmla="*/ 340463 h 598324"/>
                    <a:gd name="connsiteX6" fmla="*/ 297615 w 597921"/>
                    <a:gd name="connsiteY6" fmla="*/ 340463 h 598324"/>
                    <a:gd name="connsiteX7" fmla="*/ 272274 w 597921"/>
                    <a:gd name="connsiteY7" fmla="*/ 315157 h 598324"/>
                    <a:gd name="connsiteX8" fmla="*/ 272274 w 597921"/>
                    <a:gd name="connsiteY8" fmla="*/ 122740 h 598324"/>
                    <a:gd name="connsiteX9" fmla="*/ 297615 w 597921"/>
                    <a:gd name="connsiteY9" fmla="*/ 96957 h 598324"/>
                    <a:gd name="connsiteX10" fmla="*/ 298127 w 597921"/>
                    <a:gd name="connsiteY10" fmla="*/ 0 h 598324"/>
                    <a:gd name="connsiteX11" fmla="*/ 597921 w 597921"/>
                    <a:gd name="connsiteY11" fmla="*/ 299401 h 598324"/>
                    <a:gd name="connsiteX12" fmla="*/ 298127 w 597921"/>
                    <a:gd name="connsiteY12" fmla="*/ 598324 h 598324"/>
                    <a:gd name="connsiteX13" fmla="*/ 35150 w 597921"/>
                    <a:gd name="connsiteY13" fmla="*/ 442177 h 598324"/>
                    <a:gd name="connsiteX14" fmla="*/ 34194 w 597921"/>
                    <a:gd name="connsiteY14" fmla="*/ 432149 h 598324"/>
                    <a:gd name="connsiteX15" fmla="*/ 40410 w 597921"/>
                    <a:gd name="connsiteY15" fmla="*/ 424509 h 598324"/>
                    <a:gd name="connsiteX16" fmla="*/ 74836 w 597921"/>
                    <a:gd name="connsiteY16" fmla="*/ 407796 h 598324"/>
                    <a:gd name="connsiteX17" fmla="*/ 91571 w 597921"/>
                    <a:gd name="connsiteY17" fmla="*/ 413049 h 598324"/>
                    <a:gd name="connsiteX18" fmla="*/ 298127 w 597921"/>
                    <a:gd name="connsiteY18" fmla="*/ 534815 h 598324"/>
                    <a:gd name="connsiteX19" fmla="*/ 534328 w 597921"/>
                    <a:gd name="connsiteY19" fmla="*/ 299401 h 598324"/>
                    <a:gd name="connsiteX20" fmla="*/ 298127 w 597921"/>
                    <a:gd name="connsiteY20" fmla="*/ 63509 h 598324"/>
                    <a:gd name="connsiteX21" fmla="*/ 145123 w 597921"/>
                    <a:gd name="connsiteY21" fmla="*/ 120333 h 598324"/>
                    <a:gd name="connsiteX22" fmla="*/ 200587 w 597921"/>
                    <a:gd name="connsiteY22" fmla="*/ 142299 h 598324"/>
                    <a:gd name="connsiteX23" fmla="*/ 208237 w 597921"/>
                    <a:gd name="connsiteY23" fmla="*/ 152327 h 598324"/>
                    <a:gd name="connsiteX24" fmla="*/ 203456 w 597921"/>
                    <a:gd name="connsiteY24" fmla="*/ 164265 h 598324"/>
                    <a:gd name="connsiteX25" fmla="*/ 48060 w 597921"/>
                    <a:gd name="connsiteY25" fmla="*/ 285553 h 598324"/>
                    <a:gd name="connsiteX26" fmla="*/ 35150 w 597921"/>
                    <a:gd name="connsiteY26" fmla="*/ 287463 h 598324"/>
                    <a:gd name="connsiteX27" fmla="*/ 27500 w 597921"/>
                    <a:gd name="connsiteY27" fmla="*/ 277435 h 598324"/>
                    <a:gd name="connsiteX28" fmla="*/ 246 w 597921"/>
                    <a:gd name="connsiteY28" fmla="*/ 82132 h 598324"/>
                    <a:gd name="connsiteX29" fmla="*/ 4550 w 597921"/>
                    <a:gd name="connsiteY29" fmla="*/ 70194 h 598324"/>
                    <a:gd name="connsiteX30" fmla="*/ 17459 w 597921"/>
                    <a:gd name="connsiteY30" fmla="*/ 68762 h 598324"/>
                    <a:gd name="connsiteX31" fmla="*/ 80574 w 597921"/>
                    <a:gd name="connsiteY31" fmla="*/ 94070 h 598324"/>
                    <a:gd name="connsiteX32" fmla="*/ 298127 w 597921"/>
                    <a:gd name="connsiteY32" fmla="*/ 0 h 598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597921" h="598324">
                      <a:moveTo>
                        <a:pt x="297615" y="96957"/>
                      </a:moveTo>
                      <a:cubicBezTo>
                        <a:pt x="311959" y="96957"/>
                        <a:pt x="323434" y="108416"/>
                        <a:pt x="323434" y="122740"/>
                      </a:cubicBezTo>
                      <a:lnTo>
                        <a:pt x="323434" y="289852"/>
                      </a:lnTo>
                      <a:lnTo>
                        <a:pt x="462572" y="289852"/>
                      </a:lnTo>
                      <a:cubicBezTo>
                        <a:pt x="476438" y="289852"/>
                        <a:pt x="487913" y="301311"/>
                        <a:pt x="487913" y="315157"/>
                      </a:cubicBezTo>
                      <a:cubicBezTo>
                        <a:pt x="487913" y="329004"/>
                        <a:pt x="476438" y="340463"/>
                        <a:pt x="462572" y="340463"/>
                      </a:cubicBezTo>
                      <a:lnTo>
                        <a:pt x="297615" y="340463"/>
                      </a:lnTo>
                      <a:cubicBezTo>
                        <a:pt x="283749" y="340463"/>
                        <a:pt x="272274" y="329004"/>
                        <a:pt x="272274" y="315157"/>
                      </a:cubicBezTo>
                      <a:lnTo>
                        <a:pt x="272274" y="122740"/>
                      </a:lnTo>
                      <a:cubicBezTo>
                        <a:pt x="272274" y="108416"/>
                        <a:pt x="283749" y="96957"/>
                        <a:pt x="297615" y="96957"/>
                      </a:cubicBezTo>
                      <a:close/>
                      <a:moveTo>
                        <a:pt x="298127" y="0"/>
                      </a:moveTo>
                      <a:cubicBezTo>
                        <a:pt x="463564" y="0"/>
                        <a:pt x="597921" y="134181"/>
                        <a:pt x="597921" y="299401"/>
                      </a:cubicBezTo>
                      <a:cubicBezTo>
                        <a:pt x="597921" y="464143"/>
                        <a:pt x="463564" y="598324"/>
                        <a:pt x="298127" y="598324"/>
                      </a:cubicBezTo>
                      <a:cubicBezTo>
                        <a:pt x="188155" y="598324"/>
                        <a:pt x="87268" y="538635"/>
                        <a:pt x="35150" y="442177"/>
                      </a:cubicBezTo>
                      <a:cubicBezTo>
                        <a:pt x="33238" y="438835"/>
                        <a:pt x="32760" y="435492"/>
                        <a:pt x="34194" y="432149"/>
                      </a:cubicBezTo>
                      <a:cubicBezTo>
                        <a:pt x="35150" y="428807"/>
                        <a:pt x="37541" y="425942"/>
                        <a:pt x="40410" y="424509"/>
                      </a:cubicBezTo>
                      <a:lnTo>
                        <a:pt x="74836" y="407796"/>
                      </a:lnTo>
                      <a:cubicBezTo>
                        <a:pt x="81052" y="404931"/>
                        <a:pt x="88702" y="407319"/>
                        <a:pt x="91571" y="413049"/>
                      </a:cubicBezTo>
                      <a:cubicBezTo>
                        <a:pt x="133169" y="488018"/>
                        <a:pt x="212540" y="534815"/>
                        <a:pt x="298127" y="534815"/>
                      </a:cubicBezTo>
                      <a:cubicBezTo>
                        <a:pt x="428181" y="534815"/>
                        <a:pt x="534328" y="429284"/>
                        <a:pt x="534328" y="299401"/>
                      </a:cubicBezTo>
                      <a:cubicBezTo>
                        <a:pt x="534328" y="169517"/>
                        <a:pt x="428181" y="63509"/>
                        <a:pt x="298127" y="63509"/>
                      </a:cubicBezTo>
                      <a:cubicBezTo>
                        <a:pt x="242185" y="63509"/>
                        <a:pt x="187677" y="83565"/>
                        <a:pt x="145123" y="120333"/>
                      </a:cubicBezTo>
                      <a:lnTo>
                        <a:pt x="200587" y="142299"/>
                      </a:lnTo>
                      <a:cubicBezTo>
                        <a:pt x="204890" y="144209"/>
                        <a:pt x="207759" y="148029"/>
                        <a:pt x="208237" y="152327"/>
                      </a:cubicBezTo>
                      <a:cubicBezTo>
                        <a:pt x="208715" y="157102"/>
                        <a:pt x="207281" y="161399"/>
                        <a:pt x="203456" y="164265"/>
                      </a:cubicBezTo>
                      <a:lnTo>
                        <a:pt x="48060" y="285553"/>
                      </a:lnTo>
                      <a:cubicBezTo>
                        <a:pt x="44235" y="288418"/>
                        <a:pt x="39454" y="289373"/>
                        <a:pt x="35150" y="287463"/>
                      </a:cubicBezTo>
                      <a:cubicBezTo>
                        <a:pt x="31325" y="285553"/>
                        <a:pt x="27978" y="281733"/>
                        <a:pt x="27500" y="277435"/>
                      </a:cubicBezTo>
                      <a:lnTo>
                        <a:pt x="246" y="82132"/>
                      </a:lnTo>
                      <a:cubicBezTo>
                        <a:pt x="-710" y="77835"/>
                        <a:pt x="1203" y="73060"/>
                        <a:pt x="4550" y="70194"/>
                      </a:cubicBezTo>
                      <a:cubicBezTo>
                        <a:pt x="8375" y="67807"/>
                        <a:pt x="13156" y="66852"/>
                        <a:pt x="17459" y="68762"/>
                      </a:cubicBezTo>
                      <a:lnTo>
                        <a:pt x="80574" y="94070"/>
                      </a:lnTo>
                      <a:cubicBezTo>
                        <a:pt x="137472" y="33426"/>
                        <a:pt x="214931" y="0"/>
                        <a:pt x="298127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/>
                  <a:endParaRPr dirty="0">
                    <a:ea typeface="迷你简准圆" panose="03000509000000000000" pitchFamily="65" charset="-122"/>
                  </a:endParaRPr>
                </a:p>
              </p:txBody>
            </p:sp>
          </p:grpSp>
          <p:grpSp>
            <p:nvGrpSpPr>
              <p:cNvPr id="27" name="íşļîďè"/>
              <p:cNvGrpSpPr/>
              <p:nvPr/>
            </p:nvGrpSpPr>
            <p:grpSpPr>
              <a:xfrm>
                <a:off x="9863782" y="4201396"/>
                <a:ext cx="463934" cy="463934"/>
                <a:chOff x="3909160" y="2249137"/>
                <a:chExt cx="648072" cy="648072"/>
              </a:xfrm>
            </p:grpSpPr>
            <p:sp>
              <p:nvSpPr>
                <p:cNvPr id="31" name="iṣľiḑê"/>
                <p:cNvSpPr/>
                <p:nvPr/>
              </p:nvSpPr>
              <p:spPr>
                <a:xfrm>
                  <a:off x="3909160" y="2249137"/>
                  <a:ext cx="648072" cy="648072"/>
                </a:xfrm>
                <a:prstGeom prst="ellipse">
                  <a:avLst/>
                </a:prstGeom>
                <a:gradFill>
                  <a:gsLst>
                    <a:gs pos="0">
                      <a:srgbClr val="8C91F5"/>
                    </a:gs>
                    <a:gs pos="50000">
                      <a:srgbClr val="6254F1"/>
                    </a:gs>
                    <a:gs pos="100000">
                      <a:srgbClr val="471AF5"/>
                    </a:gs>
                  </a:gsLst>
                  <a:lin ang="2700000" scaled="1"/>
                </a:gra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/>
                  <a:endParaRPr dirty="0"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32" name="iṣḷiḓê"/>
                <p:cNvSpPr>
                  <a:spLocks/>
                </p:cNvSpPr>
                <p:nvPr/>
              </p:nvSpPr>
              <p:spPr bwMode="auto">
                <a:xfrm>
                  <a:off x="4043050" y="2390028"/>
                  <a:ext cx="380293" cy="366291"/>
                </a:xfrm>
                <a:custGeom>
                  <a:avLst/>
                  <a:gdLst>
                    <a:gd name="T0" fmla="*/ 3413 w 6827"/>
                    <a:gd name="T1" fmla="*/ 0 h 5912"/>
                    <a:gd name="T2" fmla="*/ 0 w 6827"/>
                    <a:gd name="T3" fmla="*/ 5912 h 5912"/>
                    <a:gd name="T4" fmla="*/ 6827 w 6827"/>
                    <a:gd name="T5" fmla="*/ 5912 h 5912"/>
                    <a:gd name="T6" fmla="*/ 3413 w 6827"/>
                    <a:gd name="T7" fmla="*/ 0 h 5912"/>
                    <a:gd name="T8" fmla="*/ 3413 w 6827"/>
                    <a:gd name="T9" fmla="*/ 972 h 5912"/>
                    <a:gd name="T10" fmla="*/ 4489 w 6827"/>
                    <a:gd name="T11" fmla="*/ 2835 h 5912"/>
                    <a:gd name="T12" fmla="*/ 2338 w 6827"/>
                    <a:gd name="T13" fmla="*/ 2835 h 5912"/>
                    <a:gd name="T14" fmla="*/ 3413 w 6827"/>
                    <a:gd name="T15" fmla="*/ 972 h 5912"/>
                    <a:gd name="T16" fmla="*/ 842 w 6827"/>
                    <a:gd name="T17" fmla="*/ 5426 h 5912"/>
                    <a:gd name="T18" fmla="*/ 1917 w 6827"/>
                    <a:gd name="T19" fmla="*/ 3564 h 5912"/>
                    <a:gd name="T20" fmla="*/ 2993 w 6827"/>
                    <a:gd name="T21" fmla="*/ 5426 h 5912"/>
                    <a:gd name="T22" fmla="*/ 842 w 6827"/>
                    <a:gd name="T23" fmla="*/ 5426 h 5912"/>
                    <a:gd name="T24" fmla="*/ 2338 w 6827"/>
                    <a:gd name="T25" fmla="*/ 3321 h 5912"/>
                    <a:gd name="T26" fmla="*/ 4489 w 6827"/>
                    <a:gd name="T27" fmla="*/ 3321 h 5912"/>
                    <a:gd name="T28" fmla="*/ 3413 w 6827"/>
                    <a:gd name="T29" fmla="*/ 5183 h 5912"/>
                    <a:gd name="T30" fmla="*/ 2338 w 6827"/>
                    <a:gd name="T31" fmla="*/ 3321 h 5912"/>
                    <a:gd name="T32" fmla="*/ 4910 w 6827"/>
                    <a:gd name="T33" fmla="*/ 3564 h 5912"/>
                    <a:gd name="T34" fmla="*/ 5985 w 6827"/>
                    <a:gd name="T35" fmla="*/ 5426 h 5912"/>
                    <a:gd name="T36" fmla="*/ 3834 w 6827"/>
                    <a:gd name="T37" fmla="*/ 5426 h 5912"/>
                    <a:gd name="T38" fmla="*/ 4910 w 6827"/>
                    <a:gd name="T39" fmla="*/ 3564 h 59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827" h="5912">
                      <a:moveTo>
                        <a:pt x="3413" y="0"/>
                      </a:moveTo>
                      <a:lnTo>
                        <a:pt x="0" y="5912"/>
                      </a:lnTo>
                      <a:lnTo>
                        <a:pt x="6827" y="5912"/>
                      </a:lnTo>
                      <a:lnTo>
                        <a:pt x="3413" y="0"/>
                      </a:lnTo>
                      <a:close/>
                      <a:moveTo>
                        <a:pt x="3413" y="972"/>
                      </a:moveTo>
                      <a:lnTo>
                        <a:pt x="4489" y="2835"/>
                      </a:lnTo>
                      <a:lnTo>
                        <a:pt x="2338" y="2835"/>
                      </a:lnTo>
                      <a:lnTo>
                        <a:pt x="3413" y="972"/>
                      </a:lnTo>
                      <a:close/>
                      <a:moveTo>
                        <a:pt x="842" y="5426"/>
                      </a:moveTo>
                      <a:lnTo>
                        <a:pt x="1917" y="3564"/>
                      </a:lnTo>
                      <a:lnTo>
                        <a:pt x="2993" y="5426"/>
                      </a:lnTo>
                      <a:lnTo>
                        <a:pt x="842" y="5426"/>
                      </a:lnTo>
                      <a:close/>
                      <a:moveTo>
                        <a:pt x="2338" y="3321"/>
                      </a:moveTo>
                      <a:lnTo>
                        <a:pt x="4489" y="3321"/>
                      </a:lnTo>
                      <a:lnTo>
                        <a:pt x="3413" y="5183"/>
                      </a:lnTo>
                      <a:lnTo>
                        <a:pt x="2338" y="3321"/>
                      </a:lnTo>
                      <a:close/>
                      <a:moveTo>
                        <a:pt x="4910" y="3564"/>
                      </a:moveTo>
                      <a:lnTo>
                        <a:pt x="5985" y="5426"/>
                      </a:lnTo>
                      <a:lnTo>
                        <a:pt x="3834" y="5426"/>
                      </a:lnTo>
                      <a:lnTo>
                        <a:pt x="4910" y="356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/>
                  <a:endParaRPr dirty="0">
                    <a:ea typeface="迷你简准圆" panose="03000509000000000000" pitchFamily="65" charset="-122"/>
                  </a:endParaRPr>
                </a:p>
              </p:txBody>
            </p:sp>
          </p:grpSp>
        </p:grpSp>
        <p:grpSp>
          <p:nvGrpSpPr>
            <p:cNvPr id="8" name="îSļiḓè"/>
            <p:cNvGrpSpPr/>
            <p:nvPr/>
          </p:nvGrpSpPr>
          <p:grpSpPr>
            <a:xfrm>
              <a:off x="5062236" y="3154840"/>
              <a:ext cx="2182287" cy="1489685"/>
              <a:chOff x="5021053" y="1897398"/>
              <a:chExt cx="2182287" cy="1489685"/>
            </a:xfrm>
          </p:grpSpPr>
          <p:sp>
            <p:nvSpPr>
              <p:cNvPr id="12" name="îśļîḓê"/>
              <p:cNvSpPr/>
              <p:nvPr/>
            </p:nvSpPr>
            <p:spPr>
              <a:xfrm>
                <a:off x="6023992" y="2068237"/>
                <a:ext cx="1008633" cy="1171254"/>
              </a:xfrm>
              <a:custGeom>
                <a:avLst/>
                <a:gdLst>
                  <a:gd name="connsiteX0" fmla="*/ 0 w 1818526"/>
                  <a:gd name="connsiteY0" fmla="*/ 1140432 h 1171254"/>
                  <a:gd name="connsiteX1" fmla="*/ 883578 w 1818526"/>
                  <a:gd name="connsiteY1" fmla="*/ 0 h 1171254"/>
                  <a:gd name="connsiteX2" fmla="*/ 1818526 w 1818526"/>
                  <a:gd name="connsiteY2" fmla="*/ 1171254 h 1171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18526" h="1171254">
                    <a:moveTo>
                      <a:pt x="0" y="1140432"/>
                    </a:moveTo>
                    <a:lnTo>
                      <a:pt x="883578" y="0"/>
                    </a:lnTo>
                    <a:lnTo>
                      <a:pt x="1818526" y="1171254"/>
                    </a:lnTo>
                  </a:path>
                </a:pathLst>
              </a:custGeom>
              <a:noFill/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dirty="0">
                  <a:ea typeface="迷你简准圆" panose="03000509000000000000" pitchFamily="65" charset="-122"/>
                </a:endParaRPr>
              </a:p>
            </p:txBody>
          </p:sp>
          <p:sp>
            <p:nvSpPr>
              <p:cNvPr id="13" name="ïslîďe"/>
              <p:cNvSpPr/>
              <p:nvPr/>
            </p:nvSpPr>
            <p:spPr>
              <a:xfrm>
                <a:off x="5159375" y="2068237"/>
                <a:ext cx="1008633" cy="1171254"/>
              </a:xfrm>
              <a:custGeom>
                <a:avLst/>
                <a:gdLst>
                  <a:gd name="connsiteX0" fmla="*/ 0 w 1818526"/>
                  <a:gd name="connsiteY0" fmla="*/ 1140432 h 1171254"/>
                  <a:gd name="connsiteX1" fmla="*/ 883578 w 1818526"/>
                  <a:gd name="connsiteY1" fmla="*/ 0 h 1171254"/>
                  <a:gd name="connsiteX2" fmla="*/ 1818526 w 1818526"/>
                  <a:gd name="connsiteY2" fmla="*/ 1171254 h 1171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18526" h="1171254">
                    <a:moveTo>
                      <a:pt x="0" y="1140432"/>
                    </a:moveTo>
                    <a:lnTo>
                      <a:pt x="883578" y="0"/>
                    </a:lnTo>
                    <a:lnTo>
                      <a:pt x="1818526" y="1171254"/>
                    </a:lnTo>
                  </a:path>
                </a:pathLst>
              </a:custGeom>
              <a:noFill/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dirty="0">
                  <a:ea typeface="迷你简准圆" panose="03000509000000000000" pitchFamily="65" charset="-122"/>
                </a:endParaRPr>
              </a:p>
            </p:txBody>
          </p:sp>
          <p:sp>
            <p:nvSpPr>
              <p:cNvPr id="14" name="íŝlïďè"/>
              <p:cNvSpPr/>
              <p:nvPr/>
            </p:nvSpPr>
            <p:spPr>
              <a:xfrm>
                <a:off x="5385546" y="1897398"/>
                <a:ext cx="1420908" cy="34167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46B85"/>
                  </a:gs>
                  <a:gs pos="50000">
                    <a:srgbClr val="CD43AC"/>
                  </a:gs>
                  <a:gs pos="100000">
                    <a:srgbClr val="911BC9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0000" tIns="46800" rIns="90000" bIns="46800" anchor="ctr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1400" dirty="0" smtClean="0">
                    <a:ea typeface="迷你简准圆" panose="03000509000000000000" pitchFamily="65" charset="-122"/>
                  </a:rPr>
                  <a:t>关键词</a:t>
                </a:r>
                <a:endParaRPr lang="zh-CN" altLang="en-US" sz="1400" dirty="0">
                  <a:ea typeface="迷你简准圆" panose="03000509000000000000" pitchFamily="65" charset="-122"/>
                </a:endParaRPr>
              </a:p>
            </p:txBody>
          </p:sp>
          <p:grpSp>
            <p:nvGrpSpPr>
              <p:cNvPr id="15" name="îSḷíḓe"/>
              <p:cNvGrpSpPr/>
              <p:nvPr/>
            </p:nvGrpSpPr>
            <p:grpSpPr>
              <a:xfrm>
                <a:off x="5864033" y="2923149"/>
                <a:ext cx="463934" cy="463934"/>
                <a:chOff x="5675954" y="2249137"/>
                <a:chExt cx="648072" cy="648072"/>
              </a:xfrm>
            </p:grpSpPr>
            <p:sp>
              <p:nvSpPr>
                <p:cNvPr id="22" name="iṥḻïḓe"/>
                <p:cNvSpPr/>
                <p:nvPr/>
              </p:nvSpPr>
              <p:spPr>
                <a:xfrm>
                  <a:off x="5675954" y="2249137"/>
                  <a:ext cx="648072" cy="648072"/>
                </a:xfrm>
                <a:prstGeom prst="ellipse">
                  <a:avLst/>
                </a:prstGeom>
                <a:gradFill>
                  <a:gsLst>
                    <a:gs pos="0">
                      <a:srgbClr val="F46B85"/>
                    </a:gs>
                    <a:gs pos="50000">
                      <a:srgbClr val="CD43AC"/>
                    </a:gs>
                    <a:gs pos="100000">
                      <a:srgbClr val="911BC9"/>
                    </a:gs>
                  </a:gsLst>
                  <a:lin ang="2700000" scaled="1"/>
                </a:gra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/>
                  <a:endParaRPr dirty="0"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23" name="iṡḻíďe"/>
                <p:cNvSpPr>
                  <a:spLocks/>
                </p:cNvSpPr>
                <p:nvPr/>
              </p:nvSpPr>
              <p:spPr bwMode="auto">
                <a:xfrm>
                  <a:off x="5809844" y="2390028"/>
                  <a:ext cx="380293" cy="366291"/>
                </a:xfrm>
                <a:custGeom>
                  <a:avLst/>
                  <a:gdLst>
                    <a:gd name="connsiteX0" fmla="*/ 297615 w 597921"/>
                    <a:gd name="connsiteY0" fmla="*/ 96957 h 598324"/>
                    <a:gd name="connsiteX1" fmla="*/ 323434 w 597921"/>
                    <a:gd name="connsiteY1" fmla="*/ 122740 h 598324"/>
                    <a:gd name="connsiteX2" fmla="*/ 323434 w 597921"/>
                    <a:gd name="connsiteY2" fmla="*/ 289852 h 598324"/>
                    <a:gd name="connsiteX3" fmla="*/ 462572 w 597921"/>
                    <a:gd name="connsiteY3" fmla="*/ 289852 h 598324"/>
                    <a:gd name="connsiteX4" fmla="*/ 487913 w 597921"/>
                    <a:gd name="connsiteY4" fmla="*/ 315157 h 598324"/>
                    <a:gd name="connsiteX5" fmla="*/ 462572 w 597921"/>
                    <a:gd name="connsiteY5" fmla="*/ 340463 h 598324"/>
                    <a:gd name="connsiteX6" fmla="*/ 297615 w 597921"/>
                    <a:gd name="connsiteY6" fmla="*/ 340463 h 598324"/>
                    <a:gd name="connsiteX7" fmla="*/ 272274 w 597921"/>
                    <a:gd name="connsiteY7" fmla="*/ 315157 h 598324"/>
                    <a:gd name="connsiteX8" fmla="*/ 272274 w 597921"/>
                    <a:gd name="connsiteY8" fmla="*/ 122740 h 598324"/>
                    <a:gd name="connsiteX9" fmla="*/ 297615 w 597921"/>
                    <a:gd name="connsiteY9" fmla="*/ 96957 h 598324"/>
                    <a:gd name="connsiteX10" fmla="*/ 298127 w 597921"/>
                    <a:gd name="connsiteY10" fmla="*/ 0 h 598324"/>
                    <a:gd name="connsiteX11" fmla="*/ 597921 w 597921"/>
                    <a:gd name="connsiteY11" fmla="*/ 299401 h 598324"/>
                    <a:gd name="connsiteX12" fmla="*/ 298127 w 597921"/>
                    <a:gd name="connsiteY12" fmla="*/ 598324 h 598324"/>
                    <a:gd name="connsiteX13" fmla="*/ 35150 w 597921"/>
                    <a:gd name="connsiteY13" fmla="*/ 442177 h 598324"/>
                    <a:gd name="connsiteX14" fmla="*/ 34194 w 597921"/>
                    <a:gd name="connsiteY14" fmla="*/ 432149 h 598324"/>
                    <a:gd name="connsiteX15" fmla="*/ 40410 w 597921"/>
                    <a:gd name="connsiteY15" fmla="*/ 424509 h 598324"/>
                    <a:gd name="connsiteX16" fmla="*/ 74836 w 597921"/>
                    <a:gd name="connsiteY16" fmla="*/ 407796 h 598324"/>
                    <a:gd name="connsiteX17" fmla="*/ 91571 w 597921"/>
                    <a:gd name="connsiteY17" fmla="*/ 413049 h 598324"/>
                    <a:gd name="connsiteX18" fmla="*/ 298127 w 597921"/>
                    <a:gd name="connsiteY18" fmla="*/ 534815 h 598324"/>
                    <a:gd name="connsiteX19" fmla="*/ 534328 w 597921"/>
                    <a:gd name="connsiteY19" fmla="*/ 299401 h 598324"/>
                    <a:gd name="connsiteX20" fmla="*/ 298127 w 597921"/>
                    <a:gd name="connsiteY20" fmla="*/ 63509 h 598324"/>
                    <a:gd name="connsiteX21" fmla="*/ 145123 w 597921"/>
                    <a:gd name="connsiteY21" fmla="*/ 120333 h 598324"/>
                    <a:gd name="connsiteX22" fmla="*/ 200587 w 597921"/>
                    <a:gd name="connsiteY22" fmla="*/ 142299 h 598324"/>
                    <a:gd name="connsiteX23" fmla="*/ 208237 w 597921"/>
                    <a:gd name="connsiteY23" fmla="*/ 152327 h 598324"/>
                    <a:gd name="connsiteX24" fmla="*/ 203456 w 597921"/>
                    <a:gd name="connsiteY24" fmla="*/ 164265 h 598324"/>
                    <a:gd name="connsiteX25" fmla="*/ 48060 w 597921"/>
                    <a:gd name="connsiteY25" fmla="*/ 285553 h 598324"/>
                    <a:gd name="connsiteX26" fmla="*/ 35150 w 597921"/>
                    <a:gd name="connsiteY26" fmla="*/ 287463 h 598324"/>
                    <a:gd name="connsiteX27" fmla="*/ 27500 w 597921"/>
                    <a:gd name="connsiteY27" fmla="*/ 277435 h 598324"/>
                    <a:gd name="connsiteX28" fmla="*/ 246 w 597921"/>
                    <a:gd name="connsiteY28" fmla="*/ 82132 h 598324"/>
                    <a:gd name="connsiteX29" fmla="*/ 4550 w 597921"/>
                    <a:gd name="connsiteY29" fmla="*/ 70194 h 598324"/>
                    <a:gd name="connsiteX30" fmla="*/ 17459 w 597921"/>
                    <a:gd name="connsiteY30" fmla="*/ 68762 h 598324"/>
                    <a:gd name="connsiteX31" fmla="*/ 80574 w 597921"/>
                    <a:gd name="connsiteY31" fmla="*/ 94070 h 598324"/>
                    <a:gd name="connsiteX32" fmla="*/ 298127 w 597921"/>
                    <a:gd name="connsiteY32" fmla="*/ 0 h 598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597921" h="598324">
                      <a:moveTo>
                        <a:pt x="297615" y="96957"/>
                      </a:moveTo>
                      <a:cubicBezTo>
                        <a:pt x="311959" y="96957"/>
                        <a:pt x="323434" y="108416"/>
                        <a:pt x="323434" y="122740"/>
                      </a:cubicBezTo>
                      <a:lnTo>
                        <a:pt x="323434" y="289852"/>
                      </a:lnTo>
                      <a:lnTo>
                        <a:pt x="462572" y="289852"/>
                      </a:lnTo>
                      <a:cubicBezTo>
                        <a:pt x="476438" y="289852"/>
                        <a:pt x="487913" y="301311"/>
                        <a:pt x="487913" y="315157"/>
                      </a:cubicBezTo>
                      <a:cubicBezTo>
                        <a:pt x="487913" y="329004"/>
                        <a:pt x="476438" y="340463"/>
                        <a:pt x="462572" y="340463"/>
                      </a:cubicBezTo>
                      <a:lnTo>
                        <a:pt x="297615" y="340463"/>
                      </a:lnTo>
                      <a:cubicBezTo>
                        <a:pt x="283749" y="340463"/>
                        <a:pt x="272274" y="329004"/>
                        <a:pt x="272274" y="315157"/>
                      </a:cubicBezTo>
                      <a:lnTo>
                        <a:pt x="272274" y="122740"/>
                      </a:lnTo>
                      <a:cubicBezTo>
                        <a:pt x="272274" y="108416"/>
                        <a:pt x="283749" y="96957"/>
                        <a:pt x="297615" y="96957"/>
                      </a:cubicBezTo>
                      <a:close/>
                      <a:moveTo>
                        <a:pt x="298127" y="0"/>
                      </a:moveTo>
                      <a:cubicBezTo>
                        <a:pt x="463564" y="0"/>
                        <a:pt x="597921" y="134181"/>
                        <a:pt x="597921" y="299401"/>
                      </a:cubicBezTo>
                      <a:cubicBezTo>
                        <a:pt x="597921" y="464143"/>
                        <a:pt x="463564" y="598324"/>
                        <a:pt x="298127" y="598324"/>
                      </a:cubicBezTo>
                      <a:cubicBezTo>
                        <a:pt x="188155" y="598324"/>
                        <a:pt x="87268" y="538635"/>
                        <a:pt x="35150" y="442177"/>
                      </a:cubicBezTo>
                      <a:cubicBezTo>
                        <a:pt x="33238" y="438835"/>
                        <a:pt x="32760" y="435492"/>
                        <a:pt x="34194" y="432149"/>
                      </a:cubicBezTo>
                      <a:cubicBezTo>
                        <a:pt x="35150" y="428807"/>
                        <a:pt x="37541" y="425942"/>
                        <a:pt x="40410" y="424509"/>
                      </a:cubicBezTo>
                      <a:lnTo>
                        <a:pt x="74836" y="407796"/>
                      </a:lnTo>
                      <a:cubicBezTo>
                        <a:pt x="81052" y="404931"/>
                        <a:pt x="88702" y="407319"/>
                        <a:pt x="91571" y="413049"/>
                      </a:cubicBezTo>
                      <a:cubicBezTo>
                        <a:pt x="133169" y="488018"/>
                        <a:pt x="212540" y="534815"/>
                        <a:pt x="298127" y="534815"/>
                      </a:cubicBezTo>
                      <a:cubicBezTo>
                        <a:pt x="428181" y="534815"/>
                        <a:pt x="534328" y="429284"/>
                        <a:pt x="534328" y="299401"/>
                      </a:cubicBezTo>
                      <a:cubicBezTo>
                        <a:pt x="534328" y="169517"/>
                        <a:pt x="428181" y="63509"/>
                        <a:pt x="298127" y="63509"/>
                      </a:cubicBezTo>
                      <a:cubicBezTo>
                        <a:pt x="242185" y="63509"/>
                        <a:pt x="187677" y="83565"/>
                        <a:pt x="145123" y="120333"/>
                      </a:cubicBezTo>
                      <a:lnTo>
                        <a:pt x="200587" y="142299"/>
                      </a:lnTo>
                      <a:cubicBezTo>
                        <a:pt x="204890" y="144209"/>
                        <a:pt x="207759" y="148029"/>
                        <a:pt x="208237" y="152327"/>
                      </a:cubicBezTo>
                      <a:cubicBezTo>
                        <a:pt x="208715" y="157102"/>
                        <a:pt x="207281" y="161399"/>
                        <a:pt x="203456" y="164265"/>
                      </a:cubicBezTo>
                      <a:lnTo>
                        <a:pt x="48060" y="285553"/>
                      </a:lnTo>
                      <a:cubicBezTo>
                        <a:pt x="44235" y="288418"/>
                        <a:pt x="39454" y="289373"/>
                        <a:pt x="35150" y="287463"/>
                      </a:cubicBezTo>
                      <a:cubicBezTo>
                        <a:pt x="31325" y="285553"/>
                        <a:pt x="27978" y="281733"/>
                        <a:pt x="27500" y="277435"/>
                      </a:cubicBezTo>
                      <a:lnTo>
                        <a:pt x="246" y="82132"/>
                      </a:lnTo>
                      <a:cubicBezTo>
                        <a:pt x="-710" y="77835"/>
                        <a:pt x="1203" y="73060"/>
                        <a:pt x="4550" y="70194"/>
                      </a:cubicBezTo>
                      <a:cubicBezTo>
                        <a:pt x="8375" y="67807"/>
                        <a:pt x="13156" y="66852"/>
                        <a:pt x="17459" y="68762"/>
                      </a:cubicBezTo>
                      <a:lnTo>
                        <a:pt x="80574" y="94070"/>
                      </a:lnTo>
                      <a:cubicBezTo>
                        <a:pt x="137472" y="33426"/>
                        <a:pt x="214931" y="0"/>
                        <a:pt x="298127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/>
                  <a:endParaRPr dirty="0">
                    <a:ea typeface="迷你简准圆" panose="03000509000000000000" pitchFamily="65" charset="-122"/>
                  </a:endParaRPr>
                </a:p>
              </p:txBody>
            </p:sp>
          </p:grpSp>
          <p:grpSp>
            <p:nvGrpSpPr>
              <p:cNvPr id="16" name="ïṧlîḍe"/>
              <p:cNvGrpSpPr/>
              <p:nvPr/>
            </p:nvGrpSpPr>
            <p:grpSpPr>
              <a:xfrm>
                <a:off x="6739406" y="2923149"/>
                <a:ext cx="463934" cy="463934"/>
                <a:chOff x="3909160" y="2249137"/>
                <a:chExt cx="648072" cy="648072"/>
              </a:xfrm>
            </p:grpSpPr>
            <p:sp>
              <p:nvSpPr>
                <p:cNvPr id="20" name="ïśľíḑè"/>
                <p:cNvSpPr/>
                <p:nvPr/>
              </p:nvSpPr>
              <p:spPr>
                <a:xfrm>
                  <a:off x="3909160" y="2249137"/>
                  <a:ext cx="648072" cy="648072"/>
                </a:xfrm>
                <a:prstGeom prst="ellipse">
                  <a:avLst/>
                </a:prstGeom>
                <a:gradFill>
                  <a:gsLst>
                    <a:gs pos="0">
                      <a:srgbClr val="F46B85"/>
                    </a:gs>
                    <a:gs pos="50000">
                      <a:srgbClr val="CD43AC"/>
                    </a:gs>
                    <a:gs pos="100000">
                      <a:srgbClr val="911BC9"/>
                    </a:gs>
                  </a:gsLst>
                  <a:lin ang="2700000" scaled="1"/>
                </a:gra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/>
                  <a:endParaRPr dirty="0"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21" name="iṡḻïḋé"/>
                <p:cNvSpPr>
                  <a:spLocks/>
                </p:cNvSpPr>
                <p:nvPr/>
              </p:nvSpPr>
              <p:spPr bwMode="auto">
                <a:xfrm>
                  <a:off x="4043050" y="2390028"/>
                  <a:ext cx="380293" cy="366291"/>
                </a:xfrm>
                <a:custGeom>
                  <a:avLst/>
                  <a:gdLst>
                    <a:gd name="T0" fmla="*/ 3413 w 6827"/>
                    <a:gd name="T1" fmla="*/ 0 h 5912"/>
                    <a:gd name="T2" fmla="*/ 0 w 6827"/>
                    <a:gd name="T3" fmla="*/ 5912 h 5912"/>
                    <a:gd name="T4" fmla="*/ 6827 w 6827"/>
                    <a:gd name="T5" fmla="*/ 5912 h 5912"/>
                    <a:gd name="T6" fmla="*/ 3413 w 6827"/>
                    <a:gd name="T7" fmla="*/ 0 h 5912"/>
                    <a:gd name="T8" fmla="*/ 3413 w 6827"/>
                    <a:gd name="T9" fmla="*/ 972 h 5912"/>
                    <a:gd name="T10" fmla="*/ 4489 w 6827"/>
                    <a:gd name="T11" fmla="*/ 2835 h 5912"/>
                    <a:gd name="T12" fmla="*/ 2338 w 6827"/>
                    <a:gd name="T13" fmla="*/ 2835 h 5912"/>
                    <a:gd name="T14" fmla="*/ 3413 w 6827"/>
                    <a:gd name="T15" fmla="*/ 972 h 5912"/>
                    <a:gd name="T16" fmla="*/ 842 w 6827"/>
                    <a:gd name="T17" fmla="*/ 5426 h 5912"/>
                    <a:gd name="T18" fmla="*/ 1917 w 6827"/>
                    <a:gd name="T19" fmla="*/ 3564 h 5912"/>
                    <a:gd name="T20" fmla="*/ 2993 w 6827"/>
                    <a:gd name="T21" fmla="*/ 5426 h 5912"/>
                    <a:gd name="T22" fmla="*/ 842 w 6827"/>
                    <a:gd name="T23" fmla="*/ 5426 h 5912"/>
                    <a:gd name="T24" fmla="*/ 2338 w 6827"/>
                    <a:gd name="T25" fmla="*/ 3321 h 5912"/>
                    <a:gd name="T26" fmla="*/ 4489 w 6827"/>
                    <a:gd name="T27" fmla="*/ 3321 h 5912"/>
                    <a:gd name="T28" fmla="*/ 3413 w 6827"/>
                    <a:gd name="T29" fmla="*/ 5183 h 5912"/>
                    <a:gd name="T30" fmla="*/ 2338 w 6827"/>
                    <a:gd name="T31" fmla="*/ 3321 h 5912"/>
                    <a:gd name="T32" fmla="*/ 4910 w 6827"/>
                    <a:gd name="T33" fmla="*/ 3564 h 5912"/>
                    <a:gd name="T34" fmla="*/ 5985 w 6827"/>
                    <a:gd name="T35" fmla="*/ 5426 h 5912"/>
                    <a:gd name="T36" fmla="*/ 3834 w 6827"/>
                    <a:gd name="T37" fmla="*/ 5426 h 5912"/>
                    <a:gd name="T38" fmla="*/ 4910 w 6827"/>
                    <a:gd name="T39" fmla="*/ 3564 h 59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827" h="5912">
                      <a:moveTo>
                        <a:pt x="3413" y="0"/>
                      </a:moveTo>
                      <a:lnTo>
                        <a:pt x="0" y="5912"/>
                      </a:lnTo>
                      <a:lnTo>
                        <a:pt x="6827" y="5912"/>
                      </a:lnTo>
                      <a:lnTo>
                        <a:pt x="3413" y="0"/>
                      </a:lnTo>
                      <a:close/>
                      <a:moveTo>
                        <a:pt x="3413" y="972"/>
                      </a:moveTo>
                      <a:lnTo>
                        <a:pt x="4489" y="2835"/>
                      </a:lnTo>
                      <a:lnTo>
                        <a:pt x="2338" y="2835"/>
                      </a:lnTo>
                      <a:lnTo>
                        <a:pt x="3413" y="972"/>
                      </a:lnTo>
                      <a:close/>
                      <a:moveTo>
                        <a:pt x="842" y="5426"/>
                      </a:moveTo>
                      <a:lnTo>
                        <a:pt x="1917" y="3564"/>
                      </a:lnTo>
                      <a:lnTo>
                        <a:pt x="2993" y="5426"/>
                      </a:lnTo>
                      <a:lnTo>
                        <a:pt x="842" y="5426"/>
                      </a:lnTo>
                      <a:close/>
                      <a:moveTo>
                        <a:pt x="2338" y="3321"/>
                      </a:moveTo>
                      <a:lnTo>
                        <a:pt x="4489" y="3321"/>
                      </a:lnTo>
                      <a:lnTo>
                        <a:pt x="3413" y="5183"/>
                      </a:lnTo>
                      <a:lnTo>
                        <a:pt x="2338" y="3321"/>
                      </a:lnTo>
                      <a:close/>
                      <a:moveTo>
                        <a:pt x="4910" y="3564"/>
                      </a:moveTo>
                      <a:lnTo>
                        <a:pt x="5985" y="5426"/>
                      </a:lnTo>
                      <a:lnTo>
                        <a:pt x="3834" y="5426"/>
                      </a:lnTo>
                      <a:lnTo>
                        <a:pt x="4910" y="356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/>
                  <a:endParaRPr dirty="0">
                    <a:ea typeface="迷你简准圆" panose="03000509000000000000" pitchFamily="65" charset="-122"/>
                  </a:endParaRPr>
                </a:p>
              </p:txBody>
            </p:sp>
          </p:grpSp>
          <p:grpSp>
            <p:nvGrpSpPr>
              <p:cNvPr id="17" name="isḷídè"/>
              <p:cNvGrpSpPr/>
              <p:nvPr/>
            </p:nvGrpSpPr>
            <p:grpSpPr>
              <a:xfrm>
                <a:off x="5021053" y="2923149"/>
                <a:ext cx="463934" cy="463934"/>
                <a:chOff x="4792557" y="2249137"/>
                <a:chExt cx="648072" cy="648072"/>
              </a:xfrm>
            </p:grpSpPr>
            <p:sp>
              <p:nvSpPr>
                <p:cNvPr id="18" name="ïšlïḍe"/>
                <p:cNvSpPr/>
                <p:nvPr/>
              </p:nvSpPr>
              <p:spPr>
                <a:xfrm>
                  <a:off x="4792557" y="2249137"/>
                  <a:ext cx="648072" cy="648072"/>
                </a:xfrm>
                <a:prstGeom prst="ellipse">
                  <a:avLst/>
                </a:prstGeom>
                <a:gradFill>
                  <a:gsLst>
                    <a:gs pos="0">
                      <a:srgbClr val="F46B85"/>
                    </a:gs>
                    <a:gs pos="50000">
                      <a:srgbClr val="CD43AC"/>
                    </a:gs>
                    <a:gs pos="100000">
                      <a:srgbClr val="911BC9"/>
                    </a:gs>
                  </a:gsLst>
                  <a:lin ang="2700000" scaled="1"/>
                </a:gra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/>
                  <a:endParaRPr dirty="0"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9" name="îṡľîḑé"/>
                <p:cNvSpPr>
                  <a:spLocks/>
                </p:cNvSpPr>
                <p:nvPr/>
              </p:nvSpPr>
              <p:spPr bwMode="auto">
                <a:xfrm>
                  <a:off x="4926447" y="2390028"/>
                  <a:ext cx="380293" cy="366291"/>
                </a:xfrm>
                <a:custGeom>
                  <a:avLst/>
                  <a:gdLst>
                    <a:gd name="T0" fmla="*/ 4096 w 6827"/>
                    <a:gd name="T1" fmla="*/ 4551 h 6827"/>
                    <a:gd name="T2" fmla="*/ 6258 w 6827"/>
                    <a:gd name="T3" fmla="*/ 4096 h 6827"/>
                    <a:gd name="T4" fmla="*/ 2348 w 6827"/>
                    <a:gd name="T5" fmla="*/ 4911 h 6827"/>
                    <a:gd name="T6" fmla="*/ 569 w 6827"/>
                    <a:gd name="T7" fmla="*/ 4551 h 6827"/>
                    <a:gd name="T8" fmla="*/ 569 w 6827"/>
                    <a:gd name="T9" fmla="*/ 3982 h 6827"/>
                    <a:gd name="T10" fmla="*/ 1707 w 6827"/>
                    <a:gd name="T11" fmla="*/ 2503 h 6827"/>
                    <a:gd name="T12" fmla="*/ 3868 w 6827"/>
                    <a:gd name="T13" fmla="*/ 2731 h 6827"/>
                    <a:gd name="T14" fmla="*/ 5827 w 6827"/>
                    <a:gd name="T15" fmla="*/ 2004 h 6827"/>
                    <a:gd name="T16" fmla="*/ 6258 w 6827"/>
                    <a:gd name="T17" fmla="*/ 1820 h 6827"/>
                    <a:gd name="T18" fmla="*/ 4779 w 6827"/>
                    <a:gd name="T19" fmla="*/ 0 h 6827"/>
                    <a:gd name="T20" fmla="*/ 2854 w 6827"/>
                    <a:gd name="T21" fmla="*/ 2381 h 6827"/>
                    <a:gd name="T22" fmla="*/ 1239 w 6827"/>
                    <a:gd name="T23" fmla="*/ 2257 h 6827"/>
                    <a:gd name="T24" fmla="*/ 569 w 6827"/>
                    <a:gd name="T25" fmla="*/ 2844 h 6827"/>
                    <a:gd name="T26" fmla="*/ 569 w 6827"/>
                    <a:gd name="T27" fmla="*/ 2276 h 6827"/>
                    <a:gd name="T28" fmla="*/ 569 w 6827"/>
                    <a:gd name="T29" fmla="*/ 1707 h 6827"/>
                    <a:gd name="T30" fmla="*/ 569 w 6827"/>
                    <a:gd name="T31" fmla="*/ 1138 h 6827"/>
                    <a:gd name="T32" fmla="*/ 569 w 6827"/>
                    <a:gd name="T33" fmla="*/ 569 h 6827"/>
                    <a:gd name="T34" fmla="*/ 341 w 6827"/>
                    <a:gd name="T35" fmla="*/ 0 h 6827"/>
                    <a:gd name="T36" fmla="*/ 114 w 6827"/>
                    <a:gd name="T37" fmla="*/ 569 h 6827"/>
                    <a:gd name="T38" fmla="*/ 114 w 6827"/>
                    <a:gd name="T39" fmla="*/ 1138 h 6827"/>
                    <a:gd name="T40" fmla="*/ 114 w 6827"/>
                    <a:gd name="T41" fmla="*/ 1707 h 6827"/>
                    <a:gd name="T42" fmla="*/ 114 w 6827"/>
                    <a:gd name="T43" fmla="*/ 2276 h 6827"/>
                    <a:gd name="T44" fmla="*/ 114 w 6827"/>
                    <a:gd name="T45" fmla="*/ 2844 h 6827"/>
                    <a:gd name="T46" fmla="*/ 114 w 6827"/>
                    <a:gd name="T47" fmla="*/ 3413 h 6827"/>
                    <a:gd name="T48" fmla="*/ 114 w 6827"/>
                    <a:gd name="T49" fmla="*/ 3982 h 6827"/>
                    <a:gd name="T50" fmla="*/ 114 w 6827"/>
                    <a:gd name="T51" fmla="*/ 4551 h 6827"/>
                    <a:gd name="T52" fmla="*/ 114 w 6827"/>
                    <a:gd name="T53" fmla="*/ 5120 h 6827"/>
                    <a:gd name="T54" fmla="*/ 114 w 6827"/>
                    <a:gd name="T55" fmla="*/ 5689 h 6827"/>
                    <a:gd name="T56" fmla="*/ 114 w 6827"/>
                    <a:gd name="T57" fmla="*/ 6258 h 6827"/>
                    <a:gd name="T58" fmla="*/ 683 w 6827"/>
                    <a:gd name="T59" fmla="*/ 6713 h 6827"/>
                    <a:gd name="T60" fmla="*/ 1252 w 6827"/>
                    <a:gd name="T61" fmla="*/ 6713 h 6827"/>
                    <a:gd name="T62" fmla="*/ 1820 w 6827"/>
                    <a:gd name="T63" fmla="*/ 6713 h 6827"/>
                    <a:gd name="T64" fmla="*/ 2389 w 6827"/>
                    <a:gd name="T65" fmla="*/ 6713 h 6827"/>
                    <a:gd name="T66" fmla="*/ 2958 w 6827"/>
                    <a:gd name="T67" fmla="*/ 6713 h 6827"/>
                    <a:gd name="T68" fmla="*/ 3527 w 6827"/>
                    <a:gd name="T69" fmla="*/ 6713 h 6827"/>
                    <a:gd name="T70" fmla="*/ 4096 w 6827"/>
                    <a:gd name="T71" fmla="*/ 6713 h 6827"/>
                    <a:gd name="T72" fmla="*/ 4665 w 6827"/>
                    <a:gd name="T73" fmla="*/ 6713 h 6827"/>
                    <a:gd name="T74" fmla="*/ 5234 w 6827"/>
                    <a:gd name="T75" fmla="*/ 6713 h 6827"/>
                    <a:gd name="T76" fmla="*/ 5803 w 6827"/>
                    <a:gd name="T77" fmla="*/ 6713 h 6827"/>
                    <a:gd name="T78" fmla="*/ 6371 w 6827"/>
                    <a:gd name="T79" fmla="*/ 6713 h 6827"/>
                    <a:gd name="T80" fmla="*/ 6827 w 6827"/>
                    <a:gd name="T81" fmla="*/ 6485 h 6827"/>
                    <a:gd name="T82" fmla="*/ 6371 w 6827"/>
                    <a:gd name="T83" fmla="*/ 6258 h 6827"/>
                    <a:gd name="T84" fmla="*/ 5803 w 6827"/>
                    <a:gd name="T85" fmla="*/ 6258 h 6827"/>
                    <a:gd name="T86" fmla="*/ 5234 w 6827"/>
                    <a:gd name="T87" fmla="*/ 6258 h 6827"/>
                    <a:gd name="T88" fmla="*/ 4665 w 6827"/>
                    <a:gd name="T89" fmla="*/ 6258 h 6827"/>
                    <a:gd name="T90" fmla="*/ 4096 w 6827"/>
                    <a:gd name="T91" fmla="*/ 6258 h 6827"/>
                    <a:gd name="T92" fmla="*/ 3527 w 6827"/>
                    <a:gd name="T93" fmla="*/ 6258 h 6827"/>
                    <a:gd name="T94" fmla="*/ 2958 w 6827"/>
                    <a:gd name="T95" fmla="*/ 6258 h 6827"/>
                    <a:gd name="T96" fmla="*/ 2389 w 6827"/>
                    <a:gd name="T97" fmla="*/ 6258 h 6827"/>
                    <a:gd name="T98" fmla="*/ 1820 w 6827"/>
                    <a:gd name="T99" fmla="*/ 6258 h 6827"/>
                    <a:gd name="T100" fmla="*/ 1252 w 6827"/>
                    <a:gd name="T101" fmla="*/ 6258 h 6827"/>
                    <a:gd name="T102" fmla="*/ 683 w 6827"/>
                    <a:gd name="T103" fmla="*/ 6258 h 68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827" h="6827">
                      <a:moveTo>
                        <a:pt x="1263" y="5234"/>
                      </a:moveTo>
                      <a:cubicBezTo>
                        <a:pt x="1316" y="5493"/>
                        <a:pt x="1546" y="5689"/>
                        <a:pt x="1820" y="5689"/>
                      </a:cubicBezTo>
                      <a:cubicBezTo>
                        <a:pt x="2114" y="5689"/>
                        <a:pt x="2354" y="5464"/>
                        <a:pt x="2383" y="5178"/>
                      </a:cubicBezTo>
                      <a:lnTo>
                        <a:pt x="3568" y="4191"/>
                      </a:lnTo>
                      <a:cubicBezTo>
                        <a:pt x="3652" y="4401"/>
                        <a:pt x="3856" y="4551"/>
                        <a:pt x="4096" y="4551"/>
                      </a:cubicBezTo>
                      <a:cubicBezTo>
                        <a:pt x="4348" y="4551"/>
                        <a:pt x="4560" y="4385"/>
                        <a:pt x="4635" y="4157"/>
                      </a:cubicBezTo>
                      <a:lnTo>
                        <a:pt x="5696" y="4736"/>
                      </a:lnTo>
                      <a:cubicBezTo>
                        <a:pt x="5732" y="5016"/>
                        <a:pt x="5969" y="5234"/>
                        <a:pt x="6258" y="5234"/>
                      </a:cubicBezTo>
                      <a:cubicBezTo>
                        <a:pt x="6571" y="5234"/>
                        <a:pt x="6827" y="4979"/>
                        <a:pt x="6827" y="4665"/>
                      </a:cubicBezTo>
                      <a:cubicBezTo>
                        <a:pt x="6827" y="4351"/>
                        <a:pt x="6571" y="4096"/>
                        <a:pt x="6258" y="4096"/>
                      </a:cubicBezTo>
                      <a:cubicBezTo>
                        <a:pt x="6006" y="4096"/>
                        <a:pt x="5794" y="4262"/>
                        <a:pt x="5719" y="4490"/>
                      </a:cubicBezTo>
                      <a:lnTo>
                        <a:pt x="4658" y="3911"/>
                      </a:lnTo>
                      <a:cubicBezTo>
                        <a:pt x="4622" y="3631"/>
                        <a:pt x="4385" y="3413"/>
                        <a:pt x="4096" y="3413"/>
                      </a:cubicBezTo>
                      <a:cubicBezTo>
                        <a:pt x="3802" y="3413"/>
                        <a:pt x="3563" y="3638"/>
                        <a:pt x="3533" y="3924"/>
                      </a:cubicBezTo>
                      <a:lnTo>
                        <a:pt x="2348" y="4911"/>
                      </a:lnTo>
                      <a:cubicBezTo>
                        <a:pt x="2265" y="4701"/>
                        <a:pt x="2060" y="4551"/>
                        <a:pt x="1820" y="4551"/>
                      </a:cubicBezTo>
                      <a:cubicBezTo>
                        <a:pt x="1546" y="4551"/>
                        <a:pt x="1316" y="4747"/>
                        <a:pt x="1263" y="5006"/>
                      </a:cubicBezTo>
                      <a:lnTo>
                        <a:pt x="455" y="5006"/>
                      </a:lnTo>
                      <a:lnTo>
                        <a:pt x="455" y="4551"/>
                      </a:lnTo>
                      <a:lnTo>
                        <a:pt x="569" y="4551"/>
                      </a:lnTo>
                      <a:cubicBezTo>
                        <a:pt x="632" y="4551"/>
                        <a:pt x="683" y="4500"/>
                        <a:pt x="683" y="4437"/>
                      </a:cubicBezTo>
                      <a:cubicBezTo>
                        <a:pt x="683" y="4374"/>
                        <a:pt x="632" y="4324"/>
                        <a:pt x="569" y="4324"/>
                      </a:cubicBezTo>
                      <a:lnTo>
                        <a:pt x="455" y="4324"/>
                      </a:lnTo>
                      <a:lnTo>
                        <a:pt x="455" y="3982"/>
                      </a:lnTo>
                      <a:lnTo>
                        <a:pt x="569" y="3982"/>
                      </a:lnTo>
                      <a:cubicBezTo>
                        <a:pt x="632" y="3982"/>
                        <a:pt x="683" y="3931"/>
                        <a:pt x="683" y="3868"/>
                      </a:cubicBezTo>
                      <a:cubicBezTo>
                        <a:pt x="683" y="3806"/>
                        <a:pt x="632" y="3755"/>
                        <a:pt x="569" y="3755"/>
                      </a:cubicBezTo>
                      <a:lnTo>
                        <a:pt x="480" y="3755"/>
                      </a:lnTo>
                      <a:lnTo>
                        <a:pt x="1407" y="2416"/>
                      </a:lnTo>
                      <a:cubicBezTo>
                        <a:pt x="1494" y="2470"/>
                        <a:pt x="1596" y="2503"/>
                        <a:pt x="1707" y="2503"/>
                      </a:cubicBezTo>
                      <a:cubicBezTo>
                        <a:pt x="1888" y="2503"/>
                        <a:pt x="2048" y="2416"/>
                        <a:pt x="2152" y="2284"/>
                      </a:cubicBezTo>
                      <a:lnTo>
                        <a:pt x="2752" y="2584"/>
                      </a:lnTo>
                      <a:cubicBezTo>
                        <a:pt x="2740" y="2631"/>
                        <a:pt x="2731" y="2680"/>
                        <a:pt x="2731" y="2731"/>
                      </a:cubicBezTo>
                      <a:cubicBezTo>
                        <a:pt x="2731" y="3044"/>
                        <a:pt x="2986" y="3300"/>
                        <a:pt x="3300" y="3300"/>
                      </a:cubicBezTo>
                      <a:cubicBezTo>
                        <a:pt x="3613" y="3300"/>
                        <a:pt x="3868" y="3044"/>
                        <a:pt x="3868" y="2731"/>
                      </a:cubicBezTo>
                      <a:cubicBezTo>
                        <a:pt x="3868" y="2608"/>
                        <a:pt x="3829" y="2496"/>
                        <a:pt x="3763" y="2403"/>
                      </a:cubicBezTo>
                      <a:lnTo>
                        <a:pt x="4488" y="1055"/>
                      </a:lnTo>
                      <a:cubicBezTo>
                        <a:pt x="4574" y="1107"/>
                        <a:pt x="4672" y="1138"/>
                        <a:pt x="4779" y="1138"/>
                      </a:cubicBezTo>
                      <a:cubicBezTo>
                        <a:pt x="4891" y="1138"/>
                        <a:pt x="4995" y="1104"/>
                        <a:pt x="5083" y="1048"/>
                      </a:cubicBezTo>
                      <a:lnTo>
                        <a:pt x="5827" y="2004"/>
                      </a:lnTo>
                      <a:cubicBezTo>
                        <a:pt x="5829" y="2007"/>
                        <a:pt x="5833" y="2009"/>
                        <a:pt x="5836" y="2011"/>
                      </a:cubicBezTo>
                      <a:cubicBezTo>
                        <a:pt x="5745" y="2112"/>
                        <a:pt x="5689" y="2244"/>
                        <a:pt x="5689" y="2389"/>
                      </a:cubicBezTo>
                      <a:cubicBezTo>
                        <a:pt x="5689" y="2703"/>
                        <a:pt x="5944" y="2958"/>
                        <a:pt x="6258" y="2958"/>
                      </a:cubicBezTo>
                      <a:cubicBezTo>
                        <a:pt x="6571" y="2958"/>
                        <a:pt x="6827" y="2703"/>
                        <a:pt x="6827" y="2389"/>
                      </a:cubicBezTo>
                      <a:cubicBezTo>
                        <a:pt x="6827" y="2076"/>
                        <a:pt x="6571" y="1820"/>
                        <a:pt x="6258" y="1820"/>
                      </a:cubicBezTo>
                      <a:cubicBezTo>
                        <a:pt x="6170" y="1820"/>
                        <a:pt x="6087" y="1842"/>
                        <a:pt x="6013" y="1878"/>
                      </a:cubicBezTo>
                      <a:cubicBezTo>
                        <a:pt x="6010" y="1874"/>
                        <a:pt x="6010" y="1869"/>
                        <a:pt x="6006" y="1864"/>
                      </a:cubicBezTo>
                      <a:lnTo>
                        <a:pt x="5248" y="890"/>
                      </a:lnTo>
                      <a:cubicBezTo>
                        <a:pt x="5311" y="798"/>
                        <a:pt x="5348" y="688"/>
                        <a:pt x="5348" y="569"/>
                      </a:cubicBezTo>
                      <a:cubicBezTo>
                        <a:pt x="5348" y="255"/>
                        <a:pt x="5092" y="0"/>
                        <a:pt x="4779" y="0"/>
                      </a:cubicBezTo>
                      <a:cubicBezTo>
                        <a:pt x="4465" y="0"/>
                        <a:pt x="4210" y="255"/>
                        <a:pt x="4210" y="569"/>
                      </a:cubicBezTo>
                      <a:cubicBezTo>
                        <a:pt x="4210" y="691"/>
                        <a:pt x="4249" y="804"/>
                        <a:pt x="4315" y="897"/>
                      </a:cubicBezTo>
                      <a:lnTo>
                        <a:pt x="3590" y="2244"/>
                      </a:lnTo>
                      <a:cubicBezTo>
                        <a:pt x="3505" y="2193"/>
                        <a:pt x="3406" y="2162"/>
                        <a:pt x="3300" y="2162"/>
                      </a:cubicBezTo>
                      <a:cubicBezTo>
                        <a:pt x="3118" y="2162"/>
                        <a:pt x="2959" y="2248"/>
                        <a:pt x="2854" y="2381"/>
                      </a:cubicBezTo>
                      <a:lnTo>
                        <a:pt x="2254" y="2081"/>
                      </a:lnTo>
                      <a:cubicBezTo>
                        <a:pt x="2267" y="2034"/>
                        <a:pt x="2276" y="1985"/>
                        <a:pt x="2276" y="1934"/>
                      </a:cubicBezTo>
                      <a:cubicBezTo>
                        <a:pt x="2276" y="1621"/>
                        <a:pt x="2020" y="1365"/>
                        <a:pt x="1707" y="1365"/>
                      </a:cubicBezTo>
                      <a:cubicBezTo>
                        <a:pt x="1393" y="1365"/>
                        <a:pt x="1138" y="1621"/>
                        <a:pt x="1138" y="1934"/>
                      </a:cubicBezTo>
                      <a:cubicBezTo>
                        <a:pt x="1138" y="2054"/>
                        <a:pt x="1176" y="2166"/>
                        <a:pt x="1239" y="2257"/>
                      </a:cubicBezTo>
                      <a:lnTo>
                        <a:pt x="593" y="3191"/>
                      </a:lnTo>
                      <a:cubicBezTo>
                        <a:pt x="585" y="3189"/>
                        <a:pt x="578" y="3186"/>
                        <a:pt x="569" y="3186"/>
                      </a:cubicBezTo>
                      <a:lnTo>
                        <a:pt x="455" y="3186"/>
                      </a:lnTo>
                      <a:lnTo>
                        <a:pt x="455" y="2844"/>
                      </a:lnTo>
                      <a:lnTo>
                        <a:pt x="569" y="2844"/>
                      </a:lnTo>
                      <a:cubicBezTo>
                        <a:pt x="632" y="2844"/>
                        <a:pt x="683" y="2794"/>
                        <a:pt x="683" y="2731"/>
                      </a:cubicBezTo>
                      <a:cubicBezTo>
                        <a:pt x="683" y="2668"/>
                        <a:pt x="632" y="2617"/>
                        <a:pt x="569" y="2617"/>
                      </a:cubicBezTo>
                      <a:lnTo>
                        <a:pt x="455" y="2617"/>
                      </a:lnTo>
                      <a:lnTo>
                        <a:pt x="455" y="2276"/>
                      </a:lnTo>
                      <a:lnTo>
                        <a:pt x="569" y="2276"/>
                      </a:lnTo>
                      <a:cubicBezTo>
                        <a:pt x="632" y="2276"/>
                        <a:pt x="683" y="2225"/>
                        <a:pt x="683" y="2162"/>
                      </a:cubicBezTo>
                      <a:cubicBezTo>
                        <a:pt x="683" y="2099"/>
                        <a:pt x="632" y="2048"/>
                        <a:pt x="569" y="2048"/>
                      </a:cubicBezTo>
                      <a:lnTo>
                        <a:pt x="455" y="2048"/>
                      </a:lnTo>
                      <a:lnTo>
                        <a:pt x="455" y="1707"/>
                      </a:lnTo>
                      <a:lnTo>
                        <a:pt x="569" y="1707"/>
                      </a:lnTo>
                      <a:cubicBezTo>
                        <a:pt x="632" y="1707"/>
                        <a:pt x="683" y="1656"/>
                        <a:pt x="683" y="1593"/>
                      </a:cubicBezTo>
                      <a:cubicBezTo>
                        <a:pt x="683" y="1530"/>
                        <a:pt x="632" y="1479"/>
                        <a:pt x="569" y="1479"/>
                      </a:cubicBezTo>
                      <a:lnTo>
                        <a:pt x="455" y="1479"/>
                      </a:lnTo>
                      <a:lnTo>
                        <a:pt x="455" y="1138"/>
                      </a:lnTo>
                      <a:lnTo>
                        <a:pt x="569" y="1138"/>
                      </a:lnTo>
                      <a:cubicBezTo>
                        <a:pt x="632" y="1138"/>
                        <a:pt x="683" y="1087"/>
                        <a:pt x="683" y="1024"/>
                      </a:cubicBezTo>
                      <a:cubicBezTo>
                        <a:pt x="683" y="961"/>
                        <a:pt x="632" y="910"/>
                        <a:pt x="569" y="910"/>
                      </a:cubicBezTo>
                      <a:lnTo>
                        <a:pt x="455" y="910"/>
                      </a:lnTo>
                      <a:lnTo>
                        <a:pt x="455" y="569"/>
                      </a:lnTo>
                      <a:lnTo>
                        <a:pt x="569" y="569"/>
                      </a:lnTo>
                      <a:cubicBezTo>
                        <a:pt x="632" y="569"/>
                        <a:pt x="683" y="518"/>
                        <a:pt x="683" y="455"/>
                      </a:cubicBezTo>
                      <a:cubicBezTo>
                        <a:pt x="683" y="392"/>
                        <a:pt x="632" y="341"/>
                        <a:pt x="569" y="341"/>
                      </a:cubicBezTo>
                      <a:lnTo>
                        <a:pt x="455" y="341"/>
                      </a:lnTo>
                      <a:lnTo>
                        <a:pt x="455" y="114"/>
                      </a:lnTo>
                      <a:cubicBezTo>
                        <a:pt x="455" y="51"/>
                        <a:pt x="404" y="0"/>
                        <a:pt x="341" y="0"/>
                      </a:cubicBezTo>
                      <a:cubicBezTo>
                        <a:pt x="278" y="0"/>
                        <a:pt x="228" y="51"/>
                        <a:pt x="228" y="114"/>
                      </a:cubicBezTo>
                      <a:lnTo>
                        <a:pt x="228" y="341"/>
                      </a:lnTo>
                      <a:lnTo>
                        <a:pt x="114" y="341"/>
                      </a:lnTo>
                      <a:cubicBezTo>
                        <a:pt x="51" y="341"/>
                        <a:pt x="0" y="392"/>
                        <a:pt x="0" y="455"/>
                      </a:cubicBezTo>
                      <a:cubicBezTo>
                        <a:pt x="0" y="518"/>
                        <a:pt x="51" y="569"/>
                        <a:pt x="114" y="569"/>
                      </a:cubicBezTo>
                      <a:lnTo>
                        <a:pt x="228" y="569"/>
                      </a:lnTo>
                      <a:lnTo>
                        <a:pt x="228" y="910"/>
                      </a:lnTo>
                      <a:lnTo>
                        <a:pt x="114" y="910"/>
                      </a:lnTo>
                      <a:cubicBezTo>
                        <a:pt x="51" y="910"/>
                        <a:pt x="0" y="961"/>
                        <a:pt x="0" y="1024"/>
                      </a:cubicBezTo>
                      <a:cubicBezTo>
                        <a:pt x="0" y="1087"/>
                        <a:pt x="51" y="1138"/>
                        <a:pt x="114" y="1138"/>
                      </a:cubicBezTo>
                      <a:lnTo>
                        <a:pt x="228" y="1138"/>
                      </a:lnTo>
                      <a:lnTo>
                        <a:pt x="228" y="1479"/>
                      </a:lnTo>
                      <a:lnTo>
                        <a:pt x="114" y="1479"/>
                      </a:lnTo>
                      <a:cubicBezTo>
                        <a:pt x="51" y="1479"/>
                        <a:pt x="0" y="1530"/>
                        <a:pt x="0" y="1593"/>
                      </a:cubicBezTo>
                      <a:cubicBezTo>
                        <a:pt x="0" y="1656"/>
                        <a:pt x="51" y="1707"/>
                        <a:pt x="114" y="1707"/>
                      </a:cubicBezTo>
                      <a:lnTo>
                        <a:pt x="228" y="1707"/>
                      </a:lnTo>
                      <a:lnTo>
                        <a:pt x="228" y="2048"/>
                      </a:lnTo>
                      <a:lnTo>
                        <a:pt x="114" y="2048"/>
                      </a:lnTo>
                      <a:cubicBezTo>
                        <a:pt x="51" y="2048"/>
                        <a:pt x="0" y="2099"/>
                        <a:pt x="0" y="2162"/>
                      </a:cubicBezTo>
                      <a:cubicBezTo>
                        <a:pt x="0" y="2225"/>
                        <a:pt x="51" y="2276"/>
                        <a:pt x="114" y="2276"/>
                      </a:cubicBezTo>
                      <a:lnTo>
                        <a:pt x="228" y="2276"/>
                      </a:lnTo>
                      <a:lnTo>
                        <a:pt x="228" y="2617"/>
                      </a:lnTo>
                      <a:lnTo>
                        <a:pt x="114" y="2617"/>
                      </a:lnTo>
                      <a:cubicBezTo>
                        <a:pt x="51" y="2617"/>
                        <a:pt x="0" y="2668"/>
                        <a:pt x="0" y="2731"/>
                      </a:cubicBezTo>
                      <a:cubicBezTo>
                        <a:pt x="0" y="2794"/>
                        <a:pt x="51" y="2844"/>
                        <a:pt x="114" y="2844"/>
                      </a:cubicBezTo>
                      <a:lnTo>
                        <a:pt x="228" y="2844"/>
                      </a:lnTo>
                      <a:lnTo>
                        <a:pt x="228" y="3186"/>
                      </a:lnTo>
                      <a:lnTo>
                        <a:pt x="114" y="3186"/>
                      </a:lnTo>
                      <a:cubicBezTo>
                        <a:pt x="51" y="3186"/>
                        <a:pt x="0" y="3237"/>
                        <a:pt x="0" y="3300"/>
                      </a:cubicBezTo>
                      <a:cubicBezTo>
                        <a:pt x="0" y="3362"/>
                        <a:pt x="51" y="3413"/>
                        <a:pt x="114" y="3413"/>
                      </a:cubicBezTo>
                      <a:lnTo>
                        <a:pt x="228" y="3413"/>
                      </a:lnTo>
                      <a:lnTo>
                        <a:pt x="228" y="3755"/>
                      </a:lnTo>
                      <a:lnTo>
                        <a:pt x="114" y="3755"/>
                      </a:lnTo>
                      <a:cubicBezTo>
                        <a:pt x="51" y="3755"/>
                        <a:pt x="0" y="3806"/>
                        <a:pt x="0" y="3868"/>
                      </a:cubicBezTo>
                      <a:cubicBezTo>
                        <a:pt x="0" y="3931"/>
                        <a:pt x="51" y="3982"/>
                        <a:pt x="114" y="3982"/>
                      </a:cubicBezTo>
                      <a:lnTo>
                        <a:pt x="228" y="3982"/>
                      </a:lnTo>
                      <a:lnTo>
                        <a:pt x="228" y="4324"/>
                      </a:lnTo>
                      <a:lnTo>
                        <a:pt x="114" y="4324"/>
                      </a:lnTo>
                      <a:cubicBezTo>
                        <a:pt x="51" y="4324"/>
                        <a:pt x="0" y="4374"/>
                        <a:pt x="0" y="4437"/>
                      </a:cubicBezTo>
                      <a:cubicBezTo>
                        <a:pt x="0" y="4500"/>
                        <a:pt x="51" y="4551"/>
                        <a:pt x="114" y="4551"/>
                      </a:cubicBezTo>
                      <a:lnTo>
                        <a:pt x="228" y="4551"/>
                      </a:lnTo>
                      <a:lnTo>
                        <a:pt x="228" y="4892"/>
                      </a:lnTo>
                      <a:lnTo>
                        <a:pt x="114" y="4892"/>
                      </a:lnTo>
                      <a:cubicBezTo>
                        <a:pt x="51" y="4892"/>
                        <a:pt x="0" y="4943"/>
                        <a:pt x="0" y="5006"/>
                      </a:cubicBezTo>
                      <a:cubicBezTo>
                        <a:pt x="0" y="5069"/>
                        <a:pt x="51" y="5120"/>
                        <a:pt x="114" y="5120"/>
                      </a:cubicBezTo>
                      <a:lnTo>
                        <a:pt x="228" y="5120"/>
                      </a:lnTo>
                      <a:lnTo>
                        <a:pt x="228" y="5461"/>
                      </a:lnTo>
                      <a:lnTo>
                        <a:pt x="114" y="5461"/>
                      </a:lnTo>
                      <a:cubicBezTo>
                        <a:pt x="51" y="5461"/>
                        <a:pt x="0" y="5512"/>
                        <a:pt x="0" y="5575"/>
                      </a:cubicBezTo>
                      <a:cubicBezTo>
                        <a:pt x="0" y="5638"/>
                        <a:pt x="51" y="5689"/>
                        <a:pt x="114" y="5689"/>
                      </a:cubicBezTo>
                      <a:lnTo>
                        <a:pt x="228" y="5689"/>
                      </a:lnTo>
                      <a:lnTo>
                        <a:pt x="228" y="6030"/>
                      </a:lnTo>
                      <a:lnTo>
                        <a:pt x="114" y="6030"/>
                      </a:lnTo>
                      <a:cubicBezTo>
                        <a:pt x="51" y="6030"/>
                        <a:pt x="0" y="6081"/>
                        <a:pt x="0" y="6144"/>
                      </a:cubicBezTo>
                      <a:cubicBezTo>
                        <a:pt x="0" y="6207"/>
                        <a:pt x="51" y="6258"/>
                        <a:pt x="114" y="6258"/>
                      </a:cubicBezTo>
                      <a:lnTo>
                        <a:pt x="228" y="6258"/>
                      </a:lnTo>
                      <a:lnTo>
                        <a:pt x="228" y="6485"/>
                      </a:lnTo>
                      <a:cubicBezTo>
                        <a:pt x="228" y="6548"/>
                        <a:pt x="278" y="6599"/>
                        <a:pt x="341" y="6599"/>
                      </a:cubicBezTo>
                      <a:lnTo>
                        <a:pt x="683" y="6599"/>
                      </a:lnTo>
                      <a:lnTo>
                        <a:pt x="683" y="6713"/>
                      </a:lnTo>
                      <a:cubicBezTo>
                        <a:pt x="683" y="6776"/>
                        <a:pt x="734" y="6827"/>
                        <a:pt x="796" y="6827"/>
                      </a:cubicBezTo>
                      <a:cubicBezTo>
                        <a:pt x="859" y="6827"/>
                        <a:pt x="910" y="6776"/>
                        <a:pt x="910" y="6713"/>
                      </a:cubicBezTo>
                      <a:lnTo>
                        <a:pt x="910" y="6599"/>
                      </a:lnTo>
                      <a:lnTo>
                        <a:pt x="1252" y="6599"/>
                      </a:lnTo>
                      <a:lnTo>
                        <a:pt x="1252" y="6713"/>
                      </a:lnTo>
                      <a:cubicBezTo>
                        <a:pt x="1252" y="6776"/>
                        <a:pt x="1302" y="6827"/>
                        <a:pt x="1365" y="6827"/>
                      </a:cubicBezTo>
                      <a:cubicBezTo>
                        <a:pt x="1428" y="6827"/>
                        <a:pt x="1479" y="6776"/>
                        <a:pt x="1479" y="6713"/>
                      </a:cubicBezTo>
                      <a:lnTo>
                        <a:pt x="1479" y="6599"/>
                      </a:lnTo>
                      <a:lnTo>
                        <a:pt x="1820" y="6599"/>
                      </a:lnTo>
                      <a:lnTo>
                        <a:pt x="1820" y="6713"/>
                      </a:lnTo>
                      <a:cubicBezTo>
                        <a:pt x="1820" y="6776"/>
                        <a:pt x="1871" y="6827"/>
                        <a:pt x="1934" y="6827"/>
                      </a:cubicBezTo>
                      <a:cubicBezTo>
                        <a:pt x="1997" y="6827"/>
                        <a:pt x="2048" y="6776"/>
                        <a:pt x="2048" y="6713"/>
                      </a:cubicBezTo>
                      <a:lnTo>
                        <a:pt x="2048" y="6599"/>
                      </a:lnTo>
                      <a:lnTo>
                        <a:pt x="2389" y="6599"/>
                      </a:lnTo>
                      <a:lnTo>
                        <a:pt x="2389" y="6713"/>
                      </a:lnTo>
                      <a:cubicBezTo>
                        <a:pt x="2389" y="6776"/>
                        <a:pt x="2440" y="6827"/>
                        <a:pt x="2503" y="6827"/>
                      </a:cubicBezTo>
                      <a:cubicBezTo>
                        <a:pt x="2566" y="6827"/>
                        <a:pt x="2617" y="6776"/>
                        <a:pt x="2617" y="6713"/>
                      </a:cubicBezTo>
                      <a:lnTo>
                        <a:pt x="2617" y="6599"/>
                      </a:lnTo>
                      <a:lnTo>
                        <a:pt x="2958" y="6599"/>
                      </a:lnTo>
                      <a:lnTo>
                        <a:pt x="2958" y="6713"/>
                      </a:lnTo>
                      <a:cubicBezTo>
                        <a:pt x="2958" y="6776"/>
                        <a:pt x="3009" y="6827"/>
                        <a:pt x="3072" y="6827"/>
                      </a:cubicBezTo>
                      <a:cubicBezTo>
                        <a:pt x="3135" y="6827"/>
                        <a:pt x="3186" y="6776"/>
                        <a:pt x="3186" y="6713"/>
                      </a:cubicBezTo>
                      <a:lnTo>
                        <a:pt x="3186" y="6599"/>
                      </a:lnTo>
                      <a:lnTo>
                        <a:pt x="3527" y="6599"/>
                      </a:lnTo>
                      <a:lnTo>
                        <a:pt x="3527" y="6713"/>
                      </a:lnTo>
                      <a:cubicBezTo>
                        <a:pt x="3527" y="6776"/>
                        <a:pt x="3578" y="6827"/>
                        <a:pt x="3641" y="6827"/>
                      </a:cubicBezTo>
                      <a:cubicBezTo>
                        <a:pt x="3704" y="6827"/>
                        <a:pt x="3755" y="6776"/>
                        <a:pt x="3755" y="6713"/>
                      </a:cubicBezTo>
                      <a:lnTo>
                        <a:pt x="3755" y="6599"/>
                      </a:lnTo>
                      <a:lnTo>
                        <a:pt x="4096" y="6599"/>
                      </a:lnTo>
                      <a:lnTo>
                        <a:pt x="4096" y="6713"/>
                      </a:lnTo>
                      <a:cubicBezTo>
                        <a:pt x="4096" y="6776"/>
                        <a:pt x="4147" y="6827"/>
                        <a:pt x="4210" y="6827"/>
                      </a:cubicBezTo>
                      <a:cubicBezTo>
                        <a:pt x="4273" y="6827"/>
                        <a:pt x="4323" y="6776"/>
                        <a:pt x="4323" y="6713"/>
                      </a:cubicBezTo>
                      <a:lnTo>
                        <a:pt x="4323" y="6599"/>
                      </a:lnTo>
                      <a:lnTo>
                        <a:pt x="4665" y="6599"/>
                      </a:lnTo>
                      <a:lnTo>
                        <a:pt x="4665" y="6713"/>
                      </a:lnTo>
                      <a:cubicBezTo>
                        <a:pt x="4665" y="6776"/>
                        <a:pt x="4716" y="6827"/>
                        <a:pt x="4779" y="6827"/>
                      </a:cubicBezTo>
                      <a:cubicBezTo>
                        <a:pt x="4842" y="6827"/>
                        <a:pt x="4892" y="6776"/>
                        <a:pt x="4892" y="6713"/>
                      </a:cubicBezTo>
                      <a:lnTo>
                        <a:pt x="4892" y="6599"/>
                      </a:lnTo>
                      <a:lnTo>
                        <a:pt x="5234" y="6599"/>
                      </a:lnTo>
                      <a:lnTo>
                        <a:pt x="5234" y="6713"/>
                      </a:lnTo>
                      <a:cubicBezTo>
                        <a:pt x="5234" y="6776"/>
                        <a:pt x="5285" y="6827"/>
                        <a:pt x="5347" y="6827"/>
                      </a:cubicBezTo>
                      <a:cubicBezTo>
                        <a:pt x="5410" y="6827"/>
                        <a:pt x="5461" y="6776"/>
                        <a:pt x="5461" y="6713"/>
                      </a:cubicBezTo>
                      <a:lnTo>
                        <a:pt x="5461" y="6599"/>
                      </a:lnTo>
                      <a:lnTo>
                        <a:pt x="5803" y="6599"/>
                      </a:lnTo>
                      <a:lnTo>
                        <a:pt x="5803" y="6713"/>
                      </a:lnTo>
                      <a:cubicBezTo>
                        <a:pt x="5803" y="6776"/>
                        <a:pt x="5853" y="6827"/>
                        <a:pt x="5916" y="6827"/>
                      </a:cubicBezTo>
                      <a:cubicBezTo>
                        <a:pt x="5979" y="6827"/>
                        <a:pt x="6030" y="6776"/>
                        <a:pt x="6030" y="6713"/>
                      </a:cubicBezTo>
                      <a:lnTo>
                        <a:pt x="6030" y="6599"/>
                      </a:lnTo>
                      <a:lnTo>
                        <a:pt x="6371" y="6599"/>
                      </a:lnTo>
                      <a:lnTo>
                        <a:pt x="6371" y="6713"/>
                      </a:lnTo>
                      <a:cubicBezTo>
                        <a:pt x="6371" y="6776"/>
                        <a:pt x="6422" y="6827"/>
                        <a:pt x="6485" y="6827"/>
                      </a:cubicBezTo>
                      <a:cubicBezTo>
                        <a:pt x="6548" y="6827"/>
                        <a:pt x="6599" y="6776"/>
                        <a:pt x="6599" y="6713"/>
                      </a:cubicBezTo>
                      <a:lnTo>
                        <a:pt x="6599" y="6599"/>
                      </a:lnTo>
                      <a:lnTo>
                        <a:pt x="6713" y="6599"/>
                      </a:lnTo>
                      <a:cubicBezTo>
                        <a:pt x="6776" y="6599"/>
                        <a:pt x="6827" y="6548"/>
                        <a:pt x="6827" y="6485"/>
                      </a:cubicBezTo>
                      <a:cubicBezTo>
                        <a:pt x="6827" y="6422"/>
                        <a:pt x="6776" y="6372"/>
                        <a:pt x="6713" y="6372"/>
                      </a:cubicBezTo>
                      <a:lnTo>
                        <a:pt x="6599" y="6372"/>
                      </a:lnTo>
                      <a:lnTo>
                        <a:pt x="6599" y="6258"/>
                      </a:lnTo>
                      <a:cubicBezTo>
                        <a:pt x="6599" y="6195"/>
                        <a:pt x="6548" y="6144"/>
                        <a:pt x="6485" y="6144"/>
                      </a:cubicBezTo>
                      <a:cubicBezTo>
                        <a:pt x="6422" y="6144"/>
                        <a:pt x="6371" y="6195"/>
                        <a:pt x="6371" y="6258"/>
                      </a:cubicBezTo>
                      <a:lnTo>
                        <a:pt x="6371" y="6372"/>
                      </a:lnTo>
                      <a:lnTo>
                        <a:pt x="6030" y="6372"/>
                      </a:lnTo>
                      <a:lnTo>
                        <a:pt x="6030" y="6258"/>
                      </a:lnTo>
                      <a:cubicBezTo>
                        <a:pt x="6030" y="6195"/>
                        <a:pt x="5979" y="6144"/>
                        <a:pt x="5916" y="6144"/>
                      </a:cubicBezTo>
                      <a:cubicBezTo>
                        <a:pt x="5853" y="6144"/>
                        <a:pt x="5803" y="6195"/>
                        <a:pt x="5803" y="6258"/>
                      </a:cubicBezTo>
                      <a:lnTo>
                        <a:pt x="5803" y="6372"/>
                      </a:lnTo>
                      <a:lnTo>
                        <a:pt x="5461" y="6372"/>
                      </a:lnTo>
                      <a:lnTo>
                        <a:pt x="5461" y="6258"/>
                      </a:lnTo>
                      <a:cubicBezTo>
                        <a:pt x="5461" y="6195"/>
                        <a:pt x="5410" y="6144"/>
                        <a:pt x="5347" y="6144"/>
                      </a:cubicBezTo>
                      <a:cubicBezTo>
                        <a:pt x="5285" y="6144"/>
                        <a:pt x="5234" y="6195"/>
                        <a:pt x="5234" y="6258"/>
                      </a:cubicBezTo>
                      <a:lnTo>
                        <a:pt x="5234" y="6372"/>
                      </a:lnTo>
                      <a:lnTo>
                        <a:pt x="4892" y="6372"/>
                      </a:lnTo>
                      <a:lnTo>
                        <a:pt x="4892" y="6258"/>
                      </a:lnTo>
                      <a:cubicBezTo>
                        <a:pt x="4892" y="6195"/>
                        <a:pt x="4842" y="6144"/>
                        <a:pt x="4779" y="6144"/>
                      </a:cubicBezTo>
                      <a:cubicBezTo>
                        <a:pt x="4716" y="6144"/>
                        <a:pt x="4665" y="6195"/>
                        <a:pt x="4665" y="6258"/>
                      </a:cubicBezTo>
                      <a:lnTo>
                        <a:pt x="4665" y="6372"/>
                      </a:lnTo>
                      <a:lnTo>
                        <a:pt x="4323" y="6372"/>
                      </a:lnTo>
                      <a:lnTo>
                        <a:pt x="4323" y="6258"/>
                      </a:lnTo>
                      <a:cubicBezTo>
                        <a:pt x="4323" y="6195"/>
                        <a:pt x="4273" y="6144"/>
                        <a:pt x="4210" y="6144"/>
                      </a:cubicBezTo>
                      <a:cubicBezTo>
                        <a:pt x="4147" y="6144"/>
                        <a:pt x="4096" y="6195"/>
                        <a:pt x="4096" y="6258"/>
                      </a:cubicBezTo>
                      <a:lnTo>
                        <a:pt x="4096" y="6372"/>
                      </a:lnTo>
                      <a:lnTo>
                        <a:pt x="3755" y="6372"/>
                      </a:lnTo>
                      <a:lnTo>
                        <a:pt x="3755" y="6258"/>
                      </a:lnTo>
                      <a:cubicBezTo>
                        <a:pt x="3755" y="6195"/>
                        <a:pt x="3704" y="6144"/>
                        <a:pt x="3641" y="6144"/>
                      </a:cubicBezTo>
                      <a:cubicBezTo>
                        <a:pt x="3578" y="6144"/>
                        <a:pt x="3527" y="6195"/>
                        <a:pt x="3527" y="6258"/>
                      </a:cubicBezTo>
                      <a:lnTo>
                        <a:pt x="3527" y="6372"/>
                      </a:lnTo>
                      <a:lnTo>
                        <a:pt x="3186" y="6372"/>
                      </a:lnTo>
                      <a:lnTo>
                        <a:pt x="3186" y="6258"/>
                      </a:lnTo>
                      <a:cubicBezTo>
                        <a:pt x="3186" y="6195"/>
                        <a:pt x="3135" y="6144"/>
                        <a:pt x="3072" y="6144"/>
                      </a:cubicBezTo>
                      <a:cubicBezTo>
                        <a:pt x="3009" y="6144"/>
                        <a:pt x="2958" y="6195"/>
                        <a:pt x="2958" y="6258"/>
                      </a:cubicBezTo>
                      <a:lnTo>
                        <a:pt x="2958" y="6372"/>
                      </a:lnTo>
                      <a:lnTo>
                        <a:pt x="2617" y="6372"/>
                      </a:lnTo>
                      <a:lnTo>
                        <a:pt x="2617" y="6258"/>
                      </a:lnTo>
                      <a:cubicBezTo>
                        <a:pt x="2617" y="6195"/>
                        <a:pt x="2566" y="6144"/>
                        <a:pt x="2503" y="6144"/>
                      </a:cubicBezTo>
                      <a:cubicBezTo>
                        <a:pt x="2440" y="6144"/>
                        <a:pt x="2389" y="6195"/>
                        <a:pt x="2389" y="6258"/>
                      </a:cubicBezTo>
                      <a:lnTo>
                        <a:pt x="2389" y="6372"/>
                      </a:lnTo>
                      <a:lnTo>
                        <a:pt x="2048" y="6372"/>
                      </a:lnTo>
                      <a:lnTo>
                        <a:pt x="2048" y="6258"/>
                      </a:lnTo>
                      <a:cubicBezTo>
                        <a:pt x="2048" y="6195"/>
                        <a:pt x="1997" y="6144"/>
                        <a:pt x="1934" y="6144"/>
                      </a:cubicBezTo>
                      <a:cubicBezTo>
                        <a:pt x="1871" y="6144"/>
                        <a:pt x="1820" y="6195"/>
                        <a:pt x="1820" y="6258"/>
                      </a:cubicBezTo>
                      <a:lnTo>
                        <a:pt x="1820" y="6372"/>
                      </a:lnTo>
                      <a:lnTo>
                        <a:pt x="1479" y="6372"/>
                      </a:lnTo>
                      <a:lnTo>
                        <a:pt x="1479" y="6258"/>
                      </a:lnTo>
                      <a:cubicBezTo>
                        <a:pt x="1479" y="6195"/>
                        <a:pt x="1428" y="6144"/>
                        <a:pt x="1365" y="6144"/>
                      </a:cubicBezTo>
                      <a:cubicBezTo>
                        <a:pt x="1302" y="6144"/>
                        <a:pt x="1252" y="6195"/>
                        <a:pt x="1252" y="6258"/>
                      </a:cubicBezTo>
                      <a:lnTo>
                        <a:pt x="1252" y="6372"/>
                      </a:lnTo>
                      <a:lnTo>
                        <a:pt x="910" y="6372"/>
                      </a:lnTo>
                      <a:lnTo>
                        <a:pt x="910" y="6258"/>
                      </a:lnTo>
                      <a:cubicBezTo>
                        <a:pt x="910" y="6195"/>
                        <a:pt x="859" y="6144"/>
                        <a:pt x="796" y="6144"/>
                      </a:cubicBezTo>
                      <a:cubicBezTo>
                        <a:pt x="734" y="6144"/>
                        <a:pt x="683" y="6195"/>
                        <a:pt x="683" y="6258"/>
                      </a:cubicBezTo>
                      <a:lnTo>
                        <a:pt x="683" y="6372"/>
                      </a:lnTo>
                      <a:lnTo>
                        <a:pt x="455" y="6372"/>
                      </a:lnTo>
                      <a:lnTo>
                        <a:pt x="455" y="5234"/>
                      </a:lnTo>
                      <a:lnTo>
                        <a:pt x="1263" y="523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/>
                  <a:endParaRPr dirty="0">
                    <a:ea typeface="迷你简准圆" panose="03000509000000000000" pitchFamily="65" charset="-122"/>
                  </a:endParaRPr>
                </a:p>
              </p:txBody>
            </p:sp>
          </p:grpSp>
        </p:grpSp>
      </p:grpSp>
      <p:grpSp>
        <p:nvGrpSpPr>
          <p:cNvPr id="60" name="组合 59"/>
          <p:cNvGrpSpPr/>
          <p:nvPr/>
        </p:nvGrpSpPr>
        <p:grpSpPr>
          <a:xfrm>
            <a:off x="1568082" y="4263810"/>
            <a:ext cx="9052293" cy="1205282"/>
            <a:chOff x="1568082" y="4136810"/>
            <a:chExt cx="9052293" cy="1205282"/>
          </a:xfrm>
        </p:grpSpPr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FF1CE47A-FE21-493F-98C5-F1CF77F83D1F}"/>
                </a:ext>
              </a:extLst>
            </p:cNvPr>
            <p:cNvCxnSpPr>
              <a:cxnSpLocks/>
            </p:cNvCxnSpPr>
            <p:nvPr/>
          </p:nvCxnSpPr>
          <p:spPr>
            <a:xfrm>
              <a:off x="1568082" y="4553767"/>
              <a:ext cx="8955056" cy="0"/>
            </a:xfrm>
            <a:prstGeom prst="line">
              <a:avLst/>
            </a:prstGeom>
            <a:ln w="952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组合 51"/>
            <p:cNvGrpSpPr/>
            <p:nvPr/>
          </p:nvGrpSpPr>
          <p:grpSpPr>
            <a:xfrm>
              <a:off x="1595131" y="4136810"/>
              <a:ext cx="9025244" cy="1205282"/>
              <a:chOff x="1085273" y="2301502"/>
              <a:chExt cx="9025244" cy="1205282"/>
            </a:xfrm>
          </p:grpSpPr>
          <p:sp>
            <p:nvSpPr>
              <p:cNvPr id="53" name="文本框 52"/>
              <p:cNvSpPr txBox="1"/>
              <p:nvPr/>
            </p:nvSpPr>
            <p:spPr>
              <a:xfrm>
                <a:off x="1085274" y="2301502"/>
                <a:ext cx="41981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标题文字添加此处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endParaRPr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1085273" y="2782931"/>
                <a:ext cx="9025244" cy="723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14000"/>
                  </a:lnSpc>
                </a:pP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The user can demonstrate on a projector or computer, or print the presentation and make it into a film to be used in a wider </a:t>
                </a:r>
                <a:r>
                  <a:rPr lang="en-US" altLang="zh-CN" sz="12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fieldThe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 user can demonstrate on a projector or computer, or print the presentation and make it into a film to be used in a wider </a:t>
                </a:r>
                <a:r>
                  <a:rPr lang="en-US" altLang="zh-CN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field</a:t>
                </a:r>
                <a:endPara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endParaRPr>
              </a:p>
            </p:txBody>
          </p:sp>
        </p:grpSp>
      </p:grpSp>
      <p:sp>
        <p:nvSpPr>
          <p:cNvPr id="39" name="文本框 38"/>
          <p:cNvSpPr txBox="1"/>
          <p:nvPr/>
        </p:nvSpPr>
        <p:spPr>
          <a:xfrm>
            <a:off x="874713" y="245125"/>
            <a:ext cx="2646879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年度工作概述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874713" y="738236"/>
            <a:ext cx="3961607" cy="24622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000" dirty="0" smtClean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print </a:t>
            </a:r>
            <a:r>
              <a: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the presentation and make it into a </a:t>
            </a:r>
            <a:r>
              <a:rPr lang="en-US" altLang="zh-CN" sz="1000" dirty="0" smtClean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film </a:t>
            </a:r>
            <a:r>
              <a: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a wider field</a:t>
            </a:r>
          </a:p>
        </p:txBody>
      </p:sp>
    </p:spTree>
    <p:extLst>
      <p:ext uri="{BB962C8B-B14F-4D97-AF65-F5344CB8AC3E}">
        <p14:creationId xmlns:p14="http://schemas.microsoft.com/office/powerpoint/2010/main" val="44562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e4332d29-e016-428c-beb2-65d4fc2733ea" descr="aAoAAB+LCAAAAAAABADdlE9LxDAQxb/LoLcq/edSclNE6UERuuhBeggk7EaabMmmUin97iY2203dKHpsb+1kXub3po92cKY+agoICo6lumV4IzHPFeUQQE4AiaaqArhhgjCxuZe7pt4Deu1GmXvywtT2GVcNNVrBFMPV8IpO+g9tD0ww3nDbFl6GuoRbpxSFQ5ERUlG3LReKyvdxQmRqX8+FknrA3U5yrPTALuzPwR4BSrS2N2JCWy0KYD1gHXgsnlmA16c5MDavyVuzV5wKdRQ9Yb06qqk8fk91x+4RJ/6+j4so860kG0zYq4strumjvssA2xWYUgTlaG+Cqyfrh4nxPviReE3bf3o0Cted74P8im8ucOktgo+79JDPJYtZ5mYxXnIW41lnMV5+Fq8m/8VkyVlMZp3FZPlZXK3cLKZLzmI66yymf81i2X8CrONY1GgKAAA=">
            <a:extLst>
              <a:ext uri="{FF2B5EF4-FFF2-40B4-BE49-F238E27FC236}">
                <a16:creationId xmlns:a16="http://schemas.microsoft.com/office/drawing/2014/main" id="{4A92A6E7-7781-4F31-B3CF-A7CAE3FE6E55}"/>
              </a:ext>
            </a:extLst>
          </p:cNvPr>
          <p:cNvGrpSpPr>
            <a:grpSpLocks noChangeAspect="1"/>
          </p:cNvGrpSpPr>
          <p:nvPr/>
        </p:nvGrpSpPr>
        <p:grpSpPr>
          <a:xfrm>
            <a:off x="1485901" y="2022098"/>
            <a:ext cx="9220200" cy="2765802"/>
            <a:chOff x="2217228" y="1887139"/>
            <a:chExt cx="7782119" cy="2334418"/>
          </a:xfrm>
        </p:grpSpPr>
        <p:sp>
          <p:nvSpPr>
            <p:cNvPr id="6" name="ExtraShape1">
              <a:extLst>
                <a:ext uri="{FF2B5EF4-FFF2-40B4-BE49-F238E27FC236}">
                  <a16:creationId xmlns:a16="http://schemas.microsoft.com/office/drawing/2014/main" id="{C1B5AAF6-3348-4368-93DC-989AB6473A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4088" y="3894825"/>
              <a:ext cx="1503363" cy="326732"/>
            </a:xfrm>
            <a:prstGeom prst="roundRect">
              <a:avLst/>
            </a:prstGeom>
            <a:gradFill>
              <a:gsLst>
                <a:gs pos="0">
                  <a:srgbClr val="FFED63"/>
                </a:gs>
                <a:gs pos="47000">
                  <a:srgbClr val="FE7D40"/>
                </a:gs>
                <a:gs pos="100000">
                  <a:srgbClr val="F04485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altLang="zh-CN" b="1" dirty="0">
                <a:solidFill>
                  <a:schemeClr val="bg1"/>
                </a:solidFill>
                <a:ea typeface="迷你简准圆" panose="03000509000000000000" pitchFamily="65" charset="-122"/>
              </a:endParaRPr>
            </a:p>
          </p:txBody>
        </p:sp>
        <p:sp>
          <p:nvSpPr>
            <p:cNvPr id="7" name="ExtraShape2">
              <a:extLst>
                <a:ext uri="{FF2B5EF4-FFF2-40B4-BE49-F238E27FC236}">
                  <a16:creationId xmlns:a16="http://schemas.microsoft.com/office/drawing/2014/main" id="{DE977049-0E37-42F5-9BD2-FCE421D99B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888" y="3894825"/>
              <a:ext cx="1493838" cy="326732"/>
            </a:xfrm>
            <a:prstGeom prst="roundRect">
              <a:avLst/>
            </a:prstGeom>
            <a:gradFill>
              <a:gsLst>
                <a:gs pos="0">
                  <a:srgbClr val="F46B85"/>
                </a:gs>
                <a:gs pos="50000">
                  <a:srgbClr val="CD43AC"/>
                </a:gs>
                <a:gs pos="100000">
                  <a:srgbClr val="911BC9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altLang="zh-CN" b="1" dirty="0">
                <a:solidFill>
                  <a:schemeClr val="bg1"/>
                </a:solidFill>
                <a:ea typeface="迷你简准圆" panose="03000509000000000000" pitchFamily="65" charset="-122"/>
              </a:endParaRPr>
            </a:p>
          </p:txBody>
        </p:sp>
        <p:sp>
          <p:nvSpPr>
            <p:cNvPr id="9" name="ExtraShape3">
              <a:extLst>
                <a:ext uri="{FF2B5EF4-FFF2-40B4-BE49-F238E27FC236}">
                  <a16:creationId xmlns:a16="http://schemas.microsoft.com/office/drawing/2014/main" id="{2393AD7B-B588-4DD4-B13B-A3D740B8D1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1750" y="3894825"/>
              <a:ext cx="1501775" cy="326732"/>
            </a:xfrm>
            <a:prstGeom prst="roundRect">
              <a:avLst/>
            </a:prstGeom>
            <a:gradFill>
              <a:gsLst>
                <a:gs pos="0">
                  <a:srgbClr val="FFED63"/>
                </a:gs>
                <a:gs pos="47000">
                  <a:srgbClr val="FE7D40"/>
                </a:gs>
                <a:gs pos="100000">
                  <a:srgbClr val="F04485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altLang="zh-CN" b="1" dirty="0">
                <a:solidFill>
                  <a:schemeClr val="bg1"/>
                </a:solidFill>
                <a:ea typeface="迷你简准圆" panose="03000509000000000000" pitchFamily="65" charset="-122"/>
              </a:endParaRPr>
            </a:p>
          </p:txBody>
        </p:sp>
        <p:sp>
          <p:nvSpPr>
            <p:cNvPr id="10" name="ExtraShape4">
              <a:extLst>
                <a:ext uri="{FF2B5EF4-FFF2-40B4-BE49-F238E27FC236}">
                  <a16:creationId xmlns:a16="http://schemas.microsoft.com/office/drawing/2014/main" id="{2BCA09F9-1FFD-4545-8D21-03879FDD4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4550" y="3894825"/>
              <a:ext cx="1501775" cy="326732"/>
            </a:xfrm>
            <a:prstGeom prst="roundRect">
              <a:avLst/>
            </a:prstGeom>
            <a:gradFill>
              <a:gsLst>
                <a:gs pos="0">
                  <a:srgbClr val="F46B85"/>
                </a:gs>
                <a:gs pos="50000">
                  <a:srgbClr val="CD43AC"/>
                </a:gs>
                <a:gs pos="100000">
                  <a:srgbClr val="911BC9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altLang="zh-CN" b="1" dirty="0">
                <a:solidFill>
                  <a:schemeClr val="bg1"/>
                </a:solidFill>
                <a:ea typeface="迷你简准圆" panose="03000509000000000000" pitchFamily="65" charset="-122"/>
              </a:endParaRPr>
            </a:p>
          </p:txBody>
        </p:sp>
        <p:sp>
          <p:nvSpPr>
            <p:cNvPr id="3" name="ValueBack1">
              <a:extLst>
                <a:ext uri="{FF2B5EF4-FFF2-40B4-BE49-F238E27FC236}">
                  <a16:creationId xmlns:a16="http://schemas.microsoft.com/office/drawing/2014/main" id="{8C93EBA9-C6BF-4A1E-90AE-EA7B61717F67}"/>
                </a:ext>
              </a:extLst>
            </p:cNvPr>
            <p:cNvSpPr/>
            <p:nvPr/>
          </p:nvSpPr>
          <p:spPr>
            <a:xfrm>
              <a:off x="4281413" y="1887140"/>
              <a:ext cx="1541863" cy="1541860"/>
            </a:xfrm>
            <a:prstGeom prst="ellipse">
              <a:avLst/>
            </a:prstGeom>
            <a:ln w="1270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迷你简准圆" panose="03000509000000000000" pitchFamily="65" charset="-122"/>
              </a:endParaRPr>
            </a:p>
          </p:txBody>
        </p:sp>
        <p:sp>
          <p:nvSpPr>
            <p:cNvPr id="4" name="ValueShape2">
              <a:extLst>
                <a:ext uri="{FF2B5EF4-FFF2-40B4-BE49-F238E27FC236}">
                  <a16:creationId xmlns:a16="http://schemas.microsoft.com/office/drawing/2014/main" id="{40D711F7-E496-4725-8B88-673C36478C56}"/>
                </a:ext>
              </a:extLst>
            </p:cNvPr>
            <p:cNvSpPr/>
            <p:nvPr/>
          </p:nvSpPr>
          <p:spPr>
            <a:xfrm rot="10571852">
              <a:off x="4281413" y="1887139"/>
              <a:ext cx="1541863" cy="1541863"/>
            </a:xfrm>
            <a:prstGeom prst="arc">
              <a:avLst>
                <a:gd name="adj1" fmla="val 10800000"/>
                <a:gd name="adj2" fmla="val 8208000"/>
              </a:avLst>
            </a:prstGeom>
            <a:ln w="127000">
              <a:solidFill>
                <a:srgbClr val="CD43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迷你简准圆" panose="03000509000000000000" pitchFamily="65" charset="-122"/>
              </a:endParaRPr>
            </a:p>
          </p:txBody>
        </p:sp>
        <p:sp>
          <p:nvSpPr>
            <p:cNvPr id="5" name="ValueBack">
              <a:extLst>
                <a:ext uri="{FF2B5EF4-FFF2-40B4-BE49-F238E27FC236}">
                  <a16:creationId xmlns:a16="http://schemas.microsoft.com/office/drawing/2014/main" id="{A1A6ACAE-1F4E-4DF4-9EE8-6CA5F1A12AF2}"/>
                </a:ext>
              </a:extLst>
            </p:cNvPr>
            <p:cNvSpPr/>
            <p:nvPr/>
          </p:nvSpPr>
          <p:spPr>
            <a:xfrm flipV="1">
              <a:off x="4930900" y="3470168"/>
              <a:ext cx="242888" cy="232755"/>
            </a:xfrm>
            <a:prstGeom prst="triangle">
              <a:avLst/>
            </a:prstGeom>
            <a:solidFill>
              <a:srgbClr val="CD43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迷你简准圆" panose="03000509000000000000" pitchFamily="65" charset="-122"/>
              </a:endParaRPr>
            </a:p>
          </p:txBody>
        </p:sp>
        <p:sp>
          <p:nvSpPr>
            <p:cNvPr id="8" name="ValueText2">
              <a:extLst>
                <a:ext uri="{FF2B5EF4-FFF2-40B4-BE49-F238E27FC236}">
                  <a16:creationId xmlns:a16="http://schemas.microsoft.com/office/drawing/2014/main" id="{E52F032A-8181-471D-AB67-9C98371DA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311" y="2369740"/>
              <a:ext cx="814495" cy="519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4000" b="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entury Gothic" panose="020B0502020202020204" pitchFamily="34" charset="0"/>
                  <a:ea typeface="迷你简准圆" panose="03000509000000000000" pitchFamily="65" charset="-122"/>
                </a:rPr>
                <a:t>88%</a:t>
              </a:r>
              <a:endPara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entury Gothic" panose="020B0502020202020204" pitchFamily="34" charset="0"/>
                <a:ea typeface="迷你简准圆" panose="03000509000000000000" pitchFamily="65" charset="-122"/>
              </a:endParaRPr>
            </a:p>
          </p:txBody>
        </p:sp>
        <p:sp>
          <p:nvSpPr>
            <p:cNvPr id="11" name="ValueBack2">
              <a:extLst>
                <a:ext uri="{FF2B5EF4-FFF2-40B4-BE49-F238E27FC236}">
                  <a16:creationId xmlns:a16="http://schemas.microsoft.com/office/drawing/2014/main" id="{067D29FC-94EA-4604-9E3E-171662504C27}"/>
                </a:ext>
              </a:extLst>
            </p:cNvPr>
            <p:cNvSpPr/>
            <p:nvPr/>
          </p:nvSpPr>
          <p:spPr>
            <a:xfrm>
              <a:off x="2217228" y="1887140"/>
              <a:ext cx="1541863" cy="1541860"/>
            </a:xfrm>
            <a:prstGeom prst="ellipse">
              <a:avLst/>
            </a:prstGeom>
            <a:ln w="1270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迷你简准圆" panose="03000509000000000000" pitchFamily="65" charset="-122"/>
              </a:endParaRPr>
            </a:p>
          </p:txBody>
        </p:sp>
        <p:sp>
          <p:nvSpPr>
            <p:cNvPr id="12" name="ValueShape1">
              <a:extLst>
                <a:ext uri="{FF2B5EF4-FFF2-40B4-BE49-F238E27FC236}">
                  <a16:creationId xmlns:a16="http://schemas.microsoft.com/office/drawing/2014/main" id="{1EB5E5F7-24F2-4A13-B91D-DB34EB457CD0}"/>
                </a:ext>
              </a:extLst>
            </p:cNvPr>
            <p:cNvSpPr/>
            <p:nvPr/>
          </p:nvSpPr>
          <p:spPr>
            <a:xfrm rot="10571852">
              <a:off x="2217228" y="1887139"/>
              <a:ext cx="1541863" cy="1541863"/>
            </a:xfrm>
            <a:prstGeom prst="arc">
              <a:avLst>
                <a:gd name="adj1" fmla="val 10800000"/>
                <a:gd name="adj2" fmla="val 17280000"/>
              </a:avLst>
            </a:prstGeom>
            <a:ln w="127000">
              <a:solidFill>
                <a:srgbClr val="F46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迷你简准圆" panose="03000509000000000000" pitchFamily="65" charset="-122"/>
              </a:endParaRPr>
            </a:p>
          </p:txBody>
        </p:sp>
        <p:sp>
          <p:nvSpPr>
            <p:cNvPr id="13" name="ValueBack">
              <a:extLst>
                <a:ext uri="{FF2B5EF4-FFF2-40B4-BE49-F238E27FC236}">
                  <a16:creationId xmlns:a16="http://schemas.microsoft.com/office/drawing/2014/main" id="{36977AE8-CCAB-4C4F-B309-8D0AD00FCFBA}"/>
                </a:ext>
              </a:extLst>
            </p:cNvPr>
            <p:cNvSpPr/>
            <p:nvPr/>
          </p:nvSpPr>
          <p:spPr>
            <a:xfrm flipV="1">
              <a:off x="2866715" y="3470168"/>
              <a:ext cx="242888" cy="232755"/>
            </a:xfrm>
            <a:prstGeom prst="triangle">
              <a:avLst/>
            </a:prstGeom>
            <a:solidFill>
              <a:srgbClr val="F46B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迷你简准圆" panose="03000509000000000000" pitchFamily="65" charset="-122"/>
              </a:endParaRPr>
            </a:p>
          </p:txBody>
        </p:sp>
        <p:sp>
          <p:nvSpPr>
            <p:cNvPr id="14" name="ValueText1">
              <a:extLst>
                <a:ext uri="{FF2B5EF4-FFF2-40B4-BE49-F238E27FC236}">
                  <a16:creationId xmlns:a16="http://schemas.microsoft.com/office/drawing/2014/main" id="{DA148E4D-8CD5-49BF-A8F1-5DF47D6FB8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7920" y="2369740"/>
              <a:ext cx="814495" cy="519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4000" b="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entury Gothic" panose="020B0502020202020204" pitchFamily="34" charset="0"/>
                  <a:ea typeface="迷你简准圆" panose="03000509000000000000" pitchFamily="65" charset="-122"/>
                </a:rPr>
                <a:t>30%</a:t>
              </a:r>
              <a:endPara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entury Gothic" panose="020B0502020202020204" pitchFamily="34" charset="0"/>
                <a:ea typeface="迷你简准圆" panose="03000509000000000000" pitchFamily="65" charset="-122"/>
              </a:endParaRPr>
            </a:p>
          </p:txBody>
        </p:sp>
        <p:sp>
          <p:nvSpPr>
            <p:cNvPr id="15" name="ValueBack3">
              <a:extLst>
                <a:ext uri="{FF2B5EF4-FFF2-40B4-BE49-F238E27FC236}">
                  <a16:creationId xmlns:a16="http://schemas.microsoft.com/office/drawing/2014/main" id="{9A242188-98D2-40E9-A8F6-E1A1B928A726}"/>
                </a:ext>
              </a:extLst>
            </p:cNvPr>
            <p:cNvSpPr/>
            <p:nvPr/>
          </p:nvSpPr>
          <p:spPr>
            <a:xfrm>
              <a:off x="6368726" y="1887140"/>
              <a:ext cx="1541863" cy="1541860"/>
            </a:xfrm>
            <a:prstGeom prst="ellipse">
              <a:avLst/>
            </a:prstGeom>
            <a:ln w="1270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迷你简准圆" panose="03000509000000000000" pitchFamily="65" charset="-122"/>
              </a:endParaRPr>
            </a:p>
          </p:txBody>
        </p:sp>
        <p:sp>
          <p:nvSpPr>
            <p:cNvPr id="16" name="ValueShape3">
              <a:extLst>
                <a:ext uri="{FF2B5EF4-FFF2-40B4-BE49-F238E27FC236}">
                  <a16:creationId xmlns:a16="http://schemas.microsoft.com/office/drawing/2014/main" id="{74E1BA93-706C-4A00-AF60-D73DE9E15319}"/>
                </a:ext>
              </a:extLst>
            </p:cNvPr>
            <p:cNvSpPr/>
            <p:nvPr/>
          </p:nvSpPr>
          <p:spPr>
            <a:xfrm rot="10571852">
              <a:off x="6368726" y="1887139"/>
              <a:ext cx="1541863" cy="1541863"/>
            </a:xfrm>
            <a:prstGeom prst="arc">
              <a:avLst>
                <a:gd name="adj1" fmla="val 10800000"/>
                <a:gd name="adj2" fmla="val 0"/>
              </a:avLst>
            </a:prstGeom>
            <a:ln w="127000">
              <a:solidFill>
                <a:srgbClr val="F46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迷你简准圆" panose="03000509000000000000" pitchFamily="65" charset="-122"/>
              </a:endParaRPr>
            </a:p>
          </p:txBody>
        </p:sp>
        <p:sp>
          <p:nvSpPr>
            <p:cNvPr id="17" name="ValueBack">
              <a:extLst>
                <a:ext uri="{FF2B5EF4-FFF2-40B4-BE49-F238E27FC236}">
                  <a16:creationId xmlns:a16="http://schemas.microsoft.com/office/drawing/2014/main" id="{921E039E-466D-42C0-A8D7-8671FF4B5853}"/>
                </a:ext>
              </a:extLst>
            </p:cNvPr>
            <p:cNvSpPr/>
            <p:nvPr/>
          </p:nvSpPr>
          <p:spPr>
            <a:xfrm flipV="1">
              <a:off x="7018213" y="3470168"/>
              <a:ext cx="242888" cy="232755"/>
            </a:xfrm>
            <a:prstGeom prst="triangle">
              <a:avLst/>
            </a:prstGeom>
            <a:solidFill>
              <a:srgbClr val="F46B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19134"/>
                </a:solidFill>
                <a:ea typeface="迷你简准圆" panose="03000509000000000000" pitchFamily="65" charset="-122"/>
              </a:endParaRPr>
            </a:p>
          </p:txBody>
        </p:sp>
        <p:sp>
          <p:nvSpPr>
            <p:cNvPr id="18" name="ValueText3">
              <a:extLst>
                <a:ext uri="{FF2B5EF4-FFF2-40B4-BE49-F238E27FC236}">
                  <a16:creationId xmlns:a16="http://schemas.microsoft.com/office/drawing/2014/main" id="{2CE330D0-A5C5-44FC-AD07-60764524C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1821" y="2369740"/>
              <a:ext cx="814495" cy="519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4000" b="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entury Gothic" panose="020B0502020202020204" pitchFamily="34" charset="0"/>
                  <a:ea typeface="迷你简准圆" panose="03000509000000000000" pitchFamily="65" charset="-122"/>
                </a:rPr>
                <a:t>50%</a:t>
              </a:r>
              <a:endPara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entury Gothic" panose="020B0502020202020204" pitchFamily="34" charset="0"/>
                <a:ea typeface="迷你简准圆" panose="03000509000000000000" pitchFamily="65" charset="-122"/>
              </a:endParaRPr>
            </a:p>
          </p:txBody>
        </p:sp>
        <p:sp>
          <p:nvSpPr>
            <p:cNvPr id="19" name="ValueBack4">
              <a:extLst>
                <a:ext uri="{FF2B5EF4-FFF2-40B4-BE49-F238E27FC236}">
                  <a16:creationId xmlns:a16="http://schemas.microsoft.com/office/drawing/2014/main" id="{7DB88A54-2AA4-45B9-BE2F-893CEC5B6FFF}"/>
                </a:ext>
              </a:extLst>
            </p:cNvPr>
            <p:cNvSpPr/>
            <p:nvPr/>
          </p:nvSpPr>
          <p:spPr>
            <a:xfrm>
              <a:off x="8457484" y="1887140"/>
              <a:ext cx="1541863" cy="1541860"/>
            </a:xfrm>
            <a:prstGeom prst="ellipse">
              <a:avLst/>
            </a:prstGeom>
            <a:ln w="1270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迷你简准圆" panose="03000509000000000000" pitchFamily="65" charset="-122"/>
              </a:endParaRPr>
            </a:p>
          </p:txBody>
        </p:sp>
        <p:sp>
          <p:nvSpPr>
            <p:cNvPr id="20" name="ValueShape4">
              <a:extLst>
                <a:ext uri="{FF2B5EF4-FFF2-40B4-BE49-F238E27FC236}">
                  <a16:creationId xmlns:a16="http://schemas.microsoft.com/office/drawing/2014/main" id="{B7747D31-08DE-4B7E-941D-3ACEDB00B30E}"/>
                </a:ext>
              </a:extLst>
            </p:cNvPr>
            <p:cNvSpPr/>
            <p:nvPr/>
          </p:nvSpPr>
          <p:spPr>
            <a:xfrm rot="10571852">
              <a:off x="8457484" y="1887139"/>
              <a:ext cx="1541863" cy="1541863"/>
            </a:xfrm>
            <a:prstGeom prst="arc">
              <a:avLst>
                <a:gd name="adj1" fmla="val 10800000"/>
                <a:gd name="adj2" fmla="val 3456000"/>
              </a:avLst>
            </a:prstGeom>
            <a:ln w="127000">
              <a:solidFill>
                <a:srgbClr val="CD43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迷你简准圆" panose="03000509000000000000" pitchFamily="65" charset="-122"/>
              </a:endParaRPr>
            </a:p>
          </p:txBody>
        </p:sp>
        <p:sp>
          <p:nvSpPr>
            <p:cNvPr id="21" name="ValueBack">
              <a:extLst>
                <a:ext uri="{FF2B5EF4-FFF2-40B4-BE49-F238E27FC236}">
                  <a16:creationId xmlns:a16="http://schemas.microsoft.com/office/drawing/2014/main" id="{0F9AFEA2-FA28-4AAB-92C6-A5E4A2AFA295}"/>
                </a:ext>
              </a:extLst>
            </p:cNvPr>
            <p:cNvSpPr/>
            <p:nvPr/>
          </p:nvSpPr>
          <p:spPr>
            <a:xfrm flipV="1">
              <a:off x="9106971" y="3470168"/>
              <a:ext cx="242888" cy="232755"/>
            </a:xfrm>
            <a:prstGeom prst="triangle">
              <a:avLst/>
            </a:prstGeom>
            <a:solidFill>
              <a:srgbClr val="CD43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迷你简准圆" panose="03000509000000000000" pitchFamily="65" charset="-122"/>
              </a:endParaRPr>
            </a:p>
          </p:txBody>
        </p:sp>
        <p:sp>
          <p:nvSpPr>
            <p:cNvPr id="22" name="ValueText4">
              <a:extLst>
                <a:ext uri="{FF2B5EF4-FFF2-40B4-BE49-F238E27FC236}">
                  <a16:creationId xmlns:a16="http://schemas.microsoft.com/office/drawing/2014/main" id="{EDB28853-D062-44A4-963A-70A151420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3785" y="2369740"/>
              <a:ext cx="814495" cy="519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4000" b="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entury Gothic" panose="020B0502020202020204" pitchFamily="34" charset="0"/>
                  <a:ea typeface="迷你简准圆" panose="03000509000000000000" pitchFamily="65" charset="-122"/>
                </a:rPr>
                <a:t>66%</a:t>
              </a:r>
              <a:endPara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entury Gothic" panose="020B0502020202020204" pitchFamily="34" charset="0"/>
                <a:ea typeface="迷你简准圆" panose="03000509000000000000" pitchFamily="65" charset="-122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1317725" y="4409679"/>
            <a:ext cx="2133781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标题文字添加</a:t>
            </a:r>
            <a:endParaRPr lang="zh-CN" altLang="en-US" b="1" dirty="0">
              <a:solidFill>
                <a:schemeClr val="bg1"/>
              </a:solidFill>
              <a:latin typeface="Century Gothic" panose="020B0502020202020204" pitchFamily="34" charset="0"/>
              <a:ea typeface="迷你简准圆" panose="03000509000000000000" pitchFamily="65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778036" y="4409679"/>
            <a:ext cx="2133781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标题文字添加</a:t>
            </a:r>
            <a:endParaRPr lang="zh-CN" altLang="en-US" b="1" dirty="0">
              <a:solidFill>
                <a:schemeClr val="bg1"/>
              </a:solidFill>
              <a:latin typeface="Century Gothic" panose="020B0502020202020204" pitchFamily="34" charset="0"/>
              <a:ea typeface="迷你简准圆" panose="03000509000000000000" pitchFamily="65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261368" y="4409679"/>
            <a:ext cx="2133781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标题文字添加</a:t>
            </a:r>
            <a:endParaRPr lang="zh-CN" altLang="en-US" b="1" dirty="0">
              <a:solidFill>
                <a:schemeClr val="bg1"/>
              </a:solidFill>
              <a:latin typeface="Century Gothic" panose="020B0502020202020204" pitchFamily="34" charset="0"/>
              <a:ea typeface="迷你简准圆" panose="03000509000000000000" pitchFamily="65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728296" y="4409679"/>
            <a:ext cx="2133781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标题文字添加</a:t>
            </a:r>
            <a:endParaRPr lang="zh-CN" altLang="en-US" b="1" dirty="0">
              <a:solidFill>
                <a:schemeClr val="bg1"/>
              </a:solidFill>
              <a:latin typeface="Century Gothic" panose="020B0502020202020204" pitchFamily="34" charset="0"/>
              <a:ea typeface="迷你简准圆" panose="03000509000000000000" pitchFamily="65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295639" y="4892362"/>
            <a:ext cx="2210572" cy="51334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The user can demonstrate on a projector or 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computer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迷你简准圆" panose="03000509000000000000" pitchFamily="65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739640" y="4892362"/>
            <a:ext cx="2210572" cy="51334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The user can demonstrate on a projector or 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computer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迷你简准圆" panose="03000509000000000000" pitchFamily="65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204357" y="4892362"/>
            <a:ext cx="2210572" cy="51334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The user can demonstrate on a projector or 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computer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迷你简准圆" panose="03000509000000000000" pitchFamily="65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687420" y="4892362"/>
            <a:ext cx="2210572" cy="51334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The user can demonstrate on a projector or 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computer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迷你简准圆" panose="03000509000000000000" pitchFamily="65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74713" y="245125"/>
            <a:ext cx="2646879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年度工作概述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874713" y="738236"/>
            <a:ext cx="3961607" cy="24622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000" dirty="0" smtClean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print </a:t>
            </a:r>
            <a:r>
              <a: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the presentation and make it into a </a:t>
            </a:r>
            <a:r>
              <a:rPr lang="en-US" altLang="zh-CN" sz="1000" dirty="0" smtClean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film </a:t>
            </a:r>
            <a:r>
              <a: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a wider field</a:t>
            </a:r>
          </a:p>
        </p:txBody>
      </p:sp>
    </p:spTree>
    <p:extLst>
      <p:ext uri="{BB962C8B-B14F-4D97-AF65-F5344CB8AC3E}">
        <p14:creationId xmlns:p14="http://schemas.microsoft.com/office/powerpoint/2010/main" val="299051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78338582-8f7b-4e32-83e1-e9fc1ce29c4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FEC24B1-A6AC-48B2-87CB-BC85BF12E9A3}"/>
              </a:ext>
            </a:extLst>
          </p:cNvPr>
          <p:cNvGrpSpPr>
            <a:grpSpLocks noChangeAspect="1"/>
          </p:cNvGrpSpPr>
          <p:nvPr/>
        </p:nvGrpSpPr>
        <p:grpSpPr>
          <a:xfrm>
            <a:off x="977900" y="2064089"/>
            <a:ext cx="10236200" cy="2537044"/>
            <a:chOff x="670718" y="1985563"/>
            <a:chExt cx="10850564" cy="2689323"/>
          </a:xfrm>
        </p:grpSpPr>
        <p:sp>
          <p:nvSpPr>
            <p:cNvPr id="165" name="ï$ľïḍè"/>
            <p:cNvSpPr/>
            <p:nvPr/>
          </p:nvSpPr>
          <p:spPr>
            <a:xfrm>
              <a:off x="670718" y="4365104"/>
              <a:ext cx="10850564" cy="13339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ED63"/>
                </a:gs>
                <a:gs pos="47000">
                  <a:srgbClr val="FE7D40"/>
                </a:gs>
                <a:gs pos="100000">
                  <a:srgbClr val="F04485"/>
                </a:gs>
              </a:gsLst>
              <a:lin ang="2700000" scaled="1"/>
            </a:gradFill>
            <a:ln w="25400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solidFill>
                  <a:schemeClr val="accent2"/>
                </a:solidFill>
                <a:latin typeface="Agency FB" panose="020B0503020202020204" pitchFamily="34" charset="0"/>
                <a:ea typeface="迷你简准圆" panose="03000509000000000000" pitchFamily="65" charset="-122"/>
              </a:endParaRPr>
            </a:p>
          </p:txBody>
        </p:sp>
        <p:grpSp>
          <p:nvGrpSpPr>
            <p:cNvPr id="166" name="ïş1îďè"/>
            <p:cNvGrpSpPr/>
            <p:nvPr/>
          </p:nvGrpSpPr>
          <p:grpSpPr>
            <a:xfrm>
              <a:off x="1681126" y="1985563"/>
              <a:ext cx="8817768" cy="2689323"/>
              <a:chOff x="1919536" y="1985563"/>
              <a:chExt cx="8817768" cy="2689323"/>
            </a:xfrm>
          </p:grpSpPr>
          <p:grpSp>
            <p:nvGrpSpPr>
              <p:cNvPr id="167" name="ïŝļidé"/>
              <p:cNvGrpSpPr/>
              <p:nvPr/>
            </p:nvGrpSpPr>
            <p:grpSpPr>
              <a:xfrm>
                <a:off x="1919536" y="1985563"/>
                <a:ext cx="1905000" cy="2079754"/>
                <a:chOff x="1556810" y="2889654"/>
                <a:chExt cx="1905000" cy="2079754"/>
              </a:xfrm>
            </p:grpSpPr>
            <p:grpSp>
              <p:nvGrpSpPr>
                <p:cNvPr id="187" name="îŝḷiḋé"/>
                <p:cNvGrpSpPr/>
                <p:nvPr/>
              </p:nvGrpSpPr>
              <p:grpSpPr>
                <a:xfrm>
                  <a:off x="1556810" y="2889654"/>
                  <a:ext cx="1905000" cy="1960650"/>
                  <a:chOff x="5869897" y="6133268"/>
                  <a:chExt cx="3809999" cy="3921300"/>
                </a:xfrm>
              </p:grpSpPr>
              <p:sp>
                <p:nvSpPr>
                  <p:cNvPr id="189" name="ïṡḷîde"/>
                  <p:cNvSpPr/>
                  <p:nvPr/>
                </p:nvSpPr>
                <p:spPr>
                  <a:xfrm>
                    <a:off x="5869897" y="6133268"/>
                    <a:ext cx="3809999" cy="3921300"/>
                  </a:xfrm>
                  <a:prstGeom prst="roundRect">
                    <a:avLst>
                      <a:gd name="adj" fmla="val 3932"/>
                    </a:avLst>
                  </a:prstGeom>
                  <a:solidFill>
                    <a:schemeClr val="bg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dirty="0">
                      <a:solidFill>
                        <a:schemeClr val="accent2"/>
                      </a:solidFill>
                      <a:latin typeface="Agency FB" panose="020B0503020202020204" pitchFamily="34" charset="0"/>
                      <a:ea typeface="迷你简准圆" panose="03000509000000000000" pitchFamily="65" charset="-122"/>
                    </a:endParaRPr>
                  </a:p>
                </p:txBody>
              </p:sp>
              <p:sp>
                <p:nvSpPr>
                  <p:cNvPr id="190" name="ísļîḋè"/>
                  <p:cNvSpPr>
                    <a:spLocks/>
                  </p:cNvSpPr>
                  <p:nvPr/>
                </p:nvSpPr>
                <p:spPr bwMode="auto">
                  <a:xfrm>
                    <a:off x="7338853" y="6990175"/>
                    <a:ext cx="979368" cy="755980"/>
                  </a:xfrm>
                  <a:custGeom>
                    <a:avLst/>
                    <a:gdLst>
                      <a:gd name="connsiteX0" fmla="*/ 477544 w 608838"/>
                      <a:gd name="connsiteY0" fmla="*/ 339278 h 469966"/>
                      <a:gd name="connsiteX1" fmla="*/ 471773 w 608838"/>
                      <a:gd name="connsiteY1" fmla="*/ 342918 h 469966"/>
                      <a:gd name="connsiteX2" fmla="*/ 471317 w 608838"/>
                      <a:gd name="connsiteY2" fmla="*/ 366879 h 469966"/>
                      <a:gd name="connsiteX3" fmla="*/ 476633 w 608838"/>
                      <a:gd name="connsiteY3" fmla="*/ 372187 h 469966"/>
                      <a:gd name="connsiteX4" fmla="*/ 481797 w 608838"/>
                      <a:gd name="connsiteY4" fmla="*/ 369912 h 469966"/>
                      <a:gd name="connsiteX5" fmla="*/ 487873 w 608838"/>
                      <a:gd name="connsiteY5" fmla="*/ 355353 h 469966"/>
                      <a:gd name="connsiteX6" fmla="*/ 482709 w 608838"/>
                      <a:gd name="connsiteY6" fmla="*/ 342463 h 469966"/>
                      <a:gd name="connsiteX7" fmla="*/ 477544 w 608838"/>
                      <a:gd name="connsiteY7" fmla="*/ 339278 h 469966"/>
                      <a:gd name="connsiteX8" fmla="*/ 457951 w 608838"/>
                      <a:gd name="connsiteY8" fmla="*/ 276494 h 469966"/>
                      <a:gd name="connsiteX9" fmla="*/ 451875 w 608838"/>
                      <a:gd name="connsiteY9" fmla="*/ 279830 h 469966"/>
                      <a:gd name="connsiteX10" fmla="*/ 447774 w 608838"/>
                      <a:gd name="connsiteY10" fmla="*/ 291052 h 469966"/>
                      <a:gd name="connsiteX11" fmla="*/ 453394 w 608838"/>
                      <a:gd name="connsiteY11" fmla="*/ 303488 h 469966"/>
                      <a:gd name="connsiteX12" fmla="*/ 458102 w 608838"/>
                      <a:gd name="connsiteY12" fmla="*/ 306369 h 469966"/>
                      <a:gd name="connsiteX13" fmla="*/ 463419 w 608838"/>
                      <a:gd name="connsiteY13" fmla="*/ 302275 h 469966"/>
                      <a:gd name="connsiteX14" fmla="*/ 463874 w 608838"/>
                      <a:gd name="connsiteY14" fmla="*/ 281953 h 469966"/>
                      <a:gd name="connsiteX15" fmla="*/ 457951 w 608838"/>
                      <a:gd name="connsiteY15" fmla="*/ 276494 h 469966"/>
                      <a:gd name="connsiteX16" fmla="*/ 468583 w 608838"/>
                      <a:gd name="connsiteY16" fmla="*/ 242675 h 469966"/>
                      <a:gd name="connsiteX17" fmla="*/ 473747 w 608838"/>
                      <a:gd name="connsiteY17" fmla="*/ 248893 h 469966"/>
                      <a:gd name="connsiteX18" fmla="*/ 473747 w 608838"/>
                      <a:gd name="connsiteY18" fmla="*/ 249196 h 469966"/>
                      <a:gd name="connsiteX19" fmla="*/ 479671 w 608838"/>
                      <a:gd name="connsiteY19" fmla="*/ 256324 h 469966"/>
                      <a:gd name="connsiteX20" fmla="*/ 496986 w 608838"/>
                      <a:gd name="connsiteY20" fmla="*/ 263603 h 469966"/>
                      <a:gd name="connsiteX21" fmla="*/ 498961 w 608838"/>
                      <a:gd name="connsiteY21" fmla="*/ 265726 h 469966"/>
                      <a:gd name="connsiteX22" fmla="*/ 512327 w 608838"/>
                      <a:gd name="connsiteY22" fmla="*/ 289688 h 469966"/>
                      <a:gd name="connsiteX23" fmla="*/ 506404 w 608838"/>
                      <a:gd name="connsiteY23" fmla="*/ 295754 h 469966"/>
                      <a:gd name="connsiteX24" fmla="*/ 494252 w 608838"/>
                      <a:gd name="connsiteY24" fmla="*/ 295450 h 469966"/>
                      <a:gd name="connsiteX25" fmla="*/ 487417 w 608838"/>
                      <a:gd name="connsiteY25" fmla="*/ 289233 h 469966"/>
                      <a:gd name="connsiteX26" fmla="*/ 485595 w 608838"/>
                      <a:gd name="connsiteY26" fmla="*/ 283167 h 469966"/>
                      <a:gd name="connsiteX27" fmla="*/ 479063 w 608838"/>
                      <a:gd name="connsiteY27" fmla="*/ 277100 h 469966"/>
                      <a:gd name="connsiteX28" fmla="*/ 472836 w 608838"/>
                      <a:gd name="connsiteY28" fmla="*/ 281953 h 469966"/>
                      <a:gd name="connsiteX29" fmla="*/ 472532 w 608838"/>
                      <a:gd name="connsiteY29" fmla="*/ 305004 h 469966"/>
                      <a:gd name="connsiteX30" fmla="*/ 478152 w 608838"/>
                      <a:gd name="connsiteY30" fmla="*/ 313345 h 469966"/>
                      <a:gd name="connsiteX31" fmla="*/ 501695 w 608838"/>
                      <a:gd name="connsiteY31" fmla="*/ 325174 h 469966"/>
                      <a:gd name="connsiteX32" fmla="*/ 513694 w 608838"/>
                      <a:gd name="connsiteY32" fmla="*/ 352927 h 469966"/>
                      <a:gd name="connsiteX33" fmla="*/ 495923 w 608838"/>
                      <a:gd name="connsiteY33" fmla="*/ 386745 h 469966"/>
                      <a:gd name="connsiteX34" fmla="*/ 476937 w 608838"/>
                      <a:gd name="connsiteY34" fmla="*/ 393266 h 469966"/>
                      <a:gd name="connsiteX35" fmla="*/ 470557 w 608838"/>
                      <a:gd name="connsiteY35" fmla="*/ 399939 h 469966"/>
                      <a:gd name="connsiteX36" fmla="*/ 470557 w 608838"/>
                      <a:gd name="connsiteY36" fmla="*/ 406308 h 469966"/>
                      <a:gd name="connsiteX37" fmla="*/ 465849 w 608838"/>
                      <a:gd name="connsiteY37" fmla="*/ 412526 h 469966"/>
                      <a:gd name="connsiteX38" fmla="*/ 461444 w 608838"/>
                      <a:gd name="connsiteY38" fmla="*/ 406157 h 469966"/>
                      <a:gd name="connsiteX39" fmla="*/ 461596 w 608838"/>
                      <a:gd name="connsiteY39" fmla="*/ 400091 h 469966"/>
                      <a:gd name="connsiteX40" fmla="*/ 455520 w 608838"/>
                      <a:gd name="connsiteY40" fmla="*/ 392963 h 469966"/>
                      <a:gd name="connsiteX41" fmla="*/ 434407 w 608838"/>
                      <a:gd name="connsiteY41" fmla="*/ 385380 h 469966"/>
                      <a:gd name="connsiteX42" fmla="*/ 419522 w 608838"/>
                      <a:gd name="connsiteY42" fmla="*/ 354747 h 469966"/>
                      <a:gd name="connsiteX43" fmla="*/ 425598 w 608838"/>
                      <a:gd name="connsiteY43" fmla="*/ 348680 h 469966"/>
                      <a:gd name="connsiteX44" fmla="*/ 438508 w 608838"/>
                      <a:gd name="connsiteY44" fmla="*/ 348984 h 469966"/>
                      <a:gd name="connsiteX45" fmla="*/ 445344 w 608838"/>
                      <a:gd name="connsiteY45" fmla="*/ 355202 h 469966"/>
                      <a:gd name="connsiteX46" fmla="*/ 447926 w 608838"/>
                      <a:gd name="connsiteY46" fmla="*/ 364907 h 469966"/>
                      <a:gd name="connsiteX47" fmla="*/ 456128 w 608838"/>
                      <a:gd name="connsiteY47" fmla="*/ 371428 h 469966"/>
                      <a:gd name="connsiteX48" fmla="*/ 462203 w 608838"/>
                      <a:gd name="connsiteY48" fmla="*/ 367030 h 469966"/>
                      <a:gd name="connsiteX49" fmla="*/ 462811 w 608838"/>
                      <a:gd name="connsiteY49" fmla="*/ 339581 h 469966"/>
                      <a:gd name="connsiteX50" fmla="*/ 459166 w 608838"/>
                      <a:gd name="connsiteY50" fmla="*/ 332302 h 469966"/>
                      <a:gd name="connsiteX51" fmla="*/ 455368 w 608838"/>
                      <a:gd name="connsiteY51" fmla="*/ 331089 h 469966"/>
                      <a:gd name="connsiteX52" fmla="*/ 430610 w 608838"/>
                      <a:gd name="connsiteY52" fmla="*/ 316075 h 469966"/>
                      <a:gd name="connsiteX53" fmla="*/ 423623 w 608838"/>
                      <a:gd name="connsiteY53" fmla="*/ 293631 h 469966"/>
                      <a:gd name="connsiteX54" fmla="*/ 426813 w 608838"/>
                      <a:gd name="connsiteY54" fmla="*/ 278769 h 469966"/>
                      <a:gd name="connsiteX55" fmla="*/ 430154 w 608838"/>
                      <a:gd name="connsiteY55" fmla="*/ 273309 h 469966"/>
                      <a:gd name="connsiteX56" fmla="*/ 434863 w 608838"/>
                      <a:gd name="connsiteY56" fmla="*/ 266636 h 469966"/>
                      <a:gd name="connsiteX57" fmla="*/ 449597 w 608838"/>
                      <a:gd name="connsiteY57" fmla="*/ 257082 h 469966"/>
                      <a:gd name="connsiteX58" fmla="*/ 457647 w 608838"/>
                      <a:gd name="connsiteY58" fmla="*/ 255566 h 469966"/>
                      <a:gd name="connsiteX59" fmla="*/ 463267 w 608838"/>
                      <a:gd name="connsiteY59" fmla="*/ 248893 h 469966"/>
                      <a:gd name="connsiteX60" fmla="*/ 463267 w 608838"/>
                      <a:gd name="connsiteY60" fmla="*/ 248741 h 469966"/>
                      <a:gd name="connsiteX61" fmla="*/ 468583 w 608838"/>
                      <a:gd name="connsiteY61" fmla="*/ 242675 h 469966"/>
                      <a:gd name="connsiteX62" fmla="*/ 516374 w 608838"/>
                      <a:gd name="connsiteY62" fmla="*/ 212849 h 469966"/>
                      <a:gd name="connsiteX63" fmla="*/ 589556 w 608838"/>
                      <a:gd name="connsiteY63" fmla="*/ 327612 h 469966"/>
                      <a:gd name="connsiteX64" fmla="*/ 517285 w 608838"/>
                      <a:gd name="connsiteY64" fmla="*/ 213000 h 469966"/>
                      <a:gd name="connsiteX65" fmla="*/ 516374 w 608838"/>
                      <a:gd name="connsiteY65" fmla="*/ 212849 h 469966"/>
                      <a:gd name="connsiteX66" fmla="*/ 475380 w 608838"/>
                      <a:gd name="connsiteY66" fmla="*/ 210272 h 469966"/>
                      <a:gd name="connsiteX67" fmla="*/ 487374 w 608838"/>
                      <a:gd name="connsiteY67" fmla="*/ 218761 h 469966"/>
                      <a:gd name="connsiteX68" fmla="*/ 466725 w 608838"/>
                      <a:gd name="connsiteY68" fmla="*/ 218003 h 469966"/>
                      <a:gd name="connsiteX69" fmla="*/ 399464 w 608838"/>
                      <a:gd name="connsiteY69" fmla="*/ 241805 h 469966"/>
                      <a:gd name="connsiteX70" fmla="*/ 371528 w 608838"/>
                      <a:gd name="connsiteY70" fmla="*/ 273339 h 469966"/>
                      <a:gd name="connsiteX71" fmla="*/ 356193 w 608838"/>
                      <a:gd name="connsiteY71" fmla="*/ 328370 h 469966"/>
                      <a:gd name="connsiteX72" fmla="*/ 466725 w 608838"/>
                      <a:gd name="connsiteY72" fmla="*/ 437978 h 469966"/>
                      <a:gd name="connsiteX73" fmla="*/ 577258 w 608838"/>
                      <a:gd name="connsiteY73" fmla="*/ 327612 h 469966"/>
                      <a:gd name="connsiteX74" fmla="*/ 520473 w 608838"/>
                      <a:gd name="connsiteY74" fmla="*/ 231344 h 469966"/>
                      <a:gd name="connsiteX75" fmla="*/ 521081 w 608838"/>
                      <a:gd name="connsiteY75" fmla="*/ 226190 h 469966"/>
                      <a:gd name="connsiteX76" fmla="*/ 521081 w 608838"/>
                      <a:gd name="connsiteY76" fmla="*/ 226038 h 469966"/>
                      <a:gd name="connsiteX77" fmla="*/ 520473 w 608838"/>
                      <a:gd name="connsiteY77" fmla="*/ 230890 h 469966"/>
                      <a:gd name="connsiteX78" fmla="*/ 487374 w 608838"/>
                      <a:gd name="connsiteY78" fmla="*/ 218307 h 469966"/>
                      <a:gd name="connsiteX79" fmla="*/ 475380 w 608838"/>
                      <a:gd name="connsiteY79" fmla="*/ 210272 h 469966"/>
                      <a:gd name="connsiteX80" fmla="*/ 479327 w 608838"/>
                      <a:gd name="connsiteY80" fmla="*/ 201327 h 469966"/>
                      <a:gd name="connsiteX81" fmla="*/ 518803 w 608838"/>
                      <a:gd name="connsiteY81" fmla="*/ 212697 h 469966"/>
                      <a:gd name="connsiteX82" fmla="*/ 518651 w 608838"/>
                      <a:gd name="connsiteY82" fmla="*/ 212242 h 469966"/>
                      <a:gd name="connsiteX83" fmla="*/ 479327 w 608838"/>
                      <a:gd name="connsiteY83" fmla="*/ 201327 h 469966"/>
                      <a:gd name="connsiteX84" fmla="*/ 57391 w 608838"/>
                      <a:gd name="connsiteY84" fmla="*/ 157666 h 469966"/>
                      <a:gd name="connsiteX85" fmla="*/ 31580 w 608838"/>
                      <a:gd name="connsiteY85" fmla="*/ 166459 h 469966"/>
                      <a:gd name="connsiteX86" fmla="*/ 31580 w 608838"/>
                      <a:gd name="connsiteY86" fmla="*/ 226038 h 469966"/>
                      <a:gd name="connsiteX87" fmla="*/ 57391 w 608838"/>
                      <a:gd name="connsiteY87" fmla="*/ 241805 h 469966"/>
                      <a:gd name="connsiteX88" fmla="*/ 354978 w 608838"/>
                      <a:gd name="connsiteY88" fmla="*/ 241805 h 469966"/>
                      <a:gd name="connsiteX89" fmla="*/ 384433 w 608838"/>
                      <a:gd name="connsiteY89" fmla="*/ 210272 h 469966"/>
                      <a:gd name="connsiteX90" fmla="*/ 94742 w 608838"/>
                      <a:gd name="connsiteY90" fmla="*/ 210272 h 469966"/>
                      <a:gd name="connsiteX91" fmla="*/ 94742 w 608838"/>
                      <a:gd name="connsiteY91" fmla="*/ 178738 h 469966"/>
                      <a:gd name="connsiteX92" fmla="*/ 475380 w 608838"/>
                      <a:gd name="connsiteY92" fmla="*/ 178738 h 469966"/>
                      <a:gd name="connsiteX93" fmla="*/ 489500 w 608838"/>
                      <a:gd name="connsiteY93" fmla="*/ 168126 h 469966"/>
                      <a:gd name="connsiteX94" fmla="*/ 475380 w 608838"/>
                      <a:gd name="connsiteY94" fmla="*/ 157666 h 469966"/>
                      <a:gd name="connsiteX95" fmla="*/ 465511 w 608838"/>
                      <a:gd name="connsiteY95" fmla="*/ 157666 h 469966"/>
                      <a:gd name="connsiteX96" fmla="*/ 47371 w 608838"/>
                      <a:gd name="connsiteY96" fmla="*/ 0 h 469966"/>
                      <a:gd name="connsiteX97" fmla="*/ 465511 w 608838"/>
                      <a:gd name="connsiteY97" fmla="*/ 0 h 469966"/>
                      <a:gd name="connsiteX98" fmla="*/ 515766 w 608838"/>
                      <a:gd name="connsiteY98" fmla="*/ 47148 h 469966"/>
                      <a:gd name="connsiteX99" fmla="*/ 515766 w 608838"/>
                      <a:gd name="connsiteY99" fmla="*/ 106879 h 469966"/>
                      <a:gd name="connsiteX100" fmla="*/ 505442 w 608838"/>
                      <a:gd name="connsiteY100" fmla="*/ 137351 h 469966"/>
                      <a:gd name="connsiteX101" fmla="*/ 475380 w 608838"/>
                      <a:gd name="connsiteY101" fmla="*/ 126133 h 469966"/>
                      <a:gd name="connsiteX102" fmla="*/ 506505 w 608838"/>
                      <a:gd name="connsiteY102" fmla="*/ 138716 h 469966"/>
                      <a:gd name="connsiteX103" fmla="*/ 508023 w 608838"/>
                      <a:gd name="connsiteY103" fmla="*/ 137200 h 469966"/>
                      <a:gd name="connsiteX104" fmla="*/ 521081 w 608838"/>
                      <a:gd name="connsiteY104" fmla="*/ 166307 h 469966"/>
                      <a:gd name="connsiteX105" fmla="*/ 512123 w 608838"/>
                      <a:gd name="connsiteY105" fmla="*/ 192837 h 469966"/>
                      <a:gd name="connsiteX106" fmla="*/ 477657 w 608838"/>
                      <a:gd name="connsiteY106" fmla="*/ 185257 h 469966"/>
                      <a:gd name="connsiteX107" fmla="*/ 512123 w 608838"/>
                      <a:gd name="connsiteY107" fmla="*/ 193141 h 469966"/>
                      <a:gd name="connsiteX108" fmla="*/ 509997 w 608838"/>
                      <a:gd name="connsiteY108" fmla="*/ 196021 h 469966"/>
                      <a:gd name="connsiteX109" fmla="*/ 509997 w 608838"/>
                      <a:gd name="connsiteY109" fmla="*/ 196173 h 469966"/>
                      <a:gd name="connsiteX110" fmla="*/ 512123 w 608838"/>
                      <a:gd name="connsiteY110" fmla="*/ 193292 h 469966"/>
                      <a:gd name="connsiteX111" fmla="*/ 608838 w 608838"/>
                      <a:gd name="connsiteY111" fmla="*/ 327764 h 469966"/>
                      <a:gd name="connsiteX112" fmla="*/ 466725 w 608838"/>
                      <a:gd name="connsiteY112" fmla="*/ 469966 h 469966"/>
                      <a:gd name="connsiteX113" fmla="*/ 324612 w 608838"/>
                      <a:gd name="connsiteY113" fmla="*/ 328370 h 469966"/>
                      <a:gd name="connsiteX114" fmla="*/ 336151 w 608838"/>
                      <a:gd name="connsiteY114" fmla="*/ 273339 h 469966"/>
                      <a:gd name="connsiteX115" fmla="*/ 57391 w 608838"/>
                      <a:gd name="connsiteY115" fmla="*/ 273339 h 469966"/>
                      <a:gd name="connsiteX116" fmla="*/ 0 w 608838"/>
                      <a:gd name="connsiteY116" fmla="*/ 226038 h 469966"/>
                      <a:gd name="connsiteX117" fmla="*/ 0 w 608838"/>
                      <a:gd name="connsiteY117" fmla="*/ 166459 h 469966"/>
                      <a:gd name="connsiteX118" fmla="*/ 13816 w 608838"/>
                      <a:gd name="connsiteY118" fmla="*/ 141141 h 469966"/>
                      <a:gd name="connsiteX119" fmla="*/ 15790 w 608838"/>
                      <a:gd name="connsiteY119" fmla="*/ 142960 h 469966"/>
                      <a:gd name="connsiteX120" fmla="*/ 57391 w 608838"/>
                      <a:gd name="connsiteY120" fmla="*/ 126133 h 469966"/>
                      <a:gd name="connsiteX121" fmla="*/ 465511 w 608838"/>
                      <a:gd name="connsiteY121" fmla="*/ 126133 h 469966"/>
                      <a:gd name="connsiteX122" fmla="*/ 484186 w 608838"/>
                      <a:gd name="connsiteY122" fmla="*/ 106879 h 469966"/>
                      <a:gd name="connsiteX123" fmla="*/ 484186 w 608838"/>
                      <a:gd name="connsiteY123" fmla="*/ 47148 h 469966"/>
                      <a:gd name="connsiteX124" fmla="*/ 465511 w 608838"/>
                      <a:gd name="connsiteY124" fmla="*/ 31533 h 469966"/>
                      <a:gd name="connsiteX125" fmla="*/ 47371 w 608838"/>
                      <a:gd name="connsiteY125" fmla="*/ 31533 h 469966"/>
                      <a:gd name="connsiteX126" fmla="*/ 33402 w 608838"/>
                      <a:gd name="connsiteY126" fmla="*/ 47300 h 469966"/>
                      <a:gd name="connsiteX127" fmla="*/ 47371 w 608838"/>
                      <a:gd name="connsiteY127" fmla="*/ 63066 h 469966"/>
                      <a:gd name="connsiteX128" fmla="*/ 421025 w 608838"/>
                      <a:gd name="connsiteY128" fmla="*/ 63066 h 469966"/>
                      <a:gd name="connsiteX129" fmla="*/ 421025 w 608838"/>
                      <a:gd name="connsiteY129" fmla="*/ 94599 h 469966"/>
                      <a:gd name="connsiteX130" fmla="*/ 47371 w 608838"/>
                      <a:gd name="connsiteY130" fmla="*/ 94599 h 469966"/>
                      <a:gd name="connsiteX131" fmla="*/ 33402 w 608838"/>
                      <a:gd name="connsiteY131" fmla="*/ 110366 h 469966"/>
                      <a:gd name="connsiteX132" fmla="*/ 47371 w 608838"/>
                      <a:gd name="connsiteY132" fmla="*/ 126133 h 469966"/>
                      <a:gd name="connsiteX133" fmla="*/ 57391 w 608838"/>
                      <a:gd name="connsiteY133" fmla="*/ 126133 h 469966"/>
                      <a:gd name="connsiteX134" fmla="*/ 14727 w 608838"/>
                      <a:gd name="connsiteY134" fmla="*/ 141141 h 469966"/>
                      <a:gd name="connsiteX135" fmla="*/ 1822 w 608838"/>
                      <a:gd name="connsiteY135" fmla="*/ 106576 h 469966"/>
                      <a:gd name="connsiteX136" fmla="*/ 12905 w 608838"/>
                      <a:gd name="connsiteY136" fmla="*/ 76559 h 469966"/>
                      <a:gd name="connsiteX137" fmla="*/ 1822 w 608838"/>
                      <a:gd name="connsiteY137" fmla="*/ 46390 h 469966"/>
                      <a:gd name="connsiteX138" fmla="*/ 47371 w 608838"/>
                      <a:gd name="connsiteY138" fmla="*/ 0 h 4699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</a:cxnLst>
                    <a:rect l="l" t="t" r="r" b="b"/>
                    <a:pathLst>
                      <a:path w="608838" h="469966">
                        <a:moveTo>
                          <a:pt x="477544" y="339278"/>
                        </a:moveTo>
                        <a:cubicBezTo>
                          <a:pt x="474507" y="337761"/>
                          <a:pt x="471773" y="339430"/>
                          <a:pt x="471773" y="342918"/>
                        </a:cubicBezTo>
                        <a:lnTo>
                          <a:pt x="471317" y="366879"/>
                        </a:lnTo>
                        <a:cubicBezTo>
                          <a:pt x="471165" y="370367"/>
                          <a:pt x="473595" y="372945"/>
                          <a:pt x="476633" y="372187"/>
                        </a:cubicBezTo>
                        <a:cubicBezTo>
                          <a:pt x="478760" y="371580"/>
                          <a:pt x="480430" y="370822"/>
                          <a:pt x="481797" y="369912"/>
                        </a:cubicBezTo>
                        <a:cubicBezTo>
                          <a:pt x="485747" y="367182"/>
                          <a:pt x="487721" y="362329"/>
                          <a:pt x="487873" y="355353"/>
                        </a:cubicBezTo>
                        <a:cubicBezTo>
                          <a:pt x="488025" y="349894"/>
                          <a:pt x="486202" y="345647"/>
                          <a:pt x="482709" y="342463"/>
                        </a:cubicBezTo>
                        <a:cubicBezTo>
                          <a:pt x="481494" y="341401"/>
                          <a:pt x="479671" y="340340"/>
                          <a:pt x="477544" y="339278"/>
                        </a:cubicBezTo>
                        <a:close/>
                        <a:moveTo>
                          <a:pt x="457951" y="276494"/>
                        </a:moveTo>
                        <a:cubicBezTo>
                          <a:pt x="455368" y="277100"/>
                          <a:pt x="453394" y="278314"/>
                          <a:pt x="451875" y="279830"/>
                        </a:cubicBezTo>
                        <a:cubicBezTo>
                          <a:pt x="449293" y="282560"/>
                          <a:pt x="447926" y="286351"/>
                          <a:pt x="447774" y="291052"/>
                        </a:cubicBezTo>
                        <a:cubicBezTo>
                          <a:pt x="447622" y="296209"/>
                          <a:pt x="449597" y="300455"/>
                          <a:pt x="453394" y="303488"/>
                        </a:cubicBezTo>
                        <a:cubicBezTo>
                          <a:pt x="454609" y="304550"/>
                          <a:pt x="456128" y="305459"/>
                          <a:pt x="458102" y="306369"/>
                        </a:cubicBezTo>
                        <a:cubicBezTo>
                          <a:pt x="460988" y="307583"/>
                          <a:pt x="463419" y="305611"/>
                          <a:pt x="463419" y="302275"/>
                        </a:cubicBezTo>
                        <a:lnTo>
                          <a:pt x="463874" y="281953"/>
                        </a:lnTo>
                        <a:cubicBezTo>
                          <a:pt x="463874" y="278465"/>
                          <a:pt x="461140" y="275584"/>
                          <a:pt x="457951" y="276494"/>
                        </a:cubicBezTo>
                        <a:close/>
                        <a:moveTo>
                          <a:pt x="468583" y="242675"/>
                        </a:moveTo>
                        <a:cubicBezTo>
                          <a:pt x="471013" y="242827"/>
                          <a:pt x="473747" y="245557"/>
                          <a:pt x="473747" y="248893"/>
                        </a:cubicBezTo>
                        <a:lnTo>
                          <a:pt x="473747" y="249196"/>
                        </a:lnTo>
                        <a:cubicBezTo>
                          <a:pt x="473747" y="252533"/>
                          <a:pt x="476329" y="255717"/>
                          <a:pt x="479671" y="256324"/>
                        </a:cubicBezTo>
                        <a:cubicBezTo>
                          <a:pt x="486810" y="257689"/>
                          <a:pt x="492582" y="260267"/>
                          <a:pt x="496986" y="263603"/>
                        </a:cubicBezTo>
                        <a:cubicBezTo>
                          <a:pt x="497746" y="264210"/>
                          <a:pt x="498353" y="265120"/>
                          <a:pt x="498961" y="265726"/>
                        </a:cubicBezTo>
                        <a:cubicBezTo>
                          <a:pt x="506556" y="271489"/>
                          <a:pt x="511112" y="278920"/>
                          <a:pt x="512327" y="289688"/>
                        </a:cubicBezTo>
                        <a:cubicBezTo>
                          <a:pt x="512631" y="293024"/>
                          <a:pt x="509897" y="295754"/>
                          <a:pt x="506404" y="295754"/>
                        </a:cubicBezTo>
                        <a:lnTo>
                          <a:pt x="494252" y="295450"/>
                        </a:lnTo>
                        <a:cubicBezTo>
                          <a:pt x="490911" y="295450"/>
                          <a:pt x="488025" y="292569"/>
                          <a:pt x="487417" y="289233"/>
                        </a:cubicBezTo>
                        <a:cubicBezTo>
                          <a:pt x="486962" y="286806"/>
                          <a:pt x="486354" y="284683"/>
                          <a:pt x="485595" y="283167"/>
                        </a:cubicBezTo>
                        <a:cubicBezTo>
                          <a:pt x="484228" y="280437"/>
                          <a:pt x="481949" y="278465"/>
                          <a:pt x="479063" y="277100"/>
                        </a:cubicBezTo>
                        <a:cubicBezTo>
                          <a:pt x="475874" y="275736"/>
                          <a:pt x="472988" y="278465"/>
                          <a:pt x="472836" y="281953"/>
                        </a:cubicBezTo>
                        <a:lnTo>
                          <a:pt x="472532" y="305004"/>
                        </a:lnTo>
                        <a:cubicBezTo>
                          <a:pt x="472380" y="308341"/>
                          <a:pt x="474962" y="312132"/>
                          <a:pt x="478152" y="313345"/>
                        </a:cubicBezTo>
                        <a:cubicBezTo>
                          <a:pt x="489544" y="317743"/>
                          <a:pt x="497442" y="321838"/>
                          <a:pt x="501695" y="325174"/>
                        </a:cubicBezTo>
                        <a:cubicBezTo>
                          <a:pt x="510049" y="331847"/>
                          <a:pt x="513998" y="341098"/>
                          <a:pt x="513694" y="352927"/>
                        </a:cubicBezTo>
                        <a:cubicBezTo>
                          <a:pt x="513391" y="368547"/>
                          <a:pt x="507467" y="379921"/>
                          <a:pt x="495923" y="386745"/>
                        </a:cubicBezTo>
                        <a:cubicBezTo>
                          <a:pt x="490303" y="389930"/>
                          <a:pt x="483924" y="392205"/>
                          <a:pt x="476937" y="393266"/>
                        </a:cubicBezTo>
                        <a:cubicBezTo>
                          <a:pt x="473443" y="393721"/>
                          <a:pt x="470709" y="396603"/>
                          <a:pt x="470557" y="399939"/>
                        </a:cubicBezTo>
                        <a:lnTo>
                          <a:pt x="470557" y="406308"/>
                        </a:lnTo>
                        <a:cubicBezTo>
                          <a:pt x="470406" y="409796"/>
                          <a:pt x="468279" y="412526"/>
                          <a:pt x="465849" y="412526"/>
                        </a:cubicBezTo>
                        <a:cubicBezTo>
                          <a:pt x="463419" y="412375"/>
                          <a:pt x="461444" y="409645"/>
                          <a:pt x="461444" y="406157"/>
                        </a:cubicBezTo>
                        <a:lnTo>
                          <a:pt x="461596" y="400091"/>
                        </a:lnTo>
                        <a:cubicBezTo>
                          <a:pt x="461596" y="396603"/>
                          <a:pt x="458862" y="393570"/>
                          <a:pt x="455520" y="392963"/>
                        </a:cubicBezTo>
                        <a:cubicBezTo>
                          <a:pt x="446407" y="391143"/>
                          <a:pt x="439420" y="388717"/>
                          <a:pt x="434407" y="385380"/>
                        </a:cubicBezTo>
                        <a:cubicBezTo>
                          <a:pt x="425294" y="378859"/>
                          <a:pt x="420282" y="368699"/>
                          <a:pt x="419522" y="354747"/>
                        </a:cubicBezTo>
                        <a:cubicBezTo>
                          <a:pt x="419370" y="351259"/>
                          <a:pt x="422256" y="348680"/>
                          <a:pt x="425598" y="348680"/>
                        </a:cubicBezTo>
                        <a:lnTo>
                          <a:pt x="438508" y="348984"/>
                        </a:lnTo>
                        <a:cubicBezTo>
                          <a:pt x="441850" y="348984"/>
                          <a:pt x="444888" y="351714"/>
                          <a:pt x="445344" y="355202"/>
                        </a:cubicBezTo>
                        <a:cubicBezTo>
                          <a:pt x="446103" y="359751"/>
                          <a:pt x="446862" y="362936"/>
                          <a:pt x="447926" y="364907"/>
                        </a:cubicBezTo>
                        <a:cubicBezTo>
                          <a:pt x="449597" y="367789"/>
                          <a:pt x="452331" y="369912"/>
                          <a:pt x="456128" y="371428"/>
                        </a:cubicBezTo>
                        <a:cubicBezTo>
                          <a:pt x="459318" y="372793"/>
                          <a:pt x="462203" y="370518"/>
                          <a:pt x="462203" y="367030"/>
                        </a:cubicBezTo>
                        <a:lnTo>
                          <a:pt x="462811" y="339581"/>
                        </a:lnTo>
                        <a:cubicBezTo>
                          <a:pt x="462811" y="336245"/>
                          <a:pt x="461140" y="332909"/>
                          <a:pt x="459166" y="332302"/>
                        </a:cubicBezTo>
                        <a:lnTo>
                          <a:pt x="455368" y="331089"/>
                        </a:lnTo>
                        <a:cubicBezTo>
                          <a:pt x="443521" y="327449"/>
                          <a:pt x="435319" y="322445"/>
                          <a:pt x="430610" y="316075"/>
                        </a:cubicBezTo>
                        <a:cubicBezTo>
                          <a:pt x="425750" y="309857"/>
                          <a:pt x="423471" y="302275"/>
                          <a:pt x="423623" y="293631"/>
                        </a:cubicBezTo>
                        <a:cubicBezTo>
                          <a:pt x="423775" y="287868"/>
                          <a:pt x="424838" y="283318"/>
                          <a:pt x="426813" y="278769"/>
                        </a:cubicBezTo>
                        <a:cubicBezTo>
                          <a:pt x="427724" y="276494"/>
                          <a:pt x="428939" y="273309"/>
                          <a:pt x="430154" y="273309"/>
                        </a:cubicBezTo>
                        <a:cubicBezTo>
                          <a:pt x="431673" y="273309"/>
                          <a:pt x="433040" y="268456"/>
                          <a:pt x="434863" y="266636"/>
                        </a:cubicBezTo>
                        <a:cubicBezTo>
                          <a:pt x="439420" y="262390"/>
                          <a:pt x="444128" y="258599"/>
                          <a:pt x="449597" y="257082"/>
                        </a:cubicBezTo>
                        <a:cubicBezTo>
                          <a:pt x="451723" y="256324"/>
                          <a:pt x="454153" y="255869"/>
                          <a:pt x="457647" y="255566"/>
                        </a:cubicBezTo>
                        <a:cubicBezTo>
                          <a:pt x="460988" y="255111"/>
                          <a:pt x="463267" y="252229"/>
                          <a:pt x="463267" y="248893"/>
                        </a:cubicBezTo>
                        <a:lnTo>
                          <a:pt x="463267" y="248741"/>
                        </a:lnTo>
                        <a:cubicBezTo>
                          <a:pt x="463267" y="245405"/>
                          <a:pt x="466153" y="242675"/>
                          <a:pt x="468583" y="242675"/>
                        </a:cubicBezTo>
                        <a:close/>
                        <a:moveTo>
                          <a:pt x="516374" y="212849"/>
                        </a:moveTo>
                        <a:cubicBezTo>
                          <a:pt x="559949" y="232709"/>
                          <a:pt x="589556" y="276522"/>
                          <a:pt x="589556" y="327612"/>
                        </a:cubicBezTo>
                        <a:cubicBezTo>
                          <a:pt x="589556" y="276674"/>
                          <a:pt x="560860" y="232860"/>
                          <a:pt x="517285" y="213000"/>
                        </a:cubicBezTo>
                        <a:cubicBezTo>
                          <a:pt x="517285" y="213000"/>
                          <a:pt x="516374" y="212849"/>
                          <a:pt x="516374" y="212849"/>
                        </a:cubicBezTo>
                        <a:close/>
                        <a:moveTo>
                          <a:pt x="475380" y="210272"/>
                        </a:moveTo>
                        <a:cubicBezTo>
                          <a:pt x="480694" y="210272"/>
                          <a:pt x="485097" y="214516"/>
                          <a:pt x="487374" y="218761"/>
                        </a:cubicBezTo>
                        <a:cubicBezTo>
                          <a:pt x="480694" y="217397"/>
                          <a:pt x="473710" y="218003"/>
                          <a:pt x="466725" y="218003"/>
                        </a:cubicBezTo>
                        <a:cubicBezTo>
                          <a:pt x="441370" y="218003"/>
                          <a:pt x="418139" y="220732"/>
                          <a:pt x="399464" y="241805"/>
                        </a:cubicBezTo>
                        <a:cubicBezTo>
                          <a:pt x="388229" y="252266"/>
                          <a:pt x="378815" y="262726"/>
                          <a:pt x="371528" y="273339"/>
                        </a:cubicBezTo>
                        <a:cubicBezTo>
                          <a:pt x="361810" y="283799"/>
                          <a:pt x="356193" y="308055"/>
                          <a:pt x="356193" y="328370"/>
                        </a:cubicBezTo>
                        <a:cubicBezTo>
                          <a:pt x="356193" y="389314"/>
                          <a:pt x="405689" y="437978"/>
                          <a:pt x="466725" y="437978"/>
                        </a:cubicBezTo>
                        <a:cubicBezTo>
                          <a:pt x="527609" y="437978"/>
                          <a:pt x="577258" y="388404"/>
                          <a:pt x="577258" y="327612"/>
                        </a:cubicBezTo>
                        <a:cubicBezTo>
                          <a:pt x="577258" y="286225"/>
                          <a:pt x="554331" y="250295"/>
                          <a:pt x="520473" y="231344"/>
                        </a:cubicBezTo>
                        <a:cubicBezTo>
                          <a:pt x="520777" y="229525"/>
                          <a:pt x="521081" y="228009"/>
                          <a:pt x="521081" y="226190"/>
                        </a:cubicBezTo>
                        <a:cubicBezTo>
                          <a:pt x="521081" y="226038"/>
                          <a:pt x="521081" y="226038"/>
                          <a:pt x="521081" y="226038"/>
                        </a:cubicBezTo>
                        <a:cubicBezTo>
                          <a:pt x="521081" y="227706"/>
                          <a:pt x="520777" y="229222"/>
                          <a:pt x="520473" y="230890"/>
                        </a:cubicBezTo>
                        <a:cubicBezTo>
                          <a:pt x="510301" y="225129"/>
                          <a:pt x="499217" y="220581"/>
                          <a:pt x="487374" y="218307"/>
                        </a:cubicBezTo>
                        <a:cubicBezTo>
                          <a:pt x="485097" y="214062"/>
                          <a:pt x="480694" y="210272"/>
                          <a:pt x="475380" y="210272"/>
                        </a:cubicBezTo>
                        <a:close/>
                        <a:moveTo>
                          <a:pt x="479327" y="201327"/>
                        </a:moveTo>
                        <a:cubicBezTo>
                          <a:pt x="493296" y="202995"/>
                          <a:pt x="506657" y="207088"/>
                          <a:pt x="518803" y="212697"/>
                        </a:cubicBezTo>
                        <a:cubicBezTo>
                          <a:pt x="518803" y="212546"/>
                          <a:pt x="518803" y="212394"/>
                          <a:pt x="518651" y="212242"/>
                        </a:cubicBezTo>
                        <a:cubicBezTo>
                          <a:pt x="506505" y="206785"/>
                          <a:pt x="493296" y="202843"/>
                          <a:pt x="479327" y="201327"/>
                        </a:cubicBezTo>
                        <a:close/>
                        <a:moveTo>
                          <a:pt x="57391" y="157666"/>
                        </a:moveTo>
                        <a:cubicBezTo>
                          <a:pt x="46612" y="157666"/>
                          <a:pt x="31580" y="161759"/>
                          <a:pt x="31580" y="166459"/>
                        </a:cubicBezTo>
                        <a:lnTo>
                          <a:pt x="31580" y="226038"/>
                        </a:lnTo>
                        <a:cubicBezTo>
                          <a:pt x="31580" y="230738"/>
                          <a:pt x="46612" y="241805"/>
                          <a:pt x="57391" y="241805"/>
                        </a:cubicBezTo>
                        <a:lnTo>
                          <a:pt x="354978" y="241805"/>
                        </a:lnTo>
                        <a:cubicBezTo>
                          <a:pt x="363481" y="231193"/>
                          <a:pt x="373350" y="220732"/>
                          <a:pt x="384433" y="210272"/>
                        </a:cubicBezTo>
                        <a:lnTo>
                          <a:pt x="94742" y="210272"/>
                        </a:lnTo>
                        <a:lnTo>
                          <a:pt x="94742" y="178738"/>
                        </a:lnTo>
                        <a:lnTo>
                          <a:pt x="475380" y="178738"/>
                        </a:lnTo>
                        <a:cubicBezTo>
                          <a:pt x="483123" y="178738"/>
                          <a:pt x="489500" y="175858"/>
                          <a:pt x="489500" y="168126"/>
                        </a:cubicBezTo>
                        <a:cubicBezTo>
                          <a:pt x="489500" y="160395"/>
                          <a:pt x="483123" y="157666"/>
                          <a:pt x="475380" y="157666"/>
                        </a:cubicBezTo>
                        <a:lnTo>
                          <a:pt x="465511" y="157666"/>
                        </a:lnTo>
                        <a:close/>
                        <a:moveTo>
                          <a:pt x="47371" y="0"/>
                        </a:moveTo>
                        <a:lnTo>
                          <a:pt x="465511" y="0"/>
                        </a:lnTo>
                        <a:cubicBezTo>
                          <a:pt x="488133" y="0"/>
                          <a:pt x="515766" y="19405"/>
                          <a:pt x="515766" y="47148"/>
                        </a:cubicBezTo>
                        <a:lnTo>
                          <a:pt x="515766" y="106879"/>
                        </a:lnTo>
                        <a:cubicBezTo>
                          <a:pt x="515766" y="117946"/>
                          <a:pt x="513185" y="129923"/>
                          <a:pt x="505442" y="137351"/>
                        </a:cubicBezTo>
                        <a:cubicBezTo>
                          <a:pt x="497091" y="128861"/>
                          <a:pt x="488285" y="126133"/>
                          <a:pt x="475380" y="126133"/>
                        </a:cubicBezTo>
                        <a:cubicBezTo>
                          <a:pt x="487526" y="126133"/>
                          <a:pt x="498306" y="130984"/>
                          <a:pt x="506505" y="138716"/>
                        </a:cubicBezTo>
                        <a:cubicBezTo>
                          <a:pt x="506960" y="138261"/>
                          <a:pt x="507568" y="137806"/>
                          <a:pt x="508023" y="137200"/>
                        </a:cubicBezTo>
                        <a:cubicBezTo>
                          <a:pt x="516070" y="145538"/>
                          <a:pt x="521081" y="153876"/>
                          <a:pt x="521081" y="166307"/>
                        </a:cubicBezTo>
                        <a:cubicBezTo>
                          <a:pt x="521081" y="176313"/>
                          <a:pt x="517588" y="185257"/>
                          <a:pt x="512123" y="192837"/>
                        </a:cubicBezTo>
                        <a:cubicBezTo>
                          <a:pt x="501191" y="189047"/>
                          <a:pt x="489500" y="186319"/>
                          <a:pt x="477657" y="185257"/>
                        </a:cubicBezTo>
                        <a:cubicBezTo>
                          <a:pt x="489500" y="186470"/>
                          <a:pt x="501191" y="189502"/>
                          <a:pt x="512123" y="193141"/>
                        </a:cubicBezTo>
                        <a:cubicBezTo>
                          <a:pt x="511363" y="194202"/>
                          <a:pt x="510756" y="195111"/>
                          <a:pt x="509997" y="196021"/>
                        </a:cubicBezTo>
                        <a:cubicBezTo>
                          <a:pt x="509997" y="196021"/>
                          <a:pt x="509997" y="196173"/>
                          <a:pt x="509997" y="196173"/>
                        </a:cubicBezTo>
                        <a:cubicBezTo>
                          <a:pt x="510756" y="195263"/>
                          <a:pt x="511363" y="194202"/>
                          <a:pt x="512123" y="193292"/>
                        </a:cubicBezTo>
                        <a:cubicBezTo>
                          <a:pt x="568300" y="212242"/>
                          <a:pt x="608838" y="265455"/>
                          <a:pt x="608838" y="327764"/>
                        </a:cubicBezTo>
                        <a:cubicBezTo>
                          <a:pt x="608838" y="405990"/>
                          <a:pt x="545070" y="469966"/>
                          <a:pt x="466725" y="469966"/>
                        </a:cubicBezTo>
                        <a:cubicBezTo>
                          <a:pt x="388381" y="469966"/>
                          <a:pt x="324612" y="406597"/>
                          <a:pt x="324612" y="328370"/>
                        </a:cubicBezTo>
                        <a:cubicBezTo>
                          <a:pt x="324612" y="308510"/>
                          <a:pt x="328712" y="283799"/>
                          <a:pt x="336151" y="273339"/>
                        </a:cubicBezTo>
                        <a:lnTo>
                          <a:pt x="57391" y="273339"/>
                        </a:lnTo>
                        <a:cubicBezTo>
                          <a:pt x="34769" y="273339"/>
                          <a:pt x="0" y="253933"/>
                          <a:pt x="0" y="226038"/>
                        </a:cubicBezTo>
                        <a:lnTo>
                          <a:pt x="0" y="166459"/>
                        </a:lnTo>
                        <a:cubicBezTo>
                          <a:pt x="0" y="155392"/>
                          <a:pt x="6073" y="148570"/>
                          <a:pt x="13816" y="141141"/>
                        </a:cubicBezTo>
                        <a:cubicBezTo>
                          <a:pt x="14424" y="141748"/>
                          <a:pt x="15031" y="142354"/>
                          <a:pt x="15790" y="142960"/>
                        </a:cubicBezTo>
                        <a:cubicBezTo>
                          <a:pt x="27329" y="132348"/>
                          <a:pt x="44030" y="126133"/>
                          <a:pt x="57391" y="126133"/>
                        </a:cubicBezTo>
                        <a:lnTo>
                          <a:pt x="465511" y="126133"/>
                        </a:lnTo>
                        <a:cubicBezTo>
                          <a:pt x="476291" y="126133"/>
                          <a:pt x="484186" y="111427"/>
                          <a:pt x="484186" y="106879"/>
                        </a:cubicBezTo>
                        <a:lnTo>
                          <a:pt x="484186" y="47148"/>
                        </a:lnTo>
                        <a:cubicBezTo>
                          <a:pt x="484186" y="42600"/>
                          <a:pt x="476291" y="31533"/>
                          <a:pt x="465511" y="31533"/>
                        </a:cubicBezTo>
                        <a:lnTo>
                          <a:pt x="47371" y="31533"/>
                        </a:lnTo>
                        <a:cubicBezTo>
                          <a:pt x="39627" y="31533"/>
                          <a:pt x="33402" y="39568"/>
                          <a:pt x="33402" y="47300"/>
                        </a:cubicBezTo>
                        <a:cubicBezTo>
                          <a:pt x="33402" y="55031"/>
                          <a:pt x="39627" y="63066"/>
                          <a:pt x="47371" y="63066"/>
                        </a:cubicBezTo>
                        <a:lnTo>
                          <a:pt x="421025" y="63066"/>
                        </a:lnTo>
                        <a:lnTo>
                          <a:pt x="421025" y="94599"/>
                        </a:lnTo>
                        <a:lnTo>
                          <a:pt x="47371" y="94599"/>
                        </a:lnTo>
                        <a:cubicBezTo>
                          <a:pt x="39627" y="94599"/>
                          <a:pt x="33402" y="102634"/>
                          <a:pt x="33402" y="110366"/>
                        </a:cubicBezTo>
                        <a:cubicBezTo>
                          <a:pt x="33402" y="118098"/>
                          <a:pt x="39627" y="126133"/>
                          <a:pt x="47371" y="126133"/>
                        </a:cubicBezTo>
                        <a:lnTo>
                          <a:pt x="57391" y="126133"/>
                        </a:lnTo>
                        <a:cubicBezTo>
                          <a:pt x="43727" y="126133"/>
                          <a:pt x="26418" y="129923"/>
                          <a:pt x="14727" y="141141"/>
                        </a:cubicBezTo>
                        <a:cubicBezTo>
                          <a:pt x="6680" y="132803"/>
                          <a:pt x="1822" y="119007"/>
                          <a:pt x="1822" y="106576"/>
                        </a:cubicBezTo>
                        <a:cubicBezTo>
                          <a:pt x="1822" y="95206"/>
                          <a:pt x="5921" y="84594"/>
                          <a:pt x="12905" y="76559"/>
                        </a:cubicBezTo>
                        <a:cubicBezTo>
                          <a:pt x="5921" y="68675"/>
                          <a:pt x="1822" y="57760"/>
                          <a:pt x="1822" y="46390"/>
                        </a:cubicBezTo>
                        <a:cubicBezTo>
                          <a:pt x="1822" y="21224"/>
                          <a:pt x="22167" y="0"/>
                          <a:pt x="47371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FED63"/>
                      </a:gs>
                      <a:gs pos="47000">
                        <a:srgbClr val="FE7D40"/>
                      </a:gs>
                      <a:gs pos="100000">
                        <a:srgbClr val="F04485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p14="http://schemas.microsoft.com/office/powerpoint/2010/main" xmlns:a14="http://schemas.microsoft.com/office/drawing/2010/main" xmlns:lc="http://schemas.openxmlformats.org/drawingml/2006/lockedCanvas" xmlns="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p14="http://schemas.microsoft.com/office/powerpoint/2010/main" xmlns:a14="http://schemas.microsoft.com/office/drawing/2010/main" xmlns:lc="http://schemas.openxmlformats.org/drawingml/2006/lockedCanvas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dirty="0">
                      <a:solidFill>
                        <a:schemeClr val="accent2"/>
                      </a:solidFill>
                      <a:latin typeface="Agency FB" panose="020B0503020202020204" pitchFamily="34" charset="0"/>
                      <a:ea typeface="迷你简准圆" panose="03000509000000000000" pitchFamily="65" charset="-122"/>
                    </a:endParaRPr>
                  </a:p>
                </p:txBody>
              </p:sp>
            </p:grpSp>
            <p:sp>
              <p:nvSpPr>
                <p:cNvPr id="188" name="îṧlíḍé"/>
                <p:cNvSpPr/>
                <p:nvPr/>
              </p:nvSpPr>
              <p:spPr>
                <a:xfrm rot="10800000">
                  <a:off x="2339175" y="4681376"/>
                  <a:ext cx="334117" cy="288032"/>
                </a:xfrm>
                <a:prstGeom prst="triangle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dirty="0">
                    <a:solidFill>
                      <a:schemeClr val="accent2"/>
                    </a:solidFill>
                    <a:latin typeface="Agency FB" panose="020B0503020202020204" pitchFamily="34" charset="0"/>
                    <a:ea typeface="迷你简准圆" panose="03000509000000000000" pitchFamily="65" charset="-122"/>
                  </a:endParaRPr>
                </a:p>
              </p:txBody>
            </p:sp>
          </p:grpSp>
          <p:grpSp>
            <p:nvGrpSpPr>
              <p:cNvPr id="168" name="îṣļïḓê"/>
              <p:cNvGrpSpPr/>
              <p:nvPr/>
            </p:nvGrpSpPr>
            <p:grpSpPr>
              <a:xfrm>
                <a:off x="4223792" y="1985563"/>
                <a:ext cx="1905000" cy="2079754"/>
                <a:chOff x="1556810" y="2889654"/>
                <a:chExt cx="1905000" cy="2079754"/>
              </a:xfrm>
            </p:grpSpPr>
            <p:grpSp>
              <p:nvGrpSpPr>
                <p:cNvPr id="183" name="ïṧľïḍê"/>
                <p:cNvGrpSpPr/>
                <p:nvPr/>
              </p:nvGrpSpPr>
              <p:grpSpPr>
                <a:xfrm>
                  <a:off x="1556810" y="2889654"/>
                  <a:ext cx="1905000" cy="1960650"/>
                  <a:chOff x="5869897" y="6133268"/>
                  <a:chExt cx="3809999" cy="3921300"/>
                </a:xfrm>
              </p:grpSpPr>
              <p:sp>
                <p:nvSpPr>
                  <p:cNvPr id="185" name="isḻíďé"/>
                  <p:cNvSpPr/>
                  <p:nvPr/>
                </p:nvSpPr>
                <p:spPr>
                  <a:xfrm>
                    <a:off x="5869897" y="6133268"/>
                    <a:ext cx="3809999" cy="3921300"/>
                  </a:xfrm>
                  <a:prstGeom prst="roundRect">
                    <a:avLst>
                      <a:gd name="adj" fmla="val 3932"/>
                    </a:avLst>
                  </a:prstGeom>
                  <a:solidFill>
                    <a:schemeClr val="bg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dirty="0">
                      <a:solidFill>
                        <a:schemeClr val="accent2"/>
                      </a:solidFill>
                      <a:latin typeface="Agency FB" panose="020B0503020202020204" pitchFamily="34" charset="0"/>
                      <a:ea typeface="迷你简准圆" panose="03000509000000000000" pitchFamily="65" charset="-122"/>
                    </a:endParaRPr>
                  </a:p>
                </p:txBody>
              </p:sp>
              <p:sp>
                <p:nvSpPr>
                  <p:cNvPr id="186" name="iṩļíḋè"/>
                  <p:cNvSpPr>
                    <a:spLocks/>
                  </p:cNvSpPr>
                  <p:nvPr/>
                </p:nvSpPr>
                <p:spPr bwMode="auto">
                  <a:xfrm>
                    <a:off x="7338853" y="6885735"/>
                    <a:ext cx="979368" cy="964861"/>
                  </a:xfrm>
                  <a:custGeom>
                    <a:avLst/>
                    <a:gdLst>
                      <a:gd name="connsiteX0" fmla="*/ 373273 h 605239"/>
                      <a:gd name="connsiteY0" fmla="*/ 373273 h 605239"/>
                      <a:gd name="connsiteX1" fmla="*/ 373273 h 605239"/>
                      <a:gd name="connsiteY1" fmla="*/ 373273 h 605239"/>
                      <a:gd name="connsiteX2" fmla="*/ 373273 h 605239"/>
                      <a:gd name="connsiteY2" fmla="*/ 373273 h 605239"/>
                      <a:gd name="connsiteX3" fmla="*/ 373273 h 605239"/>
                      <a:gd name="connsiteY3" fmla="*/ 373273 h 605239"/>
                      <a:gd name="connsiteX4" fmla="*/ 373273 h 605239"/>
                      <a:gd name="connsiteY4" fmla="*/ 373273 h 605239"/>
                      <a:gd name="connsiteX5" fmla="*/ 373273 h 605239"/>
                      <a:gd name="connsiteY5" fmla="*/ 373273 h 605239"/>
                      <a:gd name="connsiteX6" fmla="*/ 373273 h 605239"/>
                      <a:gd name="connsiteY6" fmla="*/ 373273 h 605239"/>
                      <a:gd name="connsiteX7" fmla="*/ 373273 h 605239"/>
                      <a:gd name="connsiteY7" fmla="*/ 373273 h 605239"/>
                      <a:gd name="connsiteX8" fmla="*/ 373273 h 605239"/>
                      <a:gd name="connsiteY8" fmla="*/ 373273 h 605239"/>
                      <a:gd name="connsiteX9" fmla="*/ 373273 h 605239"/>
                      <a:gd name="connsiteY9" fmla="*/ 373273 h 605239"/>
                      <a:gd name="connsiteX10" fmla="*/ 373273 h 605239"/>
                      <a:gd name="connsiteY10" fmla="*/ 373273 h 605239"/>
                      <a:gd name="connsiteX11" fmla="*/ 373273 h 605239"/>
                      <a:gd name="connsiteY11" fmla="*/ 373273 h 605239"/>
                      <a:gd name="connsiteX12" fmla="*/ 373273 h 605239"/>
                      <a:gd name="connsiteY12" fmla="*/ 373273 h 605239"/>
                      <a:gd name="connsiteX13" fmla="*/ 373273 h 605239"/>
                      <a:gd name="connsiteY13" fmla="*/ 373273 h 605239"/>
                      <a:gd name="connsiteX14" fmla="*/ 373273 h 605239"/>
                      <a:gd name="connsiteY14" fmla="*/ 373273 h 605239"/>
                      <a:gd name="connsiteX15" fmla="*/ 373273 h 605239"/>
                      <a:gd name="connsiteY15" fmla="*/ 373273 h 605239"/>
                      <a:gd name="connsiteX16" fmla="*/ 373273 h 605239"/>
                      <a:gd name="connsiteY16" fmla="*/ 373273 h 605239"/>
                      <a:gd name="connsiteX17" fmla="*/ 373273 h 605239"/>
                      <a:gd name="connsiteY17" fmla="*/ 373273 h 605239"/>
                      <a:gd name="connsiteX18" fmla="*/ 373273 h 605239"/>
                      <a:gd name="connsiteY18" fmla="*/ 373273 h 605239"/>
                      <a:gd name="connsiteX19" fmla="*/ 373273 h 605239"/>
                      <a:gd name="connsiteY19" fmla="*/ 373273 h 605239"/>
                      <a:gd name="connsiteX20" fmla="*/ 373273 h 605239"/>
                      <a:gd name="connsiteY20" fmla="*/ 373273 h 605239"/>
                      <a:gd name="connsiteX21" fmla="*/ 373273 h 605239"/>
                      <a:gd name="connsiteY21" fmla="*/ 373273 h 605239"/>
                      <a:gd name="connsiteX22" fmla="*/ 373273 h 605239"/>
                      <a:gd name="connsiteY22" fmla="*/ 373273 h 605239"/>
                      <a:gd name="connsiteX23" fmla="*/ 373273 h 605239"/>
                      <a:gd name="connsiteY23" fmla="*/ 373273 h 605239"/>
                      <a:gd name="connsiteX24" fmla="*/ 373273 h 605239"/>
                      <a:gd name="connsiteY24" fmla="*/ 373273 h 605239"/>
                      <a:gd name="connsiteX25" fmla="*/ 373273 h 605239"/>
                      <a:gd name="connsiteY25" fmla="*/ 373273 h 605239"/>
                      <a:gd name="connsiteX26" fmla="*/ 373273 h 605239"/>
                      <a:gd name="connsiteY26" fmla="*/ 373273 h 605239"/>
                      <a:gd name="connsiteX27" fmla="*/ 373273 h 605239"/>
                      <a:gd name="connsiteY27" fmla="*/ 373273 h 605239"/>
                      <a:gd name="connsiteX28" fmla="*/ 373273 h 605239"/>
                      <a:gd name="connsiteY28" fmla="*/ 373273 h 605239"/>
                      <a:gd name="connsiteX29" fmla="*/ 373273 h 605239"/>
                      <a:gd name="connsiteY29" fmla="*/ 373273 h 605239"/>
                      <a:gd name="connsiteX30" fmla="*/ 373273 h 605239"/>
                      <a:gd name="connsiteY30" fmla="*/ 373273 h 605239"/>
                      <a:gd name="connsiteX31" fmla="*/ 373273 h 605239"/>
                      <a:gd name="connsiteY31" fmla="*/ 373273 h 605239"/>
                      <a:gd name="connsiteX32" fmla="*/ 373273 h 605239"/>
                      <a:gd name="connsiteY32" fmla="*/ 373273 h 605239"/>
                      <a:gd name="connsiteX33" fmla="*/ 373273 h 605239"/>
                      <a:gd name="connsiteY33" fmla="*/ 373273 h 605239"/>
                      <a:gd name="connsiteX34" fmla="*/ 373273 h 605239"/>
                      <a:gd name="connsiteY34" fmla="*/ 373273 h 605239"/>
                      <a:gd name="connsiteX35" fmla="*/ 373273 h 605239"/>
                      <a:gd name="connsiteY35" fmla="*/ 373273 h 605239"/>
                      <a:gd name="connsiteX36" fmla="*/ 373273 h 605239"/>
                      <a:gd name="connsiteY36" fmla="*/ 373273 h 605239"/>
                      <a:gd name="connsiteX37" fmla="*/ 373273 h 605239"/>
                      <a:gd name="connsiteY37" fmla="*/ 373273 h 605239"/>
                      <a:gd name="connsiteX38" fmla="*/ 373273 h 605239"/>
                      <a:gd name="connsiteY38" fmla="*/ 373273 h 605239"/>
                      <a:gd name="connsiteX39" fmla="*/ 373273 h 605239"/>
                      <a:gd name="connsiteY39" fmla="*/ 373273 h 605239"/>
                      <a:gd name="connsiteX40" fmla="*/ 373273 h 605239"/>
                      <a:gd name="connsiteY40" fmla="*/ 373273 h 605239"/>
                      <a:gd name="connsiteX41" fmla="*/ 373273 h 605239"/>
                      <a:gd name="connsiteY41" fmla="*/ 373273 h 605239"/>
                      <a:gd name="connsiteX42" fmla="*/ 373273 h 605239"/>
                      <a:gd name="connsiteY42" fmla="*/ 373273 h 605239"/>
                      <a:gd name="connsiteX43" fmla="*/ 373273 h 605239"/>
                      <a:gd name="connsiteY43" fmla="*/ 373273 h 605239"/>
                      <a:gd name="connsiteX44" fmla="*/ 373273 h 605239"/>
                      <a:gd name="connsiteY44" fmla="*/ 373273 h 605239"/>
                      <a:gd name="connsiteX45" fmla="*/ 373273 h 605239"/>
                      <a:gd name="connsiteY45" fmla="*/ 373273 h 605239"/>
                      <a:gd name="connsiteX46" fmla="*/ 373273 h 605239"/>
                      <a:gd name="connsiteY46" fmla="*/ 373273 h 605239"/>
                      <a:gd name="connsiteX47" fmla="*/ 373273 h 605239"/>
                      <a:gd name="connsiteY47" fmla="*/ 373273 h 605239"/>
                      <a:gd name="connsiteX48" fmla="*/ 373273 h 605239"/>
                      <a:gd name="connsiteY48" fmla="*/ 373273 h 605239"/>
                      <a:gd name="connsiteX49" fmla="*/ 373273 h 605239"/>
                      <a:gd name="connsiteY49" fmla="*/ 373273 h 605239"/>
                      <a:gd name="connsiteX50" fmla="*/ 373273 h 605239"/>
                      <a:gd name="connsiteY50" fmla="*/ 373273 h 605239"/>
                      <a:gd name="connsiteX51" fmla="*/ 373273 h 605239"/>
                      <a:gd name="connsiteY51" fmla="*/ 373273 h 605239"/>
                      <a:gd name="connsiteX52" fmla="*/ 373273 h 605239"/>
                      <a:gd name="connsiteY52" fmla="*/ 373273 h 605239"/>
                      <a:gd name="connsiteX53" fmla="*/ 373273 h 605239"/>
                      <a:gd name="connsiteY53" fmla="*/ 373273 h 605239"/>
                      <a:gd name="connsiteX54" fmla="*/ 373273 h 605239"/>
                      <a:gd name="connsiteY54" fmla="*/ 373273 h 605239"/>
                      <a:gd name="connsiteX55" fmla="*/ 373273 h 605239"/>
                      <a:gd name="connsiteY55" fmla="*/ 373273 h 605239"/>
                      <a:gd name="connsiteX56" fmla="*/ 373273 h 605239"/>
                      <a:gd name="connsiteY56" fmla="*/ 373273 h 605239"/>
                      <a:gd name="connsiteX57" fmla="*/ 373273 h 605239"/>
                      <a:gd name="connsiteY57" fmla="*/ 373273 h 605239"/>
                      <a:gd name="connsiteX58" fmla="*/ 373273 h 605239"/>
                      <a:gd name="connsiteY58" fmla="*/ 373273 h 605239"/>
                      <a:gd name="connsiteX59" fmla="*/ 373273 h 605239"/>
                      <a:gd name="connsiteY59" fmla="*/ 373273 h 605239"/>
                      <a:gd name="connsiteX60" fmla="*/ 373273 h 605239"/>
                      <a:gd name="connsiteY60" fmla="*/ 373273 h 605239"/>
                      <a:gd name="connsiteX61" fmla="*/ 373273 h 605239"/>
                      <a:gd name="connsiteY61" fmla="*/ 373273 h 605239"/>
                      <a:gd name="connsiteX62" fmla="*/ 373273 h 605239"/>
                      <a:gd name="connsiteY62" fmla="*/ 373273 h 605239"/>
                      <a:gd name="connsiteX63" fmla="*/ 373273 h 605239"/>
                      <a:gd name="connsiteY63" fmla="*/ 373273 h 605239"/>
                      <a:gd name="connsiteX64" fmla="*/ 373273 h 605239"/>
                      <a:gd name="connsiteY64" fmla="*/ 373273 h 605239"/>
                      <a:gd name="connsiteX65" fmla="*/ 373273 h 605239"/>
                      <a:gd name="connsiteY65" fmla="*/ 373273 h 605239"/>
                      <a:gd name="connsiteX66" fmla="*/ 373273 h 605239"/>
                      <a:gd name="connsiteY66" fmla="*/ 373273 h 605239"/>
                      <a:gd name="connsiteX67" fmla="*/ 373273 h 605239"/>
                      <a:gd name="connsiteY67" fmla="*/ 373273 h 605239"/>
                      <a:gd name="connsiteX68" fmla="*/ 373273 h 605239"/>
                      <a:gd name="connsiteY68" fmla="*/ 373273 h 605239"/>
                      <a:gd name="connsiteX69" fmla="*/ 373273 h 605239"/>
                      <a:gd name="connsiteY69" fmla="*/ 373273 h 605239"/>
                      <a:gd name="connsiteX70" fmla="*/ 373273 h 605239"/>
                      <a:gd name="connsiteY70" fmla="*/ 373273 h 605239"/>
                      <a:gd name="connsiteX71" fmla="*/ 373273 h 605239"/>
                      <a:gd name="connsiteY71" fmla="*/ 373273 h 605239"/>
                      <a:gd name="connsiteX72" fmla="*/ 373273 h 605239"/>
                      <a:gd name="connsiteY72" fmla="*/ 373273 h 605239"/>
                      <a:gd name="connsiteX73" fmla="*/ 373273 h 605239"/>
                      <a:gd name="connsiteY73" fmla="*/ 373273 h 605239"/>
                      <a:gd name="connsiteX74" fmla="*/ 373273 h 605239"/>
                      <a:gd name="connsiteY74" fmla="*/ 373273 h 605239"/>
                      <a:gd name="connsiteX75" fmla="*/ 373273 h 605239"/>
                      <a:gd name="connsiteY75" fmla="*/ 373273 h 605239"/>
                      <a:gd name="connsiteX76" fmla="*/ 373273 h 605239"/>
                      <a:gd name="connsiteY76" fmla="*/ 373273 h 605239"/>
                      <a:gd name="connsiteX77" fmla="*/ 373273 h 605239"/>
                      <a:gd name="connsiteY77" fmla="*/ 373273 h 605239"/>
                      <a:gd name="connsiteX78" fmla="*/ 373273 h 605239"/>
                      <a:gd name="connsiteY78" fmla="*/ 373273 h 605239"/>
                      <a:gd name="connsiteX79" fmla="*/ 373273 h 605239"/>
                      <a:gd name="connsiteY79" fmla="*/ 373273 h 605239"/>
                      <a:gd name="connsiteX80" fmla="*/ 373273 h 605239"/>
                      <a:gd name="connsiteY80" fmla="*/ 373273 h 605239"/>
                      <a:gd name="connsiteX81" fmla="*/ 373273 h 605239"/>
                      <a:gd name="connsiteY81" fmla="*/ 373273 h 605239"/>
                      <a:gd name="connsiteX82" fmla="*/ 373273 h 605239"/>
                      <a:gd name="connsiteY82" fmla="*/ 373273 h 605239"/>
                      <a:gd name="connsiteX83" fmla="*/ 373273 h 605239"/>
                      <a:gd name="connsiteY83" fmla="*/ 373273 h 605239"/>
                      <a:gd name="connsiteX84" fmla="*/ 373273 h 605239"/>
                      <a:gd name="connsiteY84" fmla="*/ 373273 h 605239"/>
                      <a:gd name="connsiteX85" fmla="*/ 373273 h 605239"/>
                      <a:gd name="connsiteY85" fmla="*/ 373273 h 605239"/>
                      <a:gd name="connsiteX86" fmla="*/ 373273 h 605239"/>
                      <a:gd name="connsiteY86" fmla="*/ 373273 h 605239"/>
                      <a:gd name="connsiteX87" fmla="*/ 373273 h 605239"/>
                      <a:gd name="connsiteY87" fmla="*/ 373273 h 605239"/>
                      <a:gd name="connsiteX88" fmla="*/ 373273 h 605239"/>
                      <a:gd name="connsiteY88" fmla="*/ 373273 h 605239"/>
                      <a:gd name="connsiteX89" fmla="*/ 373273 h 605239"/>
                      <a:gd name="connsiteY89" fmla="*/ 373273 h 605239"/>
                      <a:gd name="connsiteX90" fmla="*/ 373273 h 605239"/>
                      <a:gd name="connsiteY90" fmla="*/ 373273 h 605239"/>
                      <a:gd name="connsiteX91" fmla="*/ 373273 h 605239"/>
                      <a:gd name="connsiteY91" fmla="*/ 373273 h 605239"/>
                      <a:gd name="connsiteX92" fmla="*/ 373273 h 605239"/>
                      <a:gd name="connsiteY92" fmla="*/ 373273 h 605239"/>
                      <a:gd name="connsiteX93" fmla="*/ 373273 h 605239"/>
                      <a:gd name="connsiteY93" fmla="*/ 373273 h 605239"/>
                      <a:gd name="connsiteX94" fmla="*/ 373273 h 605239"/>
                      <a:gd name="connsiteY94" fmla="*/ 373273 h 605239"/>
                      <a:gd name="connsiteX95" fmla="*/ 373273 h 605239"/>
                      <a:gd name="connsiteY95" fmla="*/ 373273 h 605239"/>
                      <a:gd name="connsiteX96" fmla="*/ 373273 h 605239"/>
                      <a:gd name="connsiteY96" fmla="*/ 373273 h 605239"/>
                      <a:gd name="connsiteX97" fmla="*/ 373273 h 605239"/>
                      <a:gd name="connsiteY97" fmla="*/ 373273 h 605239"/>
                      <a:gd name="connsiteX98" fmla="*/ 373273 h 605239"/>
                      <a:gd name="connsiteY98" fmla="*/ 373273 h 605239"/>
                      <a:gd name="connsiteX99" fmla="*/ 373273 h 605239"/>
                      <a:gd name="connsiteY99" fmla="*/ 373273 h 605239"/>
                      <a:gd name="connsiteX100" fmla="*/ 373273 h 605239"/>
                      <a:gd name="connsiteY100" fmla="*/ 373273 h 605239"/>
                      <a:gd name="connsiteX101" fmla="*/ 373273 h 605239"/>
                      <a:gd name="connsiteY101" fmla="*/ 373273 h 605239"/>
                      <a:gd name="connsiteX102" fmla="*/ 373273 h 605239"/>
                      <a:gd name="connsiteY102" fmla="*/ 373273 h 605239"/>
                      <a:gd name="connsiteX103" fmla="*/ 373273 h 605239"/>
                      <a:gd name="connsiteY103" fmla="*/ 373273 h 605239"/>
                      <a:gd name="connsiteX104" fmla="*/ 373273 h 605239"/>
                      <a:gd name="connsiteY104" fmla="*/ 373273 h 605239"/>
                      <a:gd name="connsiteX105" fmla="*/ 373273 h 605239"/>
                      <a:gd name="connsiteY105" fmla="*/ 373273 h 605239"/>
                      <a:gd name="connsiteX106" fmla="*/ 373273 h 605239"/>
                      <a:gd name="connsiteY106" fmla="*/ 373273 h 605239"/>
                      <a:gd name="connsiteX107" fmla="*/ 373273 h 605239"/>
                      <a:gd name="connsiteY107" fmla="*/ 373273 h 605239"/>
                      <a:gd name="connsiteX108" fmla="*/ 373273 h 605239"/>
                      <a:gd name="connsiteY108" fmla="*/ 373273 h 605239"/>
                      <a:gd name="connsiteX109" fmla="*/ 373273 h 605239"/>
                      <a:gd name="connsiteY109" fmla="*/ 373273 h 605239"/>
                      <a:gd name="connsiteX110" fmla="*/ 373273 h 605239"/>
                      <a:gd name="connsiteY110" fmla="*/ 373273 h 605239"/>
                      <a:gd name="connsiteX111" fmla="*/ 373273 h 605239"/>
                      <a:gd name="connsiteY111" fmla="*/ 373273 h 605239"/>
                      <a:gd name="connsiteX112" fmla="*/ 373273 h 605239"/>
                      <a:gd name="connsiteY112" fmla="*/ 373273 h 605239"/>
                      <a:gd name="connsiteX113" fmla="*/ 373273 h 605239"/>
                      <a:gd name="connsiteY113" fmla="*/ 373273 h 605239"/>
                      <a:gd name="connsiteX114" fmla="*/ 373273 h 605239"/>
                      <a:gd name="connsiteY114" fmla="*/ 373273 h 605239"/>
                      <a:gd name="connsiteX115" fmla="*/ 373273 h 605239"/>
                      <a:gd name="connsiteY115" fmla="*/ 373273 h 605239"/>
                      <a:gd name="connsiteX116" fmla="*/ 373273 h 605239"/>
                      <a:gd name="connsiteY116" fmla="*/ 373273 h 6052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</a:cxnLst>
                    <a:rect l="l" t="t" r="r" b="b"/>
                    <a:pathLst>
                      <a:path w="605028" h="596066">
                        <a:moveTo>
                          <a:pt x="470081" y="563078"/>
                        </a:moveTo>
                        <a:lnTo>
                          <a:pt x="470081" y="565346"/>
                        </a:lnTo>
                        <a:cubicBezTo>
                          <a:pt x="470081" y="570912"/>
                          <a:pt x="474624" y="575448"/>
                          <a:pt x="480199" y="575448"/>
                        </a:cubicBezTo>
                        <a:lnTo>
                          <a:pt x="574260" y="575448"/>
                        </a:lnTo>
                        <a:cubicBezTo>
                          <a:pt x="579835" y="575448"/>
                          <a:pt x="584378" y="570912"/>
                          <a:pt x="584378" y="565346"/>
                        </a:cubicBezTo>
                        <a:lnTo>
                          <a:pt x="584378" y="563078"/>
                        </a:lnTo>
                        <a:close/>
                        <a:moveTo>
                          <a:pt x="245405" y="563078"/>
                        </a:moveTo>
                        <a:lnTo>
                          <a:pt x="245405" y="565346"/>
                        </a:lnTo>
                        <a:cubicBezTo>
                          <a:pt x="245405" y="570912"/>
                          <a:pt x="249949" y="575448"/>
                          <a:pt x="255526" y="575448"/>
                        </a:cubicBezTo>
                        <a:lnTo>
                          <a:pt x="349502" y="575448"/>
                        </a:lnTo>
                        <a:cubicBezTo>
                          <a:pt x="355079" y="575448"/>
                          <a:pt x="359623" y="570912"/>
                          <a:pt x="359623" y="565346"/>
                        </a:cubicBezTo>
                        <a:lnTo>
                          <a:pt x="359623" y="563078"/>
                        </a:lnTo>
                        <a:close/>
                        <a:moveTo>
                          <a:pt x="20650" y="563078"/>
                        </a:moveTo>
                        <a:lnTo>
                          <a:pt x="20650" y="565346"/>
                        </a:lnTo>
                        <a:cubicBezTo>
                          <a:pt x="20650" y="570912"/>
                          <a:pt x="25193" y="575448"/>
                          <a:pt x="30768" y="575448"/>
                        </a:cubicBezTo>
                        <a:lnTo>
                          <a:pt x="124829" y="575448"/>
                        </a:lnTo>
                        <a:cubicBezTo>
                          <a:pt x="130404" y="575448"/>
                          <a:pt x="134947" y="570912"/>
                          <a:pt x="134947" y="565346"/>
                        </a:cubicBezTo>
                        <a:lnTo>
                          <a:pt x="134947" y="563078"/>
                        </a:lnTo>
                        <a:close/>
                        <a:moveTo>
                          <a:pt x="480199" y="389887"/>
                        </a:moveTo>
                        <a:cubicBezTo>
                          <a:pt x="474624" y="389887"/>
                          <a:pt x="470081" y="394423"/>
                          <a:pt x="470081" y="399990"/>
                        </a:cubicBezTo>
                        <a:lnTo>
                          <a:pt x="470081" y="542460"/>
                        </a:lnTo>
                        <a:lnTo>
                          <a:pt x="584378" y="542460"/>
                        </a:lnTo>
                        <a:lnTo>
                          <a:pt x="584378" y="399990"/>
                        </a:lnTo>
                        <a:cubicBezTo>
                          <a:pt x="584378" y="394423"/>
                          <a:pt x="579835" y="389887"/>
                          <a:pt x="574260" y="389887"/>
                        </a:cubicBezTo>
                        <a:close/>
                        <a:moveTo>
                          <a:pt x="255526" y="389887"/>
                        </a:moveTo>
                        <a:cubicBezTo>
                          <a:pt x="249949" y="389887"/>
                          <a:pt x="245405" y="394423"/>
                          <a:pt x="245405" y="399990"/>
                        </a:cubicBezTo>
                        <a:lnTo>
                          <a:pt x="245405" y="542460"/>
                        </a:lnTo>
                        <a:lnTo>
                          <a:pt x="359623" y="542460"/>
                        </a:lnTo>
                        <a:lnTo>
                          <a:pt x="359623" y="399990"/>
                        </a:lnTo>
                        <a:cubicBezTo>
                          <a:pt x="359623" y="394423"/>
                          <a:pt x="355079" y="389887"/>
                          <a:pt x="349502" y="389887"/>
                        </a:cubicBezTo>
                        <a:close/>
                        <a:moveTo>
                          <a:pt x="30768" y="389887"/>
                        </a:moveTo>
                        <a:cubicBezTo>
                          <a:pt x="25193" y="389887"/>
                          <a:pt x="20650" y="394423"/>
                          <a:pt x="20650" y="399990"/>
                        </a:cubicBezTo>
                        <a:lnTo>
                          <a:pt x="20650" y="542460"/>
                        </a:lnTo>
                        <a:lnTo>
                          <a:pt x="134947" y="542460"/>
                        </a:lnTo>
                        <a:lnTo>
                          <a:pt x="134947" y="399990"/>
                        </a:lnTo>
                        <a:cubicBezTo>
                          <a:pt x="134947" y="394423"/>
                          <a:pt x="130404" y="389887"/>
                          <a:pt x="124829" y="389887"/>
                        </a:cubicBezTo>
                        <a:close/>
                        <a:moveTo>
                          <a:pt x="480199" y="369269"/>
                        </a:moveTo>
                        <a:lnTo>
                          <a:pt x="574260" y="369269"/>
                        </a:lnTo>
                        <a:cubicBezTo>
                          <a:pt x="591193" y="369269"/>
                          <a:pt x="605028" y="383083"/>
                          <a:pt x="605028" y="399990"/>
                        </a:cubicBezTo>
                        <a:lnTo>
                          <a:pt x="605028" y="565346"/>
                        </a:lnTo>
                        <a:cubicBezTo>
                          <a:pt x="605028" y="582355"/>
                          <a:pt x="591193" y="596066"/>
                          <a:pt x="574260" y="596066"/>
                        </a:cubicBezTo>
                        <a:lnTo>
                          <a:pt x="480199" y="596066"/>
                        </a:lnTo>
                        <a:cubicBezTo>
                          <a:pt x="463266" y="596066"/>
                          <a:pt x="449431" y="582355"/>
                          <a:pt x="449431" y="565346"/>
                        </a:cubicBezTo>
                        <a:lnTo>
                          <a:pt x="449431" y="399990"/>
                        </a:lnTo>
                        <a:cubicBezTo>
                          <a:pt x="449431" y="383083"/>
                          <a:pt x="463266" y="369269"/>
                          <a:pt x="480199" y="369269"/>
                        </a:cubicBezTo>
                        <a:close/>
                        <a:moveTo>
                          <a:pt x="255526" y="369269"/>
                        </a:moveTo>
                        <a:lnTo>
                          <a:pt x="349502" y="369269"/>
                        </a:lnTo>
                        <a:cubicBezTo>
                          <a:pt x="366439" y="369269"/>
                          <a:pt x="380277" y="383083"/>
                          <a:pt x="380277" y="399990"/>
                        </a:cubicBezTo>
                        <a:lnTo>
                          <a:pt x="380277" y="565346"/>
                        </a:lnTo>
                        <a:cubicBezTo>
                          <a:pt x="380277" y="582355"/>
                          <a:pt x="366439" y="596066"/>
                          <a:pt x="349502" y="596066"/>
                        </a:cubicBezTo>
                        <a:lnTo>
                          <a:pt x="255526" y="596066"/>
                        </a:lnTo>
                        <a:cubicBezTo>
                          <a:pt x="238486" y="596066"/>
                          <a:pt x="224751" y="582355"/>
                          <a:pt x="224751" y="565346"/>
                        </a:cubicBezTo>
                        <a:lnTo>
                          <a:pt x="224751" y="399990"/>
                        </a:lnTo>
                        <a:cubicBezTo>
                          <a:pt x="224751" y="383083"/>
                          <a:pt x="238486" y="369269"/>
                          <a:pt x="255526" y="369269"/>
                        </a:cubicBezTo>
                        <a:close/>
                        <a:moveTo>
                          <a:pt x="30768" y="369269"/>
                        </a:moveTo>
                        <a:lnTo>
                          <a:pt x="124829" y="369269"/>
                        </a:lnTo>
                        <a:cubicBezTo>
                          <a:pt x="141762" y="369269"/>
                          <a:pt x="155597" y="383083"/>
                          <a:pt x="155597" y="399990"/>
                        </a:cubicBezTo>
                        <a:lnTo>
                          <a:pt x="155597" y="565346"/>
                        </a:lnTo>
                        <a:cubicBezTo>
                          <a:pt x="155597" y="582355"/>
                          <a:pt x="141762" y="596066"/>
                          <a:pt x="124829" y="596066"/>
                        </a:cubicBezTo>
                        <a:lnTo>
                          <a:pt x="30768" y="596066"/>
                        </a:lnTo>
                        <a:cubicBezTo>
                          <a:pt x="13835" y="596066"/>
                          <a:pt x="0" y="582355"/>
                          <a:pt x="0" y="565346"/>
                        </a:cubicBezTo>
                        <a:lnTo>
                          <a:pt x="0" y="399990"/>
                        </a:lnTo>
                        <a:cubicBezTo>
                          <a:pt x="0" y="383083"/>
                          <a:pt x="13835" y="369269"/>
                          <a:pt x="30768" y="369269"/>
                        </a:cubicBezTo>
                        <a:close/>
                        <a:moveTo>
                          <a:pt x="302495" y="234842"/>
                        </a:moveTo>
                        <a:cubicBezTo>
                          <a:pt x="308174" y="234842"/>
                          <a:pt x="312820" y="239482"/>
                          <a:pt x="312820" y="245153"/>
                        </a:cubicBezTo>
                        <a:lnTo>
                          <a:pt x="312820" y="292586"/>
                        </a:lnTo>
                        <a:lnTo>
                          <a:pt x="527172" y="292586"/>
                        </a:lnTo>
                        <a:cubicBezTo>
                          <a:pt x="532954" y="292586"/>
                          <a:pt x="537497" y="297226"/>
                          <a:pt x="537497" y="302898"/>
                        </a:cubicBezTo>
                        <a:lnTo>
                          <a:pt x="537497" y="340328"/>
                        </a:lnTo>
                        <a:cubicBezTo>
                          <a:pt x="537497" y="346000"/>
                          <a:pt x="532954" y="350640"/>
                          <a:pt x="527172" y="350640"/>
                        </a:cubicBezTo>
                        <a:cubicBezTo>
                          <a:pt x="521493" y="350640"/>
                          <a:pt x="516847" y="346000"/>
                          <a:pt x="516847" y="340328"/>
                        </a:cubicBezTo>
                        <a:lnTo>
                          <a:pt x="516847" y="313209"/>
                        </a:lnTo>
                        <a:lnTo>
                          <a:pt x="312820" y="313209"/>
                        </a:lnTo>
                        <a:lnTo>
                          <a:pt x="312820" y="340328"/>
                        </a:lnTo>
                        <a:cubicBezTo>
                          <a:pt x="312820" y="346000"/>
                          <a:pt x="308174" y="350640"/>
                          <a:pt x="302495" y="350640"/>
                        </a:cubicBezTo>
                        <a:cubicBezTo>
                          <a:pt x="296816" y="350640"/>
                          <a:pt x="292170" y="346000"/>
                          <a:pt x="292170" y="340328"/>
                        </a:cubicBezTo>
                        <a:lnTo>
                          <a:pt x="292170" y="313209"/>
                        </a:lnTo>
                        <a:lnTo>
                          <a:pt x="88040" y="313209"/>
                        </a:lnTo>
                        <a:lnTo>
                          <a:pt x="88040" y="340328"/>
                        </a:lnTo>
                        <a:cubicBezTo>
                          <a:pt x="88040" y="346000"/>
                          <a:pt x="83497" y="350640"/>
                          <a:pt x="77715" y="350640"/>
                        </a:cubicBezTo>
                        <a:cubicBezTo>
                          <a:pt x="72036" y="350640"/>
                          <a:pt x="67390" y="346000"/>
                          <a:pt x="67390" y="340328"/>
                        </a:cubicBezTo>
                        <a:lnTo>
                          <a:pt x="67390" y="302898"/>
                        </a:lnTo>
                        <a:cubicBezTo>
                          <a:pt x="67390" y="297226"/>
                          <a:pt x="72036" y="292586"/>
                          <a:pt x="77715" y="292586"/>
                        </a:cubicBezTo>
                        <a:lnTo>
                          <a:pt x="292170" y="292586"/>
                        </a:lnTo>
                        <a:lnTo>
                          <a:pt x="292170" y="245153"/>
                        </a:lnTo>
                        <a:cubicBezTo>
                          <a:pt x="292170" y="239482"/>
                          <a:pt x="296816" y="234842"/>
                          <a:pt x="302495" y="234842"/>
                        </a:cubicBezTo>
                        <a:close/>
                        <a:moveTo>
                          <a:pt x="191705" y="153212"/>
                        </a:moveTo>
                        <a:lnTo>
                          <a:pt x="191705" y="160326"/>
                        </a:lnTo>
                        <a:cubicBezTo>
                          <a:pt x="191705" y="165894"/>
                          <a:pt x="196146" y="170431"/>
                          <a:pt x="201722" y="170431"/>
                        </a:cubicBezTo>
                        <a:lnTo>
                          <a:pt x="403307" y="170431"/>
                        </a:lnTo>
                        <a:cubicBezTo>
                          <a:pt x="408780" y="170431"/>
                          <a:pt x="413324" y="165894"/>
                          <a:pt x="413324" y="160326"/>
                        </a:cubicBezTo>
                        <a:lnTo>
                          <a:pt x="413324" y="153212"/>
                        </a:lnTo>
                        <a:close/>
                        <a:moveTo>
                          <a:pt x="201722" y="20621"/>
                        </a:moveTo>
                        <a:cubicBezTo>
                          <a:pt x="196146" y="20621"/>
                          <a:pt x="191705" y="25054"/>
                          <a:pt x="191705" y="30622"/>
                        </a:cubicBezTo>
                        <a:lnTo>
                          <a:pt x="191705" y="132592"/>
                        </a:lnTo>
                        <a:lnTo>
                          <a:pt x="413324" y="132592"/>
                        </a:lnTo>
                        <a:lnTo>
                          <a:pt x="413324" y="30622"/>
                        </a:lnTo>
                        <a:cubicBezTo>
                          <a:pt x="413324" y="25054"/>
                          <a:pt x="408780" y="20621"/>
                          <a:pt x="403307" y="20621"/>
                        </a:cubicBezTo>
                        <a:close/>
                        <a:moveTo>
                          <a:pt x="201722" y="0"/>
                        </a:moveTo>
                        <a:lnTo>
                          <a:pt x="403307" y="0"/>
                        </a:lnTo>
                        <a:cubicBezTo>
                          <a:pt x="420243" y="0"/>
                          <a:pt x="433978" y="13713"/>
                          <a:pt x="433978" y="30622"/>
                        </a:cubicBezTo>
                        <a:lnTo>
                          <a:pt x="433978" y="160326"/>
                        </a:lnTo>
                        <a:cubicBezTo>
                          <a:pt x="433978" y="177236"/>
                          <a:pt x="420243" y="191051"/>
                          <a:pt x="403307" y="191051"/>
                        </a:cubicBezTo>
                        <a:lnTo>
                          <a:pt x="312842" y="191051"/>
                        </a:lnTo>
                        <a:lnTo>
                          <a:pt x="312842" y="203424"/>
                        </a:lnTo>
                        <a:lnTo>
                          <a:pt x="378212" y="203424"/>
                        </a:lnTo>
                        <a:cubicBezTo>
                          <a:pt x="383892" y="203424"/>
                          <a:pt x="388539" y="208064"/>
                          <a:pt x="388539" y="213734"/>
                        </a:cubicBezTo>
                        <a:cubicBezTo>
                          <a:pt x="388539" y="219405"/>
                          <a:pt x="383892" y="224045"/>
                          <a:pt x="378212" y="224045"/>
                        </a:cubicBezTo>
                        <a:lnTo>
                          <a:pt x="226817" y="224045"/>
                        </a:lnTo>
                        <a:cubicBezTo>
                          <a:pt x="221034" y="224045"/>
                          <a:pt x="216490" y="219405"/>
                          <a:pt x="216490" y="213734"/>
                        </a:cubicBezTo>
                        <a:cubicBezTo>
                          <a:pt x="216490" y="208064"/>
                          <a:pt x="221034" y="203424"/>
                          <a:pt x="226817" y="203424"/>
                        </a:cubicBezTo>
                        <a:lnTo>
                          <a:pt x="292187" y="203424"/>
                        </a:lnTo>
                        <a:lnTo>
                          <a:pt x="292187" y="191051"/>
                        </a:lnTo>
                        <a:lnTo>
                          <a:pt x="201722" y="191051"/>
                        </a:lnTo>
                        <a:cubicBezTo>
                          <a:pt x="184786" y="191051"/>
                          <a:pt x="171051" y="177236"/>
                          <a:pt x="171051" y="160326"/>
                        </a:cubicBezTo>
                        <a:lnTo>
                          <a:pt x="171051" y="30622"/>
                        </a:lnTo>
                        <a:cubicBezTo>
                          <a:pt x="171051" y="13713"/>
                          <a:pt x="184786" y="0"/>
                          <a:pt x="201722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FED63"/>
                      </a:gs>
                      <a:gs pos="47000">
                        <a:srgbClr val="FE7D40"/>
                      </a:gs>
                      <a:gs pos="100000">
                        <a:srgbClr val="F04485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p14="http://schemas.microsoft.com/office/powerpoint/2010/main" xmlns:a14="http://schemas.microsoft.com/office/drawing/2010/main" xmlns:lc="http://schemas.openxmlformats.org/drawingml/2006/lockedCanvas" xmlns="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p14="http://schemas.microsoft.com/office/powerpoint/2010/main" xmlns:a14="http://schemas.microsoft.com/office/drawing/2010/main" xmlns:lc="http://schemas.openxmlformats.org/drawingml/2006/lockedCanvas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dirty="0">
                      <a:solidFill>
                        <a:schemeClr val="accent2"/>
                      </a:solidFill>
                      <a:latin typeface="Agency FB" panose="020B0503020202020204" pitchFamily="34" charset="0"/>
                      <a:ea typeface="迷你简准圆" panose="03000509000000000000" pitchFamily="65" charset="-122"/>
                    </a:endParaRPr>
                  </a:p>
                </p:txBody>
              </p:sp>
            </p:grpSp>
            <p:sp>
              <p:nvSpPr>
                <p:cNvPr id="184" name="iş1íďè"/>
                <p:cNvSpPr/>
                <p:nvPr/>
              </p:nvSpPr>
              <p:spPr>
                <a:xfrm rot="10800000">
                  <a:off x="2339175" y="4681376"/>
                  <a:ext cx="334117" cy="288032"/>
                </a:xfrm>
                <a:prstGeom prst="triangle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dirty="0">
                    <a:solidFill>
                      <a:schemeClr val="accent2"/>
                    </a:solidFill>
                    <a:latin typeface="Agency FB" panose="020B0503020202020204" pitchFamily="34" charset="0"/>
                    <a:ea typeface="迷你简准圆" panose="03000509000000000000" pitchFamily="65" charset="-122"/>
                  </a:endParaRPr>
                </a:p>
              </p:txBody>
            </p:sp>
          </p:grpSp>
          <p:grpSp>
            <p:nvGrpSpPr>
              <p:cNvPr id="169" name="îšļïďê"/>
              <p:cNvGrpSpPr/>
              <p:nvPr/>
            </p:nvGrpSpPr>
            <p:grpSpPr>
              <a:xfrm>
                <a:off x="6528048" y="1985563"/>
                <a:ext cx="1905000" cy="2079754"/>
                <a:chOff x="1556810" y="2889654"/>
                <a:chExt cx="1905000" cy="2079754"/>
              </a:xfrm>
            </p:grpSpPr>
            <p:grpSp>
              <p:nvGrpSpPr>
                <p:cNvPr id="179" name="îṩļiḋê"/>
                <p:cNvGrpSpPr/>
                <p:nvPr/>
              </p:nvGrpSpPr>
              <p:grpSpPr>
                <a:xfrm>
                  <a:off x="1556810" y="2889654"/>
                  <a:ext cx="1905000" cy="1960650"/>
                  <a:chOff x="5869897" y="6133268"/>
                  <a:chExt cx="3809999" cy="3921300"/>
                </a:xfrm>
              </p:grpSpPr>
              <p:sp>
                <p:nvSpPr>
                  <p:cNvPr id="181" name="ïşḷïḍe"/>
                  <p:cNvSpPr/>
                  <p:nvPr/>
                </p:nvSpPr>
                <p:spPr>
                  <a:xfrm>
                    <a:off x="5869897" y="6133268"/>
                    <a:ext cx="3809999" cy="3921300"/>
                  </a:xfrm>
                  <a:prstGeom prst="roundRect">
                    <a:avLst>
                      <a:gd name="adj" fmla="val 3932"/>
                    </a:avLst>
                  </a:prstGeom>
                  <a:solidFill>
                    <a:schemeClr val="bg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dirty="0">
                      <a:solidFill>
                        <a:schemeClr val="accent2"/>
                      </a:solidFill>
                      <a:latin typeface="Agency FB" panose="020B0503020202020204" pitchFamily="34" charset="0"/>
                      <a:ea typeface="迷你简准圆" panose="03000509000000000000" pitchFamily="65" charset="-122"/>
                    </a:endParaRPr>
                  </a:p>
                </p:txBody>
              </p:sp>
              <p:sp>
                <p:nvSpPr>
                  <p:cNvPr id="182" name="íṧ1íḓe"/>
                  <p:cNvSpPr>
                    <a:spLocks/>
                  </p:cNvSpPr>
                  <p:nvPr/>
                </p:nvSpPr>
                <p:spPr bwMode="auto">
                  <a:xfrm>
                    <a:off x="7338853" y="6888030"/>
                    <a:ext cx="979368" cy="960271"/>
                  </a:xfrm>
                  <a:custGeom>
                    <a:avLst/>
                    <a:gdLst>
                      <a:gd name="T0" fmla="*/ 1312 w 1990"/>
                      <a:gd name="T1" fmla="*/ 1552 h 1954"/>
                      <a:gd name="T2" fmla="*/ 291 w 1990"/>
                      <a:gd name="T3" fmla="*/ 1746 h 1954"/>
                      <a:gd name="T4" fmla="*/ 0 w 1990"/>
                      <a:gd name="T5" fmla="*/ 540 h 1954"/>
                      <a:gd name="T6" fmla="*/ 515 w 1990"/>
                      <a:gd name="T7" fmla="*/ 249 h 1954"/>
                      <a:gd name="T8" fmla="*/ 1205 w 1990"/>
                      <a:gd name="T9" fmla="*/ 0 h 1954"/>
                      <a:gd name="T10" fmla="*/ 1496 w 1990"/>
                      <a:gd name="T11" fmla="*/ 489 h 1954"/>
                      <a:gd name="T12" fmla="*/ 1413 w 1990"/>
                      <a:gd name="T13" fmla="*/ 291 h 1954"/>
                      <a:gd name="T14" fmla="*/ 802 w 1990"/>
                      <a:gd name="T15" fmla="*/ 83 h 1954"/>
                      <a:gd name="T16" fmla="*/ 1039 w 1990"/>
                      <a:gd name="T17" fmla="*/ 249 h 1954"/>
                      <a:gd name="T18" fmla="*/ 1243 w 1990"/>
                      <a:gd name="T19" fmla="*/ 499 h 1954"/>
                      <a:gd name="T20" fmla="*/ 291 w 1990"/>
                      <a:gd name="T21" fmla="*/ 333 h 1954"/>
                      <a:gd name="T22" fmla="*/ 83 w 1990"/>
                      <a:gd name="T23" fmla="*/ 1455 h 1954"/>
                      <a:gd name="T24" fmla="*/ 1039 w 1990"/>
                      <a:gd name="T25" fmla="*/ 1663 h 1954"/>
                      <a:gd name="T26" fmla="*/ 1641 w 1990"/>
                      <a:gd name="T27" fmla="*/ 1453 h 1954"/>
                      <a:gd name="T28" fmla="*/ 1138 w 1990"/>
                      <a:gd name="T29" fmla="*/ 583 h 1954"/>
                      <a:gd name="T30" fmla="*/ 1641 w 1990"/>
                      <a:gd name="T31" fmla="*/ 1453 h 1954"/>
                      <a:gd name="T32" fmla="*/ 1752 w 1990"/>
                      <a:gd name="T33" fmla="*/ 809 h 1954"/>
                      <a:gd name="T34" fmla="*/ 1026 w 1990"/>
                      <a:gd name="T35" fmla="*/ 1228 h 1954"/>
                      <a:gd name="T36" fmla="*/ 1767 w 1990"/>
                      <a:gd name="T37" fmla="*/ 1422 h 1954"/>
                      <a:gd name="T38" fmla="*/ 1717 w 1990"/>
                      <a:gd name="T39" fmla="*/ 1835 h 1954"/>
                      <a:gd name="T40" fmla="*/ 1767 w 1990"/>
                      <a:gd name="T41" fmla="*/ 1422 h 1954"/>
                      <a:gd name="T42" fmla="*/ 1739 w 1990"/>
                      <a:gd name="T43" fmla="*/ 1874 h 1954"/>
                      <a:gd name="T44" fmla="*/ 1956 w 1990"/>
                      <a:gd name="T45" fmla="*/ 1749 h 1954"/>
                      <a:gd name="T46" fmla="*/ 249 w 1990"/>
                      <a:gd name="T47" fmla="*/ 551 h 1954"/>
                      <a:gd name="T48" fmla="*/ 803 w 1990"/>
                      <a:gd name="T49" fmla="*/ 613 h 1954"/>
                      <a:gd name="T50" fmla="*/ 675 w 1990"/>
                      <a:gd name="T51" fmla="*/ 828 h 1954"/>
                      <a:gd name="T52" fmla="*/ 249 w 1990"/>
                      <a:gd name="T53" fmla="*/ 890 h 1954"/>
                      <a:gd name="T54" fmla="*/ 675 w 1990"/>
                      <a:gd name="T55" fmla="*/ 828 h 1954"/>
                      <a:gd name="T56" fmla="*/ 675 w 1990"/>
                      <a:gd name="T57" fmla="*/ 1167 h 1954"/>
                      <a:gd name="T58" fmla="*/ 249 w 1990"/>
                      <a:gd name="T59" fmla="*/ 1105 h 1954"/>
                      <a:gd name="T60" fmla="*/ 249 w 1990"/>
                      <a:gd name="T61" fmla="*/ 1444 h 1954"/>
                      <a:gd name="T62" fmla="*/ 803 w 1990"/>
                      <a:gd name="T63" fmla="*/ 1382 h 1954"/>
                      <a:gd name="T64" fmla="*/ 249 w 1990"/>
                      <a:gd name="T65" fmla="*/ 1444 h 1954"/>
                      <a:gd name="T66" fmla="*/ 1179 w 1990"/>
                      <a:gd name="T67" fmla="*/ 961 h 1954"/>
                      <a:gd name="T68" fmla="*/ 1300 w 1990"/>
                      <a:gd name="T69" fmla="*/ 1219 h 1954"/>
                      <a:gd name="T70" fmla="*/ 1604 w 1990"/>
                      <a:gd name="T71" fmla="*/ 858 h 19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1990" h="1954">
                        <a:moveTo>
                          <a:pt x="1231" y="1534"/>
                        </a:moveTo>
                        <a:cubicBezTo>
                          <a:pt x="1258" y="1542"/>
                          <a:pt x="1285" y="1548"/>
                          <a:pt x="1312" y="1552"/>
                        </a:cubicBezTo>
                        <a:cubicBezTo>
                          <a:pt x="1272" y="1665"/>
                          <a:pt x="1165" y="1746"/>
                          <a:pt x="1039" y="1746"/>
                        </a:cubicBezTo>
                        <a:lnTo>
                          <a:pt x="291" y="1746"/>
                        </a:lnTo>
                        <a:cubicBezTo>
                          <a:pt x="131" y="1746"/>
                          <a:pt x="0" y="1615"/>
                          <a:pt x="0" y="1455"/>
                        </a:cubicBezTo>
                        <a:lnTo>
                          <a:pt x="0" y="540"/>
                        </a:lnTo>
                        <a:cubicBezTo>
                          <a:pt x="0" y="380"/>
                          <a:pt x="131" y="249"/>
                          <a:pt x="291" y="249"/>
                        </a:cubicBezTo>
                        <a:lnTo>
                          <a:pt x="515" y="249"/>
                        </a:lnTo>
                        <a:cubicBezTo>
                          <a:pt x="535" y="109"/>
                          <a:pt x="656" y="0"/>
                          <a:pt x="802" y="0"/>
                        </a:cubicBezTo>
                        <a:lnTo>
                          <a:pt x="1205" y="0"/>
                        </a:lnTo>
                        <a:cubicBezTo>
                          <a:pt x="1366" y="0"/>
                          <a:pt x="1496" y="131"/>
                          <a:pt x="1496" y="291"/>
                        </a:cubicBezTo>
                        <a:lnTo>
                          <a:pt x="1496" y="489"/>
                        </a:lnTo>
                        <a:cubicBezTo>
                          <a:pt x="1469" y="484"/>
                          <a:pt x="1441" y="480"/>
                          <a:pt x="1413" y="479"/>
                        </a:cubicBezTo>
                        <a:lnTo>
                          <a:pt x="1413" y="291"/>
                        </a:lnTo>
                        <a:cubicBezTo>
                          <a:pt x="1413" y="176"/>
                          <a:pt x="1320" y="83"/>
                          <a:pt x="1205" y="83"/>
                        </a:cubicBezTo>
                        <a:lnTo>
                          <a:pt x="802" y="83"/>
                        </a:lnTo>
                        <a:cubicBezTo>
                          <a:pt x="701" y="83"/>
                          <a:pt x="617" y="155"/>
                          <a:pt x="598" y="249"/>
                        </a:cubicBezTo>
                        <a:lnTo>
                          <a:pt x="1039" y="249"/>
                        </a:lnTo>
                        <a:cubicBezTo>
                          <a:pt x="1180" y="249"/>
                          <a:pt x="1297" y="349"/>
                          <a:pt x="1324" y="482"/>
                        </a:cubicBezTo>
                        <a:cubicBezTo>
                          <a:pt x="1297" y="485"/>
                          <a:pt x="1270" y="491"/>
                          <a:pt x="1243" y="499"/>
                        </a:cubicBezTo>
                        <a:cubicBezTo>
                          <a:pt x="1224" y="404"/>
                          <a:pt x="1140" y="333"/>
                          <a:pt x="1039" y="333"/>
                        </a:cubicBezTo>
                        <a:lnTo>
                          <a:pt x="291" y="333"/>
                        </a:lnTo>
                        <a:cubicBezTo>
                          <a:pt x="177" y="333"/>
                          <a:pt x="83" y="426"/>
                          <a:pt x="83" y="540"/>
                        </a:cubicBezTo>
                        <a:lnTo>
                          <a:pt x="83" y="1455"/>
                        </a:lnTo>
                        <a:cubicBezTo>
                          <a:pt x="83" y="1569"/>
                          <a:pt x="177" y="1663"/>
                          <a:pt x="291" y="1663"/>
                        </a:cubicBezTo>
                        <a:lnTo>
                          <a:pt x="1039" y="1663"/>
                        </a:lnTo>
                        <a:cubicBezTo>
                          <a:pt x="1126" y="1663"/>
                          <a:pt x="1200" y="1609"/>
                          <a:pt x="1231" y="1534"/>
                        </a:cubicBezTo>
                        <a:close/>
                        <a:moveTo>
                          <a:pt x="1641" y="1453"/>
                        </a:moveTo>
                        <a:cubicBezTo>
                          <a:pt x="1401" y="1591"/>
                          <a:pt x="1093" y="1509"/>
                          <a:pt x="955" y="1269"/>
                        </a:cubicBezTo>
                        <a:cubicBezTo>
                          <a:pt x="816" y="1029"/>
                          <a:pt x="899" y="722"/>
                          <a:pt x="1138" y="583"/>
                        </a:cubicBezTo>
                        <a:cubicBezTo>
                          <a:pt x="1378" y="445"/>
                          <a:pt x="1686" y="527"/>
                          <a:pt x="1824" y="767"/>
                        </a:cubicBezTo>
                        <a:cubicBezTo>
                          <a:pt x="1963" y="1007"/>
                          <a:pt x="1880" y="1314"/>
                          <a:pt x="1641" y="1453"/>
                        </a:cubicBezTo>
                        <a:close/>
                        <a:moveTo>
                          <a:pt x="1599" y="1381"/>
                        </a:moveTo>
                        <a:cubicBezTo>
                          <a:pt x="1799" y="1266"/>
                          <a:pt x="1868" y="1009"/>
                          <a:pt x="1752" y="809"/>
                        </a:cubicBezTo>
                        <a:cubicBezTo>
                          <a:pt x="1637" y="608"/>
                          <a:pt x="1380" y="539"/>
                          <a:pt x="1180" y="655"/>
                        </a:cubicBezTo>
                        <a:cubicBezTo>
                          <a:pt x="980" y="771"/>
                          <a:pt x="911" y="1027"/>
                          <a:pt x="1026" y="1228"/>
                        </a:cubicBezTo>
                        <a:cubicBezTo>
                          <a:pt x="1142" y="1428"/>
                          <a:pt x="1399" y="1497"/>
                          <a:pt x="1599" y="1381"/>
                        </a:cubicBezTo>
                        <a:close/>
                        <a:moveTo>
                          <a:pt x="1767" y="1422"/>
                        </a:moveTo>
                        <a:lnTo>
                          <a:pt x="1551" y="1547"/>
                        </a:lnTo>
                        <a:lnTo>
                          <a:pt x="1717" y="1835"/>
                        </a:lnTo>
                        <a:lnTo>
                          <a:pt x="1933" y="1710"/>
                        </a:lnTo>
                        <a:lnTo>
                          <a:pt x="1767" y="1422"/>
                        </a:lnTo>
                        <a:close/>
                        <a:moveTo>
                          <a:pt x="1956" y="1749"/>
                        </a:moveTo>
                        <a:lnTo>
                          <a:pt x="1739" y="1874"/>
                        </a:lnTo>
                        <a:cubicBezTo>
                          <a:pt x="1774" y="1934"/>
                          <a:pt x="1850" y="1954"/>
                          <a:pt x="1910" y="1919"/>
                        </a:cubicBezTo>
                        <a:cubicBezTo>
                          <a:pt x="1969" y="1885"/>
                          <a:pt x="1990" y="1809"/>
                          <a:pt x="1956" y="1749"/>
                        </a:cubicBezTo>
                        <a:close/>
                        <a:moveTo>
                          <a:pt x="803" y="551"/>
                        </a:moveTo>
                        <a:lnTo>
                          <a:pt x="249" y="551"/>
                        </a:lnTo>
                        <a:lnTo>
                          <a:pt x="249" y="613"/>
                        </a:lnTo>
                        <a:lnTo>
                          <a:pt x="803" y="613"/>
                        </a:lnTo>
                        <a:lnTo>
                          <a:pt x="803" y="551"/>
                        </a:lnTo>
                        <a:close/>
                        <a:moveTo>
                          <a:pt x="675" y="828"/>
                        </a:moveTo>
                        <a:lnTo>
                          <a:pt x="249" y="828"/>
                        </a:lnTo>
                        <a:lnTo>
                          <a:pt x="249" y="890"/>
                        </a:lnTo>
                        <a:lnTo>
                          <a:pt x="675" y="890"/>
                        </a:lnTo>
                        <a:lnTo>
                          <a:pt x="675" y="828"/>
                        </a:lnTo>
                        <a:close/>
                        <a:moveTo>
                          <a:pt x="249" y="1167"/>
                        </a:moveTo>
                        <a:lnTo>
                          <a:pt x="675" y="1167"/>
                        </a:lnTo>
                        <a:lnTo>
                          <a:pt x="675" y="1105"/>
                        </a:lnTo>
                        <a:lnTo>
                          <a:pt x="249" y="1105"/>
                        </a:lnTo>
                        <a:lnTo>
                          <a:pt x="249" y="1167"/>
                        </a:lnTo>
                        <a:close/>
                        <a:moveTo>
                          <a:pt x="249" y="1444"/>
                        </a:moveTo>
                        <a:lnTo>
                          <a:pt x="803" y="1444"/>
                        </a:lnTo>
                        <a:lnTo>
                          <a:pt x="803" y="1382"/>
                        </a:lnTo>
                        <a:lnTo>
                          <a:pt x="249" y="1382"/>
                        </a:lnTo>
                        <a:lnTo>
                          <a:pt x="249" y="1444"/>
                        </a:lnTo>
                        <a:close/>
                        <a:moveTo>
                          <a:pt x="1308" y="1105"/>
                        </a:moveTo>
                        <a:lnTo>
                          <a:pt x="1179" y="961"/>
                        </a:lnTo>
                        <a:lnTo>
                          <a:pt x="1118" y="1017"/>
                        </a:lnTo>
                        <a:lnTo>
                          <a:pt x="1300" y="1219"/>
                        </a:lnTo>
                        <a:lnTo>
                          <a:pt x="1657" y="922"/>
                        </a:lnTo>
                        <a:lnTo>
                          <a:pt x="1604" y="858"/>
                        </a:lnTo>
                        <a:lnTo>
                          <a:pt x="1308" y="110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ED63"/>
                      </a:gs>
                      <a:gs pos="47000">
                        <a:srgbClr val="FE7D40"/>
                      </a:gs>
                      <a:gs pos="100000">
                        <a:srgbClr val="F04485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p14="http://schemas.microsoft.com/office/powerpoint/2010/main" xmlns:a14="http://schemas.microsoft.com/office/drawing/2010/main" xmlns:lc="http://schemas.openxmlformats.org/drawingml/2006/lockedCanvas" xmlns="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p14="http://schemas.microsoft.com/office/powerpoint/2010/main" xmlns:a14="http://schemas.microsoft.com/office/drawing/2010/main" xmlns:lc="http://schemas.openxmlformats.org/drawingml/2006/lockedCanvas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dirty="0">
                      <a:solidFill>
                        <a:schemeClr val="accent2"/>
                      </a:solidFill>
                      <a:latin typeface="Agency FB" panose="020B0503020202020204" pitchFamily="34" charset="0"/>
                      <a:ea typeface="迷你简准圆" panose="03000509000000000000" pitchFamily="65" charset="-122"/>
                    </a:endParaRPr>
                  </a:p>
                </p:txBody>
              </p:sp>
            </p:grpSp>
            <p:sp>
              <p:nvSpPr>
                <p:cNvPr id="180" name="iś1íḋê"/>
                <p:cNvSpPr/>
                <p:nvPr/>
              </p:nvSpPr>
              <p:spPr>
                <a:xfrm rot="10800000">
                  <a:off x="2339175" y="4681376"/>
                  <a:ext cx="334117" cy="288032"/>
                </a:xfrm>
                <a:prstGeom prst="triangle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dirty="0">
                    <a:solidFill>
                      <a:schemeClr val="accent2"/>
                    </a:solidFill>
                    <a:latin typeface="Agency FB" panose="020B0503020202020204" pitchFamily="34" charset="0"/>
                    <a:ea typeface="迷你简准圆" panose="03000509000000000000" pitchFamily="65" charset="-122"/>
                  </a:endParaRPr>
                </a:p>
              </p:txBody>
            </p:sp>
          </p:grpSp>
          <p:grpSp>
            <p:nvGrpSpPr>
              <p:cNvPr id="170" name="íṣļïḓè"/>
              <p:cNvGrpSpPr/>
              <p:nvPr/>
            </p:nvGrpSpPr>
            <p:grpSpPr>
              <a:xfrm>
                <a:off x="8832304" y="1985563"/>
                <a:ext cx="1905000" cy="2079754"/>
                <a:chOff x="1556810" y="2889654"/>
                <a:chExt cx="1905000" cy="2079754"/>
              </a:xfrm>
            </p:grpSpPr>
            <p:grpSp>
              <p:nvGrpSpPr>
                <p:cNvPr id="175" name="îṧľïḑe"/>
                <p:cNvGrpSpPr/>
                <p:nvPr/>
              </p:nvGrpSpPr>
              <p:grpSpPr>
                <a:xfrm>
                  <a:off x="1556810" y="2889654"/>
                  <a:ext cx="1905000" cy="1960650"/>
                  <a:chOff x="5869897" y="6133268"/>
                  <a:chExt cx="3809999" cy="3921300"/>
                </a:xfrm>
              </p:grpSpPr>
              <p:sp>
                <p:nvSpPr>
                  <p:cNvPr id="177" name="íṧļíḑè"/>
                  <p:cNvSpPr/>
                  <p:nvPr/>
                </p:nvSpPr>
                <p:spPr>
                  <a:xfrm>
                    <a:off x="5869897" y="6133268"/>
                    <a:ext cx="3809999" cy="3921300"/>
                  </a:xfrm>
                  <a:prstGeom prst="roundRect">
                    <a:avLst>
                      <a:gd name="adj" fmla="val 3932"/>
                    </a:avLst>
                  </a:prstGeom>
                  <a:solidFill>
                    <a:schemeClr val="bg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dirty="0">
                      <a:solidFill>
                        <a:schemeClr val="accent2"/>
                      </a:solidFill>
                      <a:latin typeface="Agency FB" panose="020B0503020202020204" pitchFamily="34" charset="0"/>
                      <a:ea typeface="迷你简准圆" panose="03000509000000000000" pitchFamily="65" charset="-122"/>
                    </a:endParaRPr>
                  </a:p>
                </p:txBody>
              </p:sp>
              <p:sp>
                <p:nvSpPr>
                  <p:cNvPr id="178" name="îs1îḋè"/>
                  <p:cNvSpPr>
                    <a:spLocks/>
                  </p:cNvSpPr>
                  <p:nvPr/>
                </p:nvSpPr>
                <p:spPr bwMode="auto">
                  <a:xfrm>
                    <a:off x="7338853" y="6939473"/>
                    <a:ext cx="979368" cy="857383"/>
                  </a:xfrm>
                  <a:custGeom>
                    <a:avLst/>
                    <a:gdLst>
                      <a:gd name="T0" fmla="*/ 793 w 853"/>
                      <a:gd name="T1" fmla="*/ 481 h 748"/>
                      <a:gd name="T2" fmla="*/ 840 w 853"/>
                      <a:gd name="T3" fmla="*/ 71 h 748"/>
                      <a:gd name="T4" fmla="*/ 840 w 853"/>
                      <a:gd name="T5" fmla="*/ 45 h 748"/>
                      <a:gd name="T6" fmla="*/ 463 w 853"/>
                      <a:gd name="T7" fmla="*/ 45 h 748"/>
                      <a:gd name="T8" fmla="*/ 449 w 853"/>
                      <a:gd name="T9" fmla="*/ 0 h 748"/>
                      <a:gd name="T10" fmla="*/ 376 w 853"/>
                      <a:gd name="T11" fmla="*/ 13 h 748"/>
                      <a:gd name="T12" fmla="*/ 73 w 853"/>
                      <a:gd name="T13" fmla="*/ 45 h 748"/>
                      <a:gd name="T14" fmla="*/ 0 w 853"/>
                      <a:gd name="T15" fmla="*/ 58 h 748"/>
                      <a:gd name="T16" fmla="*/ 60 w 853"/>
                      <a:gd name="T17" fmla="*/ 71 h 748"/>
                      <a:gd name="T18" fmla="*/ 13 w 853"/>
                      <a:gd name="T19" fmla="*/ 481 h 748"/>
                      <a:gd name="T20" fmla="*/ 13 w 853"/>
                      <a:gd name="T21" fmla="*/ 507 h 748"/>
                      <a:gd name="T22" fmla="*/ 414 w 853"/>
                      <a:gd name="T23" fmla="*/ 507 h 748"/>
                      <a:gd name="T24" fmla="*/ 413 w 853"/>
                      <a:gd name="T25" fmla="*/ 565 h 748"/>
                      <a:gd name="T26" fmla="*/ 216 w 853"/>
                      <a:gd name="T27" fmla="*/ 721 h 748"/>
                      <a:gd name="T28" fmla="*/ 216 w 853"/>
                      <a:gd name="T29" fmla="*/ 747 h 748"/>
                      <a:gd name="T30" fmla="*/ 314 w 853"/>
                      <a:gd name="T31" fmla="*/ 748 h 748"/>
                      <a:gd name="T32" fmla="*/ 425 w 853"/>
                      <a:gd name="T33" fmla="*/ 747 h 748"/>
                      <a:gd name="T34" fmla="*/ 428 w 853"/>
                      <a:gd name="T35" fmla="*/ 747 h 748"/>
                      <a:gd name="T36" fmla="*/ 539 w 853"/>
                      <a:gd name="T37" fmla="*/ 748 h 748"/>
                      <a:gd name="T38" fmla="*/ 643 w 853"/>
                      <a:gd name="T39" fmla="*/ 747 h 748"/>
                      <a:gd name="T40" fmla="*/ 643 w 853"/>
                      <a:gd name="T41" fmla="*/ 721 h 748"/>
                      <a:gd name="T42" fmla="*/ 440 w 853"/>
                      <a:gd name="T43" fmla="*/ 565 h 748"/>
                      <a:gd name="T44" fmla="*/ 440 w 853"/>
                      <a:gd name="T45" fmla="*/ 507 h 748"/>
                      <a:gd name="T46" fmla="*/ 840 w 853"/>
                      <a:gd name="T47" fmla="*/ 507 h 748"/>
                      <a:gd name="T48" fmla="*/ 840 w 853"/>
                      <a:gd name="T49" fmla="*/ 481 h 748"/>
                      <a:gd name="T50" fmla="*/ 413 w 853"/>
                      <a:gd name="T51" fmla="*/ 721 h 748"/>
                      <a:gd name="T52" fmla="*/ 413 w 853"/>
                      <a:gd name="T53" fmla="*/ 612 h 748"/>
                      <a:gd name="T54" fmla="*/ 440 w 853"/>
                      <a:gd name="T55" fmla="*/ 721 h 748"/>
                      <a:gd name="T56" fmla="*/ 514 w 853"/>
                      <a:gd name="T57" fmla="*/ 721 h 748"/>
                      <a:gd name="T58" fmla="*/ 436 w 853"/>
                      <a:gd name="T59" fmla="*/ 26 h 748"/>
                      <a:gd name="T60" fmla="*/ 402 w 853"/>
                      <a:gd name="T61" fmla="*/ 45 h 748"/>
                      <a:gd name="T62" fmla="*/ 87 w 853"/>
                      <a:gd name="T63" fmla="*/ 481 h 748"/>
                      <a:gd name="T64" fmla="*/ 389 w 853"/>
                      <a:gd name="T65" fmla="*/ 71 h 748"/>
                      <a:gd name="T66" fmla="*/ 767 w 853"/>
                      <a:gd name="T67" fmla="*/ 71 h 748"/>
                      <a:gd name="T68" fmla="*/ 87 w 853"/>
                      <a:gd name="T69" fmla="*/ 481 h 7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853" h="748">
                        <a:moveTo>
                          <a:pt x="840" y="481"/>
                        </a:moveTo>
                        <a:lnTo>
                          <a:pt x="793" y="481"/>
                        </a:lnTo>
                        <a:lnTo>
                          <a:pt x="793" y="71"/>
                        </a:lnTo>
                        <a:lnTo>
                          <a:pt x="840" y="71"/>
                        </a:lnTo>
                        <a:cubicBezTo>
                          <a:pt x="847" y="71"/>
                          <a:pt x="853" y="65"/>
                          <a:pt x="853" y="58"/>
                        </a:cubicBezTo>
                        <a:cubicBezTo>
                          <a:pt x="853" y="51"/>
                          <a:pt x="847" y="45"/>
                          <a:pt x="840" y="45"/>
                        </a:cubicBezTo>
                        <a:lnTo>
                          <a:pt x="780" y="45"/>
                        </a:lnTo>
                        <a:lnTo>
                          <a:pt x="463" y="45"/>
                        </a:lnTo>
                        <a:lnTo>
                          <a:pt x="463" y="13"/>
                        </a:lnTo>
                        <a:cubicBezTo>
                          <a:pt x="463" y="6"/>
                          <a:pt x="457" y="0"/>
                          <a:pt x="449" y="0"/>
                        </a:cubicBezTo>
                        <a:lnTo>
                          <a:pt x="389" y="0"/>
                        </a:lnTo>
                        <a:cubicBezTo>
                          <a:pt x="382" y="0"/>
                          <a:pt x="376" y="6"/>
                          <a:pt x="376" y="13"/>
                        </a:cubicBezTo>
                        <a:lnTo>
                          <a:pt x="376" y="45"/>
                        </a:lnTo>
                        <a:lnTo>
                          <a:pt x="73" y="45"/>
                        </a:lnTo>
                        <a:lnTo>
                          <a:pt x="13" y="45"/>
                        </a:lnTo>
                        <a:cubicBezTo>
                          <a:pt x="6" y="45"/>
                          <a:pt x="0" y="51"/>
                          <a:pt x="0" y="58"/>
                        </a:cubicBezTo>
                        <a:cubicBezTo>
                          <a:pt x="0" y="65"/>
                          <a:pt x="6" y="71"/>
                          <a:pt x="13" y="71"/>
                        </a:cubicBezTo>
                        <a:lnTo>
                          <a:pt x="60" y="71"/>
                        </a:lnTo>
                        <a:lnTo>
                          <a:pt x="60" y="481"/>
                        </a:lnTo>
                        <a:lnTo>
                          <a:pt x="13" y="481"/>
                        </a:lnTo>
                        <a:cubicBezTo>
                          <a:pt x="6" y="481"/>
                          <a:pt x="0" y="487"/>
                          <a:pt x="0" y="494"/>
                        </a:cubicBezTo>
                        <a:cubicBezTo>
                          <a:pt x="0" y="501"/>
                          <a:pt x="6" y="507"/>
                          <a:pt x="13" y="507"/>
                        </a:cubicBezTo>
                        <a:lnTo>
                          <a:pt x="73" y="507"/>
                        </a:lnTo>
                        <a:lnTo>
                          <a:pt x="414" y="507"/>
                        </a:lnTo>
                        <a:cubicBezTo>
                          <a:pt x="414" y="508"/>
                          <a:pt x="413" y="508"/>
                          <a:pt x="413" y="509"/>
                        </a:cubicBezTo>
                        <a:lnTo>
                          <a:pt x="413" y="565"/>
                        </a:lnTo>
                        <a:lnTo>
                          <a:pt x="307" y="721"/>
                        </a:lnTo>
                        <a:lnTo>
                          <a:pt x="216" y="721"/>
                        </a:lnTo>
                        <a:cubicBezTo>
                          <a:pt x="209" y="721"/>
                          <a:pt x="203" y="727"/>
                          <a:pt x="203" y="734"/>
                        </a:cubicBezTo>
                        <a:cubicBezTo>
                          <a:pt x="203" y="741"/>
                          <a:pt x="209" y="747"/>
                          <a:pt x="216" y="747"/>
                        </a:cubicBezTo>
                        <a:lnTo>
                          <a:pt x="312" y="747"/>
                        </a:lnTo>
                        <a:cubicBezTo>
                          <a:pt x="312" y="748"/>
                          <a:pt x="313" y="748"/>
                          <a:pt x="314" y="748"/>
                        </a:cubicBezTo>
                        <a:cubicBezTo>
                          <a:pt x="315" y="748"/>
                          <a:pt x="316" y="748"/>
                          <a:pt x="317" y="747"/>
                        </a:cubicBezTo>
                        <a:lnTo>
                          <a:pt x="425" y="747"/>
                        </a:lnTo>
                        <a:cubicBezTo>
                          <a:pt x="426" y="747"/>
                          <a:pt x="426" y="748"/>
                          <a:pt x="427" y="748"/>
                        </a:cubicBezTo>
                        <a:cubicBezTo>
                          <a:pt x="427" y="748"/>
                          <a:pt x="428" y="747"/>
                          <a:pt x="428" y="747"/>
                        </a:cubicBezTo>
                        <a:lnTo>
                          <a:pt x="537" y="747"/>
                        </a:lnTo>
                        <a:cubicBezTo>
                          <a:pt x="537" y="748"/>
                          <a:pt x="538" y="748"/>
                          <a:pt x="539" y="748"/>
                        </a:cubicBezTo>
                        <a:cubicBezTo>
                          <a:pt x="540" y="748"/>
                          <a:pt x="541" y="748"/>
                          <a:pt x="542" y="747"/>
                        </a:cubicBezTo>
                        <a:lnTo>
                          <a:pt x="643" y="747"/>
                        </a:lnTo>
                        <a:cubicBezTo>
                          <a:pt x="650" y="747"/>
                          <a:pt x="656" y="741"/>
                          <a:pt x="656" y="734"/>
                        </a:cubicBezTo>
                        <a:cubicBezTo>
                          <a:pt x="656" y="727"/>
                          <a:pt x="650" y="721"/>
                          <a:pt x="643" y="721"/>
                        </a:cubicBezTo>
                        <a:lnTo>
                          <a:pt x="546" y="721"/>
                        </a:lnTo>
                        <a:lnTo>
                          <a:pt x="440" y="565"/>
                        </a:lnTo>
                        <a:lnTo>
                          <a:pt x="440" y="509"/>
                        </a:lnTo>
                        <a:cubicBezTo>
                          <a:pt x="440" y="508"/>
                          <a:pt x="440" y="508"/>
                          <a:pt x="440" y="507"/>
                        </a:cubicBezTo>
                        <a:lnTo>
                          <a:pt x="780" y="507"/>
                        </a:lnTo>
                        <a:lnTo>
                          <a:pt x="840" y="507"/>
                        </a:lnTo>
                        <a:cubicBezTo>
                          <a:pt x="847" y="507"/>
                          <a:pt x="853" y="501"/>
                          <a:pt x="853" y="494"/>
                        </a:cubicBezTo>
                        <a:cubicBezTo>
                          <a:pt x="853" y="487"/>
                          <a:pt x="847" y="481"/>
                          <a:pt x="840" y="481"/>
                        </a:cubicBezTo>
                        <a:close/>
                        <a:moveTo>
                          <a:pt x="413" y="612"/>
                        </a:moveTo>
                        <a:lnTo>
                          <a:pt x="413" y="721"/>
                        </a:lnTo>
                        <a:lnTo>
                          <a:pt x="339" y="721"/>
                        </a:lnTo>
                        <a:lnTo>
                          <a:pt x="413" y="612"/>
                        </a:lnTo>
                        <a:close/>
                        <a:moveTo>
                          <a:pt x="514" y="721"/>
                        </a:moveTo>
                        <a:lnTo>
                          <a:pt x="440" y="721"/>
                        </a:lnTo>
                        <a:lnTo>
                          <a:pt x="440" y="612"/>
                        </a:lnTo>
                        <a:lnTo>
                          <a:pt x="514" y="721"/>
                        </a:lnTo>
                        <a:close/>
                        <a:moveTo>
                          <a:pt x="402" y="26"/>
                        </a:moveTo>
                        <a:lnTo>
                          <a:pt x="436" y="26"/>
                        </a:lnTo>
                        <a:lnTo>
                          <a:pt x="436" y="45"/>
                        </a:lnTo>
                        <a:lnTo>
                          <a:pt x="402" y="45"/>
                        </a:lnTo>
                        <a:lnTo>
                          <a:pt x="402" y="26"/>
                        </a:lnTo>
                        <a:close/>
                        <a:moveTo>
                          <a:pt x="87" y="481"/>
                        </a:moveTo>
                        <a:lnTo>
                          <a:pt x="87" y="71"/>
                        </a:lnTo>
                        <a:lnTo>
                          <a:pt x="389" y="71"/>
                        </a:lnTo>
                        <a:lnTo>
                          <a:pt x="449" y="71"/>
                        </a:lnTo>
                        <a:lnTo>
                          <a:pt x="767" y="71"/>
                        </a:lnTo>
                        <a:lnTo>
                          <a:pt x="767" y="481"/>
                        </a:lnTo>
                        <a:lnTo>
                          <a:pt x="87" y="48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ED63"/>
                      </a:gs>
                      <a:gs pos="47000">
                        <a:srgbClr val="FE7D40"/>
                      </a:gs>
                      <a:gs pos="100000">
                        <a:srgbClr val="F04485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p14="http://schemas.microsoft.com/office/powerpoint/2010/main" xmlns:a14="http://schemas.microsoft.com/office/drawing/2010/main" xmlns:lc="http://schemas.openxmlformats.org/drawingml/2006/lockedCanvas" xmlns="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p14="http://schemas.microsoft.com/office/powerpoint/2010/main" xmlns:a14="http://schemas.microsoft.com/office/drawing/2010/main" xmlns:lc="http://schemas.openxmlformats.org/drawingml/2006/lockedCanvas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dirty="0">
                      <a:solidFill>
                        <a:schemeClr val="accent2"/>
                      </a:solidFill>
                      <a:latin typeface="Agency FB" panose="020B0503020202020204" pitchFamily="34" charset="0"/>
                      <a:ea typeface="迷你简准圆" panose="03000509000000000000" pitchFamily="65" charset="-122"/>
                    </a:endParaRPr>
                  </a:p>
                </p:txBody>
              </p:sp>
            </p:grpSp>
            <p:sp>
              <p:nvSpPr>
                <p:cNvPr id="176" name="íṣ1iḓe"/>
                <p:cNvSpPr/>
                <p:nvPr/>
              </p:nvSpPr>
              <p:spPr>
                <a:xfrm rot="10800000">
                  <a:off x="2339175" y="4681376"/>
                  <a:ext cx="334117" cy="288032"/>
                </a:xfrm>
                <a:prstGeom prst="triangle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dirty="0">
                    <a:solidFill>
                      <a:schemeClr val="accent2"/>
                    </a:solidFill>
                    <a:latin typeface="Agency FB" panose="020B0503020202020204" pitchFamily="34" charset="0"/>
                    <a:ea typeface="迷你简准圆" panose="03000509000000000000" pitchFamily="65" charset="-122"/>
                  </a:endParaRPr>
                </a:p>
              </p:txBody>
            </p:sp>
          </p:grpSp>
          <p:sp>
            <p:nvSpPr>
              <p:cNvPr id="171" name="iSľiḓê"/>
              <p:cNvSpPr/>
              <p:nvPr/>
            </p:nvSpPr>
            <p:spPr>
              <a:xfrm>
                <a:off x="7255558" y="4194668"/>
                <a:ext cx="480094" cy="480218"/>
              </a:xfrm>
              <a:prstGeom prst="ellipse">
                <a:avLst/>
              </a:prstGeom>
              <a:solidFill>
                <a:schemeClr val="bg1"/>
              </a:solidFill>
              <a:ln w="25400" cap="flat" cmpd="sng">
                <a:solidFill>
                  <a:srgbClr val="FFC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lIns="0" tIns="0" rIns="0" bIns="0" anchor="ctr" anchorCtr="0">
                <a:norm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gency FB" panose="020B0503020202020204" pitchFamily="34" charset="0"/>
                    <a:ea typeface="迷你简准圆" panose="03000509000000000000" pitchFamily="65" charset="-122"/>
                  </a:rPr>
                  <a:t>3</a:t>
                </a:r>
              </a:p>
            </p:txBody>
          </p:sp>
          <p:sp>
            <p:nvSpPr>
              <p:cNvPr id="172" name="îṣḻíḋê"/>
              <p:cNvSpPr/>
              <p:nvPr/>
            </p:nvSpPr>
            <p:spPr>
              <a:xfrm>
                <a:off x="4933168" y="4194668"/>
                <a:ext cx="480094" cy="480218"/>
              </a:xfrm>
              <a:prstGeom prst="ellipse">
                <a:avLst/>
              </a:prstGeom>
              <a:solidFill>
                <a:schemeClr val="bg1"/>
              </a:solidFill>
              <a:ln w="25400" cap="flat" cmpd="sng">
                <a:solidFill>
                  <a:srgbClr val="FFC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lIns="0" tIns="0" rIns="0" bIns="0" anchor="ctr" anchorCtr="0">
                <a:norm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gency FB" panose="020B0503020202020204" pitchFamily="34" charset="0"/>
                    <a:ea typeface="迷你简准圆" panose="03000509000000000000" pitchFamily="65" charset="-122"/>
                  </a:rPr>
                  <a:t>2</a:t>
                </a:r>
              </a:p>
            </p:txBody>
          </p:sp>
          <p:sp>
            <p:nvSpPr>
              <p:cNvPr id="173" name="î$ḻîḍé"/>
              <p:cNvSpPr/>
              <p:nvPr/>
            </p:nvSpPr>
            <p:spPr>
              <a:xfrm>
                <a:off x="2610778" y="4194668"/>
                <a:ext cx="480094" cy="480218"/>
              </a:xfrm>
              <a:prstGeom prst="ellipse">
                <a:avLst/>
              </a:prstGeom>
              <a:solidFill>
                <a:schemeClr val="bg1"/>
              </a:solidFill>
              <a:ln w="25400" cap="flat" cmpd="sng">
                <a:solidFill>
                  <a:srgbClr val="FFC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lIns="0" tIns="0" rIns="0" bIns="0" anchor="ctr" anchorCtr="0">
                <a:norm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gency FB" panose="020B0503020202020204" pitchFamily="34" charset="0"/>
                    <a:ea typeface="迷你简准圆" panose="03000509000000000000" pitchFamily="65" charset="-122"/>
                  </a:rPr>
                  <a:t>1</a:t>
                </a:r>
              </a:p>
            </p:txBody>
          </p:sp>
          <p:sp>
            <p:nvSpPr>
              <p:cNvPr id="174" name="iṩlíḍè"/>
              <p:cNvSpPr/>
              <p:nvPr/>
            </p:nvSpPr>
            <p:spPr>
              <a:xfrm>
                <a:off x="9541680" y="4194668"/>
                <a:ext cx="480094" cy="480218"/>
              </a:xfrm>
              <a:prstGeom prst="ellipse">
                <a:avLst/>
              </a:prstGeom>
              <a:solidFill>
                <a:schemeClr val="bg1"/>
              </a:solidFill>
              <a:ln w="25400" cap="flat" cmpd="sng">
                <a:solidFill>
                  <a:srgbClr val="FFC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lIns="0" tIns="0" rIns="0" bIns="0" anchor="ctr" anchorCtr="0">
                <a:norm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gency FB" panose="020B0503020202020204" pitchFamily="34" charset="0"/>
                    <a:ea typeface="迷你简准圆" panose="03000509000000000000" pitchFamily="65" charset="-122"/>
                  </a:rPr>
                  <a:t>4</a:t>
                </a:r>
              </a:p>
            </p:txBody>
          </p:sp>
        </p:grpSp>
      </p:grpSp>
      <p:sp>
        <p:nvSpPr>
          <p:cNvPr id="52" name="文本框 51"/>
          <p:cNvSpPr txBox="1"/>
          <p:nvPr/>
        </p:nvSpPr>
        <p:spPr>
          <a:xfrm>
            <a:off x="1946136" y="3122562"/>
            <a:ext cx="1761256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年度工作概述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4148128" y="3122562"/>
            <a:ext cx="1761256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年度工作概述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6291982" y="3122562"/>
            <a:ext cx="1761256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年度工作概述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8495704" y="3122562"/>
            <a:ext cx="1761256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年度工作概述</a:t>
            </a:r>
          </a:p>
        </p:txBody>
      </p:sp>
      <p:sp>
        <p:nvSpPr>
          <p:cNvPr id="193" name="文本框 192"/>
          <p:cNvSpPr txBox="1"/>
          <p:nvPr/>
        </p:nvSpPr>
        <p:spPr>
          <a:xfrm>
            <a:off x="1929029" y="4741001"/>
            <a:ext cx="1761256" cy="101341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The user can demonstrate on a projector or computer, or </a:t>
            </a:r>
            <a:r>
              <a:rPr lang="en-US" altLang="zh-CN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presentation 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and make it </a:t>
            </a:r>
            <a:r>
              <a:rPr lang="en-US" altLang="zh-CN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film 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to be used </a:t>
            </a:r>
          </a:p>
        </p:txBody>
      </p:sp>
      <p:sp>
        <p:nvSpPr>
          <p:cNvPr id="194" name="文本框 193"/>
          <p:cNvSpPr txBox="1"/>
          <p:nvPr/>
        </p:nvSpPr>
        <p:spPr>
          <a:xfrm>
            <a:off x="4148128" y="4741001"/>
            <a:ext cx="1761256" cy="101341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The user can demonstrate on a projector or computer, or </a:t>
            </a:r>
            <a:r>
              <a:rPr lang="en-US" altLang="zh-CN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presentation 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and make it </a:t>
            </a:r>
            <a:r>
              <a:rPr lang="en-US" altLang="zh-CN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film 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to be used </a:t>
            </a:r>
          </a:p>
        </p:txBody>
      </p:sp>
      <p:sp>
        <p:nvSpPr>
          <p:cNvPr id="195" name="文本框 194"/>
          <p:cNvSpPr txBox="1"/>
          <p:nvPr/>
        </p:nvSpPr>
        <p:spPr>
          <a:xfrm>
            <a:off x="6321917" y="4741001"/>
            <a:ext cx="1761256" cy="101341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The user can demonstrate on a projector or computer, or </a:t>
            </a:r>
            <a:r>
              <a:rPr lang="en-US" altLang="zh-CN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presentation 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and make it </a:t>
            </a:r>
            <a:r>
              <a:rPr lang="en-US" altLang="zh-CN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film 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to be used </a:t>
            </a:r>
          </a:p>
        </p:txBody>
      </p:sp>
      <p:sp>
        <p:nvSpPr>
          <p:cNvPr id="196" name="文本框 195"/>
          <p:cNvSpPr txBox="1"/>
          <p:nvPr/>
        </p:nvSpPr>
        <p:spPr>
          <a:xfrm>
            <a:off x="8467500" y="4741001"/>
            <a:ext cx="1761256" cy="101341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The user can demonstrate on a projector or computer, or </a:t>
            </a:r>
            <a:r>
              <a:rPr lang="en-US" altLang="zh-CN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presentation 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and make it </a:t>
            </a:r>
            <a:r>
              <a:rPr lang="en-US" altLang="zh-CN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film 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to be used 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874713" y="245125"/>
            <a:ext cx="2646879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年度工作概述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874713" y="738236"/>
            <a:ext cx="3961607" cy="24622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000" dirty="0" smtClean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print </a:t>
            </a:r>
            <a:r>
              <a: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the presentation and make it into a </a:t>
            </a:r>
            <a:r>
              <a:rPr lang="en-US" altLang="zh-CN" sz="1000" dirty="0" smtClean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film </a:t>
            </a:r>
            <a:r>
              <a: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a wider field</a:t>
            </a:r>
          </a:p>
        </p:txBody>
      </p:sp>
    </p:spTree>
    <p:extLst>
      <p:ext uri="{BB962C8B-B14F-4D97-AF65-F5344CB8AC3E}">
        <p14:creationId xmlns:p14="http://schemas.microsoft.com/office/powerpoint/2010/main" val="75963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  <p:bldP spid="193" grpId="0"/>
      <p:bldP spid="194" grpId="0"/>
      <p:bldP spid="195" grpId="0"/>
      <p:bldP spid="19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-1451429" y="-4105729"/>
            <a:ext cx="15094858" cy="15094858"/>
            <a:chOff x="-1451429" y="-4105729"/>
            <a:chExt cx="15094858" cy="15094858"/>
          </a:xfrm>
        </p:grpSpPr>
        <p:sp>
          <p:nvSpPr>
            <p:cNvPr id="7" name="同心圆 6"/>
            <p:cNvSpPr/>
            <p:nvPr/>
          </p:nvSpPr>
          <p:spPr>
            <a:xfrm>
              <a:off x="444500" y="-2222500"/>
              <a:ext cx="11303000" cy="11303000"/>
            </a:xfrm>
            <a:prstGeom prst="donut">
              <a:avLst>
                <a:gd name="adj" fmla="val 15217"/>
              </a:avLst>
            </a:prstGeom>
            <a:gradFill flip="none" rotWithShape="1">
              <a:gsLst>
                <a:gs pos="64000">
                  <a:schemeClr val="bg1">
                    <a:alpha val="0"/>
                  </a:schemeClr>
                </a:gs>
                <a:gs pos="0">
                  <a:srgbClr val="BEEEF9"/>
                </a:gs>
                <a:gs pos="30000">
                  <a:srgbClr val="BEEEF9">
                    <a:alpha val="33000"/>
                  </a:srgb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迷你简准圆" panose="03000509000000000000" pitchFamily="65" charset="-122"/>
              </a:endParaRPr>
            </a:p>
          </p:txBody>
        </p:sp>
        <p:sp>
          <p:nvSpPr>
            <p:cNvPr id="8" name="同心圆 7"/>
            <p:cNvSpPr/>
            <p:nvPr/>
          </p:nvSpPr>
          <p:spPr>
            <a:xfrm>
              <a:off x="-1451429" y="-4105729"/>
              <a:ext cx="15094858" cy="15094858"/>
            </a:xfrm>
            <a:prstGeom prst="donut">
              <a:avLst>
                <a:gd name="adj" fmla="val 15217"/>
              </a:avLst>
            </a:prstGeom>
            <a:gradFill flip="none" rotWithShape="1">
              <a:gsLst>
                <a:gs pos="64000">
                  <a:schemeClr val="bg1">
                    <a:alpha val="0"/>
                  </a:schemeClr>
                </a:gs>
                <a:gs pos="0">
                  <a:srgbClr val="BEEEF9"/>
                </a:gs>
                <a:gs pos="30000">
                  <a:srgbClr val="BEEEF9">
                    <a:alpha val="33000"/>
                  </a:srgb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迷你简准圆" panose="03000509000000000000" pitchFamily="65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997199" y="330201"/>
            <a:ext cx="6197600" cy="6197598"/>
            <a:chOff x="3342893" y="675893"/>
            <a:chExt cx="5506212" cy="5506212"/>
          </a:xfrm>
        </p:grpSpPr>
        <p:sp>
          <p:nvSpPr>
            <p:cNvPr id="9" name="椭圆 8"/>
            <p:cNvSpPr/>
            <p:nvPr/>
          </p:nvSpPr>
          <p:spPr>
            <a:xfrm>
              <a:off x="3672114" y="1005114"/>
              <a:ext cx="4847772" cy="48477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迷你简准圆" panose="03000509000000000000" pitchFamily="65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342893" y="675893"/>
              <a:ext cx="5506212" cy="5506212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迷你简准圆" panose="03000509000000000000" pitchFamily="65" charset="-122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105" y="1553296"/>
            <a:ext cx="3789790" cy="178539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946400" y="3589003"/>
            <a:ext cx="629920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感谢您的观看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迷你简准圆" panose="03000509000000000000" pitchFamily="65" charset="-122"/>
              <a:ea typeface="迷你简准圆" panose="03000509000000000000" pitchFamily="65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572000" y="4450119"/>
            <a:ext cx="3048000" cy="5078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The user can demonstrate on a projector or computer, or print the presentation and make it into a film to be used in a wider field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5213350" y="5221744"/>
            <a:ext cx="1765300" cy="316802"/>
            <a:chOff x="1244534" y="3522134"/>
            <a:chExt cx="1765300" cy="316802"/>
          </a:xfrm>
        </p:grpSpPr>
        <p:sp>
          <p:nvSpPr>
            <p:cNvPr id="17" name="圆角矩形 16"/>
            <p:cNvSpPr/>
            <p:nvPr/>
          </p:nvSpPr>
          <p:spPr>
            <a:xfrm>
              <a:off x="1244534" y="3522134"/>
              <a:ext cx="1765300" cy="31680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64000">
                  <a:srgbClr val="FE5157"/>
                </a:gs>
                <a:gs pos="0">
                  <a:srgbClr val="FFED63"/>
                </a:gs>
                <a:gs pos="28000">
                  <a:srgbClr val="FE7D40"/>
                </a:gs>
                <a:gs pos="100000">
                  <a:srgbClr val="F04485"/>
                </a:gs>
              </a:gsLst>
              <a:lin ang="0" scaled="1"/>
              <a:tileRect/>
            </a:gradFill>
            <a:ln>
              <a:noFill/>
            </a:ln>
            <a:scene3d>
              <a:camera prst="orthographicFront"/>
              <a:lightRig rig="glow" dir="t"/>
            </a:scene3d>
            <a:sp3d prstMaterial="plastic">
              <a:bevelT w="38100" h="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迷你简准圆" panose="03000509000000000000" pitchFamily="65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391641" y="3526647"/>
              <a:ext cx="14710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汇报人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：某小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图</a:t>
              </a:r>
              <a:endParaRPr lang="zh-CN" altLang="en-US" sz="1400" dirty="0">
                <a:solidFill>
                  <a:schemeClr val="bg1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313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-1451429" y="-4105729"/>
            <a:ext cx="15094858" cy="15094858"/>
            <a:chOff x="-1451429" y="-4105729"/>
            <a:chExt cx="15094858" cy="15094858"/>
          </a:xfrm>
        </p:grpSpPr>
        <p:sp>
          <p:nvSpPr>
            <p:cNvPr id="40" name="同心圆 39"/>
            <p:cNvSpPr/>
            <p:nvPr/>
          </p:nvSpPr>
          <p:spPr>
            <a:xfrm>
              <a:off x="444500" y="-2222500"/>
              <a:ext cx="11303000" cy="11303000"/>
            </a:xfrm>
            <a:prstGeom prst="donut">
              <a:avLst>
                <a:gd name="adj" fmla="val 15217"/>
              </a:avLst>
            </a:prstGeom>
            <a:gradFill flip="none" rotWithShape="1">
              <a:gsLst>
                <a:gs pos="64000">
                  <a:schemeClr val="bg1">
                    <a:alpha val="0"/>
                  </a:schemeClr>
                </a:gs>
                <a:gs pos="0">
                  <a:srgbClr val="BEEEF9"/>
                </a:gs>
                <a:gs pos="30000">
                  <a:srgbClr val="BEEEF9">
                    <a:alpha val="33000"/>
                  </a:srgb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迷你简准圆" panose="03000509000000000000" pitchFamily="65" charset="-122"/>
              </a:endParaRPr>
            </a:p>
          </p:txBody>
        </p:sp>
        <p:sp>
          <p:nvSpPr>
            <p:cNvPr id="41" name="同心圆 40"/>
            <p:cNvSpPr/>
            <p:nvPr/>
          </p:nvSpPr>
          <p:spPr>
            <a:xfrm>
              <a:off x="-1451429" y="-4105729"/>
              <a:ext cx="15094858" cy="15094858"/>
            </a:xfrm>
            <a:prstGeom prst="donut">
              <a:avLst>
                <a:gd name="adj" fmla="val 15217"/>
              </a:avLst>
            </a:prstGeom>
            <a:gradFill flip="none" rotWithShape="1">
              <a:gsLst>
                <a:gs pos="64000">
                  <a:schemeClr val="bg1">
                    <a:alpha val="0"/>
                  </a:schemeClr>
                </a:gs>
                <a:gs pos="0">
                  <a:srgbClr val="BEEEF9"/>
                </a:gs>
                <a:gs pos="30000">
                  <a:srgbClr val="BEEEF9">
                    <a:alpha val="33000"/>
                  </a:srgb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迷你简准圆" panose="03000509000000000000" pitchFamily="65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224640" y="4444019"/>
            <a:ext cx="2338620" cy="826132"/>
            <a:chOff x="1043210" y="3927011"/>
            <a:chExt cx="2338620" cy="826132"/>
          </a:xfrm>
        </p:grpSpPr>
        <p:sp>
          <p:nvSpPr>
            <p:cNvPr id="16" name="文本框 15"/>
            <p:cNvSpPr txBox="1"/>
            <p:nvPr/>
          </p:nvSpPr>
          <p:spPr>
            <a:xfrm>
              <a:off x="1196857" y="3927011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年度工作概述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043210" y="4353033"/>
              <a:ext cx="23386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0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print </a:t>
              </a:r>
              <a:r>
                <a:rPr lang="en-US" altLang="zh-CN" sz="1000" dirty="0">
                  <a:solidFill>
                    <a:schemeClr val="bg1"/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the presentation and make it into a </a:t>
              </a:r>
              <a:r>
                <a:rPr lang="en-US" altLang="zh-CN" sz="10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film </a:t>
              </a:r>
              <a:r>
                <a:rPr lang="en-US" altLang="zh-CN" sz="1000" dirty="0">
                  <a:solidFill>
                    <a:schemeClr val="bg1"/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a wider field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692673" y="4444019"/>
            <a:ext cx="2338620" cy="826132"/>
            <a:chOff x="1043210" y="3927011"/>
            <a:chExt cx="2338620" cy="826132"/>
          </a:xfrm>
        </p:grpSpPr>
        <p:sp>
          <p:nvSpPr>
            <p:cNvPr id="20" name="文本框 19"/>
            <p:cNvSpPr txBox="1"/>
            <p:nvPr/>
          </p:nvSpPr>
          <p:spPr>
            <a:xfrm>
              <a:off x="1196857" y="3927011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工作完成情况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043210" y="4353033"/>
              <a:ext cx="23386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0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print </a:t>
              </a:r>
              <a:r>
                <a:rPr lang="en-US" altLang="zh-CN" sz="1000" dirty="0">
                  <a:solidFill>
                    <a:schemeClr val="bg1"/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the presentation and make it into a </a:t>
              </a:r>
              <a:r>
                <a:rPr lang="en-US" altLang="zh-CN" sz="10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film </a:t>
              </a:r>
              <a:r>
                <a:rPr lang="en-US" altLang="zh-CN" sz="1000" dirty="0">
                  <a:solidFill>
                    <a:schemeClr val="bg1"/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a wider field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160706" y="4444019"/>
            <a:ext cx="2338620" cy="826132"/>
            <a:chOff x="1043210" y="3927011"/>
            <a:chExt cx="2338620" cy="826132"/>
          </a:xfrm>
        </p:grpSpPr>
        <p:sp>
          <p:nvSpPr>
            <p:cNvPr id="23" name="文本框 22"/>
            <p:cNvSpPr txBox="1"/>
            <p:nvPr/>
          </p:nvSpPr>
          <p:spPr>
            <a:xfrm>
              <a:off x="1196857" y="3927011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工作存在不足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043210" y="4353033"/>
              <a:ext cx="23386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0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print </a:t>
              </a:r>
              <a:r>
                <a:rPr lang="en-US" altLang="zh-CN" sz="1000" dirty="0">
                  <a:solidFill>
                    <a:schemeClr val="bg1"/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the presentation and make it into a </a:t>
              </a:r>
              <a:r>
                <a:rPr lang="en-US" altLang="zh-CN" sz="10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film </a:t>
              </a:r>
              <a:r>
                <a:rPr lang="en-US" altLang="zh-CN" sz="1000" dirty="0">
                  <a:solidFill>
                    <a:schemeClr val="bg1"/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a wider field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628740" y="4444019"/>
            <a:ext cx="2338620" cy="826132"/>
            <a:chOff x="1043210" y="3927011"/>
            <a:chExt cx="2338620" cy="826132"/>
          </a:xfrm>
        </p:grpSpPr>
        <p:sp>
          <p:nvSpPr>
            <p:cNvPr id="26" name="文本框 25"/>
            <p:cNvSpPr txBox="1"/>
            <p:nvPr/>
          </p:nvSpPr>
          <p:spPr>
            <a:xfrm>
              <a:off x="1196857" y="3927011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明年工作计划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043210" y="4353033"/>
              <a:ext cx="23386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0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print </a:t>
              </a:r>
              <a:r>
                <a:rPr lang="en-US" altLang="zh-CN" sz="1000" dirty="0">
                  <a:solidFill>
                    <a:schemeClr val="bg1"/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the presentation and make it into a </a:t>
              </a:r>
              <a:r>
                <a:rPr lang="en-US" altLang="zh-CN" sz="10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film </a:t>
              </a:r>
              <a:r>
                <a:rPr lang="en-US" altLang="zh-CN" sz="1000" dirty="0">
                  <a:solidFill>
                    <a:schemeClr val="bg1"/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a wider field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678219" y="815183"/>
            <a:ext cx="2835562" cy="621160"/>
            <a:chOff x="1244534" y="3522134"/>
            <a:chExt cx="1765300" cy="316802"/>
          </a:xfrm>
        </p:grpSpPr>
        <p:sp>
          <p:nvSpPr>
            <p:cNvPr id="29" name="圆角矩形 28"/>
            <p:cNvSpPr/>
            <p:nvPr/>
          </p:nvSpPr>
          <p:spPr>
            <a:xfrm>
              <a:off x="1244534" y="3522134"/>
              <a:ext cx="1765300" cy="31680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FED63"/>
                </a:gs>
                <a:gs pos="47000">
                  <a:srgbClr val="FE7D40"/>
                </a:gs>
                <a:gs pos="100000">
                  <a:srgbClr val="F04485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glow" dir="t"/>
            </a:scene3d>
            <a:sp3d prstMaterial="plastic">
              <a:bevelT w="38100" h="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b="1" dirty="0">
                <a:latin typeface="Century Gothic" panose="020B0502020202020204" pitchFamily="34" charset="0"/>
                <a:ea typeface="迷你简准圆" panose="03000509000000000000" pitchFamily="65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368161" y="3531413"/>
              <a:ext cx="1518045" cy="29824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b="1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CONTENTS</a:t>
              </a:r>
              <a:endParaRPr lang="zh-CN" altLang="en-US" sz="3200" b="1" dirty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559718" y="2365826"/>
            <a:ext cx="1668464" cy="1668464"/>
            <a:chOff x="1559718" y="2365826"/>
            <a:chExt cx="1668464" cy="1668464"/>
          </a:xfrm>
        </p:grpSpPr>
        <p:grpSp>
          <p:nvGrpSpPr>
            <p:cNvPr id="3" name="组合 2"/>
            <p:cNvGrpSpPr/>
            <p:nvPr/>
          </p:nvGrpSpPr>
          <p:grpSpPr>
            <a:xfrm>
              <a:off x="1559718" y="2365826"/>
              <a:ext cx="1668464" cy="1668464"/>
              <a:chOff x="3193143" y="526143"/>
              <a:chExt cx="5805714" cy="5805714"/>
            </a:xfrm>
          </p:grpSpPr>
          <p:sp>
            <p:nvSpPr>
              <p:cNvPr id="4" name="椭圆 3"/>
              <p:cNvSpPr/>
              <p:nvPr/>
            </p:nvSpPr>
            <p:spPr>
              <a:xfrm>
                <a:off x="3672114" y="1005114"/>
                <a:ext cx="4847772" cy="48477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迷你简准圆" panose="03000509000000000000" pitchFamily="65" charset="-122"/>
                </a:endParaRPr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3193143" y="526143"/>
                <a:ext cx="5805714" cy="5805714"/>
              </a:xfrm>
              <a:prstGeom prst="ellips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迷你简准圆" panose="03000509000000000000" pitchFamily="65" charset="-122"/>
                </a:endParaRPr>
              </a:p>
            </p:txBody>
          </p:sp>
        </p:grpSp>
        <p:sp>
          <p:nvSpPr>
            <p:cNvPr id="35" name="椭圆 30"/>
            <p:cNvSpPr/>
            <p:nvPr/>
          </p:nvSpPr>
          <p:spPr>
            <a:xfrm>
              <a:off x="2039923" y="2846609"/>
              <a:ext cx="708052" cy="706899"/>
            </a:xfrm>
            <a:custGeom>
              <a:avLst/>
              <a:gdLst>
                <a:gd name="connsiteX0" fmla="*/ 298661 w 606862"/>
                <a:gd name="connsiteY0" fmla="*/ 216068 h 605874"/>
                <a:gd name="connsiteX1" fmla="*/ 292627 w 606862"/>
                <a:gd name="connsiteY1" fmla="*/ 222186 h 605874"/>
                <a:gd name="connsiteX2" fmla="*/ 292627 w 606862"/>
                <a:gd name="connsiteY2" fmla="*/ 229140 h 605874"/>
                <a:gd name="connsiteX3" fmla="*/ 286035 w 606862"/>
                <a:gd name="connsiteY3" fmla="*/ 238133 h 605874"/>
                <a:gd name="connsiteX4" fmla="*/ 259483 w 606862"/>
                <a:gd name="connsiteY4" fmla="*/ 271879 h 605874"/>
                <a:gd name="connsiteX5" fmla="*/ 278979 w 606862"/>
                <a:gd name="connsiteY5" fmla="*/ 304884 h 605874"/>
                <a:gd name="connsiteX6" fmla="*/ 303396 w 606862"/>
                <a:gd name="connsiteY6" fmla="*/ 315917 h 605874"/>
                <a:gd name="connsiteX7" fmla="*/ 312309 w 606862"/>
                <a:gd name="connsiteY7" fmla="*/ 321109 h 605874"/>
                <a:gd name="connsiteX8" fmla="*/ 309431 w 606862"/>
                <a:gd name="connsiteY8" fmla="*/ 342525 h 605874"/>
                <a:gd name="connsiteX9" fmla="*/ 293741 w 606862"/>
                <a:gd name="connsiteY9" fmla="*/ 344565 h 605874"/>
                <a:gd name="connsiteX10" fmla="*/ 269881 w 606862"/>
                <a:gd name="connsiteY10" fmla="*/ 337426 h 605874"/>
                <a:gd name="connsiteX11" fmla="*/ 262639 w 606862"/>
                <a:gd name="connsiteY11" fmla="*/ 340485 h 605874"/>
                <a:gd name="connsiteX12" fmla="*/ 259111 w 606862"/>
                <a:gd name="connsiteY12" fmla="*/ 353001 h 605874"/>
                <a:gd name="connsiteX13" fmla="*/ 263382 w 606862"/>
                <a:gd name="connsiteY13" fmla="*/ 362550 h 605874"/>
                <a:gd name="connsiteX14" fmla="*/ 284921 w 606862"/>
                <a:gd name="connsiteY14" fmla="*/ 368669 h 605874"/>
                <a:gd name="connsiteX15" fmla="*/ 291048 w 606862"/>
                <a:gd name="connsiteY15" fmla="*/ 375901 h 605874"/>
                <a:gd name="connsiteX16" fmla="*/ 291141 w 606862"/>
                <a:gd name="connsiteY16" fmla="*/ 384059 h 605874"/>
                <a:gd name="connsiteX17" fmla="*/ 296340 w 606862"/>
                <a:gd name="connsiteY17" fmla="*/ 389622 h 605874"/>
                <a:gd name="connsiteX18" fmla="*/ 308502 w 606862"/>
                <a:gd name="connsiteY18" fmla="*/ 389622 h 605874"/>
                <a:gd name="connsiteX19" fmla="*/ 313423 w 606862"/>
                <a:gd name="connsiteY19" fmla="*/ 384430 h 605874"/>
                <a:gd name="connsiteX20" fmla="*/ 313423 w 606862"/>
                <a:gd name="connsiteY20" fmla="*/ 373119 h 605874"/>
                <a:gd name="connsiteX21" fmla="*/ 318622 w 606862"/>
                <a:gd name="connsiteY21" fmla="*/ 366444 h 605874"/>
                <a:gd name="connsiteX22" fmla="*/ 339789 w 606862"/>
                <a:gd name="connsiteY22" fmla="*/ 352909 h 605874"/>
                <a:gd name="connsiteX23" fmla="*/ 327256 w 606862"/>
                <a:gd name="connsiteY23" fmla="*/ 294872 h 605874"/>
                <a:gd name="connsiteX24" fmla="*/ 305996 w 606862"/>
                <a:gd name="connsiteY24" fmla="*/ 285230 h 605874"/>
                <a:gd name="connsiteX25" fmla="*/ 294391 w 606862"/>
                <a:gd name="connsiteY25" fmla="*/ 278740 h 605874"/>
                <a:gd name="connsiteX26" fmla="*/ 296804 w 606862"/>
                <a:gd name="connsiteY26" fmla="*/ 260661 h 605874"/>
                <a:gd name="connsiteX27" fmla="*/ 304046 w 606862"/>
                <a:gd name="connsiteY27" fmla="*/ 259178 h 605874"/>
                <a:gd name="connsiteX28" fmla="*/ 330877 w 606862"/>
                <a:gd name="connsiteY28" fmla="*/ 264463 h 605874"/>
                <a:gd name="connsiteX29" fmla="*/ 337932 w 606862"/>
                <a:gd name="connsiteY29" fmla="*/ 261496 h 605874"/>
                <a:gd name="connsiteX30" fmla="*/ 342110 w 606862"/>
                <a:gd name="connsiteY30" fmla="*/ 247404 h 605874"/>
                <a:gd name="connsiteX31" fmla="*/ 338954 w 606862"/>
                <a:gd name="connsiteY31" fmla="*/ 240914 h 605874"/>
                <a:gd name="connsiteX32" fmla="*/ 321964 w 606862"/>
                <a:gd name="connsiteY32" fmla="*/ 235815 h 605874"/>
                <a:gd name="connsiteX33" fmla="*/ 314258 w 606862"/>
                <a:gd name="connsiteY33" fmla="*/ 226915 h 605874"/>
                <a:gd name="connsiteX34" fmla="*/ 303396 w 606862"/>
                <a:gd name="connsiteY34" fmla="*/ 216068 h 605874"/>
                <a:gd name="connsiteX35" fmla="*/ 303396 w 606862"/>
                <a:gd name="connsiteY35" fmla="*/ 176202 h 605874"/>
                <a:gd name="connsiteX36" fmla="*/ 430308 w 606862"/>
                <a:gd name="connsiteY36" fmla="*/ 302937 h 605874"/>
                <a:gd name="connsiteX37" fmla="*/ 303396 w 606862"/>
                <a:gd name="connsiteY37" fmla="*/ 429673 h 605874"/>
                <a:gd name="connsiteX38" fmla="*/ 176484 w 606862"/>
                <a:gd name="connsiteY38" fmla="*/ 302937 h 605874"/>
                <a:gd name="connsiteX39" fmla="*/ 303396 w 606862"/>
                <a:gd name="connsiteY39" fmla="*/ 176202 h 605874"/>
                <a:gd name="connsiteX40" fmla="*/ 281240 w 606862"/>
                <a:gd name="connsiteY40" fmla="*/ 91493 h 605874"/>
                <a:gd name="connsiteX41" fmla="*/ 91642 w 606862"/>
                <a:gd name="connsiteY41" fmla="*/ 280782 h 605874"/>
                <a:gd name="connsiteX42" fmla="*/ 118104 w 606862"/>
                <a:gd name="connsiteY42" fmla="*/ 280782 h 605874"/>
                <a:gd name="connsiteX43" fmla="*/ 140295 w 606862"/>
                <a:gd name="connsiteY43" fmla="*/ 302937 h 605874"/>
                <a:gd name="connsiteX44" fmla="*/ 118104 w 606862"/>
                <a:gd name="connsiteY44" fmla="*/ 325092 h 605874"/>
                <a:gd name="connsiteX45" fmla="*/ 91642 w 606862"/>
                <a:gd name="connsiteY45" fmla="*/ 325092 h 605874"/>
                <a:gd name="connsiteX46" fmla="*/ 281240 w 606862"/>
                <a:gd name="connsiteY46" fmla="*/ 514381 h 605874"/>
                <a:gd name="connsiteX47" fmla="*/ 281240 w 606862"/>
                <a:gd name="connsiteY47" fmla="*/ 487962 h 605874"/>
                <a:gd name="connsiteX48" fmla="*/ 303431 w 606862"/>
                <a:gd name="connsiteY48" fmla="*/ 465807 h 605874"/>
                <a:gd name="connsiteX49" fmla="*/ 325622 w 606862"/>
                <a:gd name="connsiteY49" fmla="*/ 487962 h 605874"/>
                <a:gd name="connsiteX50" fmla="*/ 325622 w 606862"/>
                <a:gd name="connsiteY50" fmla="*/ 514381 h 605874"/>
                <a:gd name="connsiteX51" fmla="*/ 515220 w 606862"/>
                <a:gd name="connsiteY51" fmla="*/ 325092 h 605874"/>
                <a:gd name="connsiteX52" fmla="*/ 488758 w 606862"/>
                <a:gd name="connsiteY52" fmla="*/ 325092 h 605874"/>
                <a:gd name="connsiteX53" fmla="*/ 466567 w 606862"/>
                <a:gd name="connsiteY53" fmla="*/ 302937 h 605874"/>
                <a:gd name="connsiteX54" fmla="*/ 488758 w 606862"/>
                <a:gd name="connsiteY54" fmla="*/ 280782 h 605874"/>
                <a:gd name="connsiteX55" fmla="*/ 515220 w 606862"/>
                <a:gd name="connsiteY55" fmla="*/ 280782 h 605874"/>
                <a:gd name="connsiteX56" fmla="*/ 325622 w 606862"/>
                <a:gd name="connsiteY56" fmla="*/ 91493 h 605874"/>
                <a:gd name="connsiteX57" fmla="*/ 325622 w 606862"/>
                <a:gd name="connsiteY57" fmla="*/ 117912 h 605874"/>
                <a:gd name="connsiteX58" fmla="*/ 303431 w 606862"/>
                <a:gd name="connsiteY58" fmla="*/ 140067 h 605874"/>
                <a:gd name="connsiteX59" fmla="*/ 281240 w 606862"/>
                <a:gd name="connsiteY59" fmla="*/ 117912 h 605874"/>
                <a:gd name="connsiteX60" fmla="*/ 303431 w 606862"/>
                <a:gd name="connsiteY60" fmla="*/ 0 h 605874"/>
                <a:gd name="connsiteX61" fmla="*/ 325622 w 606862"/>
                <a:gd name="connsiteY61" fmla="*/ 22155 h 605874"/>
                <a:gd name="connsiteX62" fmla="*/ 325622 w 606862"/>
                <a:gd name="connsiteY62" fmla="*/ 48574 h 605874"/>
                <a:gd name="connsiteX63" fmla="*/ 558209 w 606862"/>
                <a:gd name="connsiteY63" fmla="*/ 280782 h 605874"/>
                <a:gd name="connsiteX64" fmla="*/ 584671 w 606862"/>
                <a:gd name="connsiteY64" fmla="*/ 280782 h 605874"/>
                <a:gd name="connsiteX65" fmla="*/ 606862 w 606862"/>
                <a:gd name="connsiteY65" fmla="*/ 302937 h 605874"/>
                <a:gd name="connsiteX66" fmla="*/ 584671 w 606862"/>
                <a:gd name="connsiteY66" fmla="*/ 325092 h 605874"/>
                <a:gd name="connsiteX67" fmla="*/ 558209 w 606862"/>
                <a:gd name="connsiteY67" fmla="*/ 325092 h 605874"/>
                <a:gd name="connsiteX68" fmla="*/ 325622 w 606862"/>
                <a:gd name="connsiteY68" fmla="*/ 557300 h 605874"/>
                <a:gd name="connsiteX69" fmla="*/ 325622 w 606862"/>
                <a:gd name="connsiteY69" fmla="*/ 583719 h 605874"/>
                <a:gd name="connsiteX70" fmla="*/ 303431 w 606862"/>
                <a:gd name="connsiteY70" fmla="*/ 605874 h 605874"/>
                <a:gd name="connsiteX71" fmla="*/ 281240 w 606862"/>
                <a:gd name="connsiteY71" fmla="*/ 583719 h 605874"/>
                <a:gd name="connsiteX72" fmla="*/ 281240 w 606862"/>
                <a:gd name="connsiteY72" fmla="*/ 557300 h 605874"/>
                <a:gd name="connsiteX73" fmla="*/ 48653 w 606862"/>
                <a:gd name="connsiteY73" fmla="*/ 325092 h 605874"/>
                <a:gd name="connsiteX74" fmla="*/ 22191 w 606862"/>
                <a:gd name="connsiteY74" fmla="*/ 325092 h 605874"/>
                <a:gd name="connsiteX75" fmla="*/ 0 w 606862"/>
                <a:gd name="connsiteY75" fmla="*/ 302937 h 605874"/>
                <a:gd name="connsiteX76" fmla="*/ 22191 w 606862"/>
                <a:gd name="connsiteY76" fmla="*/ 280782 h 605874"/>
                <a:gd name="connsiteX77" fmla="*/ 48653 w 606862"/>
                <a:gd name="connsiteY77" fmla="*/ 280782 h 605874"/>
                <a:gd name="connsiteX78" fmla="*/ 281240 w 606862"/>
                <a:gd name="connsiteY78" fmla="*/ 48574 h 605874"/>
                <a:gd name="connsiteX79" fmla="*/ 281240 w 606862"/>
                <a:gd name="connsiteY79" fmla="*/ 22155 h 605874"/>
                <a:gd name="connsiteX80" fmla="*/ 303431 w 606862"/>
                <a:gd name="connsiteY80" fmla="*/ 0 h 60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606862" h="605874">
                  <a:moveTo>
                    <a:pt x="298661" y="216068"/>
                  </a:moveTo>
                  <a:cubicBezTo>
                    <a:pt x="293648" y="216160"/>
                    <a:pt x="292719" y="216995"/>
                    <a:pt x="292627" y="222186"/>
                  </a:cubicBezTo>
                  <a:lnTo>
                    <a:pt x="292627" y="229140"/>
                  </a:lnTo>
                  <a:cubicBezTo>
                    <a:pt x="292627" y="235908"/>
                    <a:pt x="292627" y="235815"/>
                    <a:pt x="286035" y="238133"/>
                  </a:cubicBezTo>
                  <a:cubicBezTo>
                    <a:pt x="270252" y="243974"/>
                    <a:pt x="260411" y="254728"/>
                    <a:pt x="259483" y="271879"/>
                  </a:cubicBezTo>
                  <a:cubicBezTo>
                    <a:pt x="258554" y="287084"/>
                    <a:pt x="266539" y="297375"/>
                    <a:pt x="278979" y="304884"/>
                  </a:cubicBezTo>
                  <a:cubicBezTo>
                    <a:pt x="286685" y="309613"/>
                    <a:pt x="295226" y="312301"/>
                    <a:pt x="303396" y="315917"/>
                  </a:cubicBezTo>
                  <a:cubicBezTo>
                    <a:pt x="306645" y="317308"/>
                    <a:pt x="309616" y="318884"/>
                    <a:pt x="312309" y="321109"/>
                  </a:cubicBezTo>
                  <a:cubicBezTo>
                    <a:pt x="320200" y="327691"/>
                    <a:pt x="318715" y="338446"/>
                    <a:pt x="309431" y="342525"/>
                  </a:cubicBezTo>
                  <a:cubicBezTo>
                    <a:pt x="304417" y="344750"/>
                    <a:pt x="299218" y="345214"/>
                    <a:pt x="293741" y="344565"/>
                  </a:cubicBezTo>
                  <a:cubicBezTo>
                    <a:pt x="285292" y="343452"/>
                    <a:pt x="277401" y="341412"/>
                    <a:pt x="269881" y="337426"/>
                  </a:cubicBezTo>
                  <a:cubicBezTo>
                    <a:pt x="265517" y="335108"/>
                    <a:pt x="264125" y="335664"/>
                    <a:pt x="262639" y="340485"/>
                  </a:cubicBezTo>
                  <a:cubicBezTo>
                    <a:pt x="261340" y="344750"/>
                    <a:pt x="260226" y="348829"/>
                    <a:pt x="259111" y="353001"/>
                  </a:cubicBezTo>
                  <a:cubicBezTo>
                    <a:pt x="257440" y="358564"/>
                    <a:pt x="258090" y="359955"/>
                    <a:pt x="263382" y="362550"/>
                  </a:cubicBezTo>
                  <a:cubicBezTo>
                    <a:pt x="270252" y="365888"/>
                    <a:pt x="277494" y="367464"/>
                    <a:pt x="284921" y="368669"/>
                  </a:cubicBezTo>
                  <a:cubicBezTo>
                    <a:pt x="290770" y="369596"/>
                    <a:pt x="291048" y="369782"/>
                    <a:pt x="291048" y="375901"/>
                  </a:cubicBezTo>
                  <a:cubicBezTo>
                    <a:pt x="291141" y="378589"/>
                    <a:pt x="291141" y="381278"/>
                    <a:pt x="291141" y="384059"/>
                  </a:cubicBezTo>
                  <a:cubicBezTo>
                    <a:pt x="291141" y="387490"/>
                    <a:pt x="292719" y="389437"/>
                    <a:pt x="296340" y="389622"/>
                  </a:cubicBezTo>
                  <a:cubicBezTo>
                    <a:pt x="300425" y="389715"/>
                    <a:pt x="304417" y="389715"/>
                    <a:pt x="308502" y="389622"/>
                  </a:cubicBezTo>
                  <a:cubicBezTo>
                    <a:pt x="311659" y="389437"/>
                    <a:pt x="313423" y="387768"/>
                    <a:pt x="313423" y="384430"/>
                  </a:cubicBezTo>
                  <a:cubicBezTo>
                    <a:pt x="313423" y="380722"/>
                    <a:pt x="313516" y="376828"/>
                    <a:pt x="313423" y="373119"/>
                  </a:cubicBezTo>
                  <a:cubicBezTo>
                    <a:pt x="313330" y="369411"/>
                    <a:pt x="314908" y="367464"/>
                    <a:pt x="318622" y="366444"/>
                  </a:cubicBezTo>
                  <a:cubicBezTo>
                    <a:pt x="327070" y="364127"/>
                    <a:pt x="334219" y="359584"/>
                    <a:pt x="339789" y="352909"/>
                  </a:cubicBezTo>
                  <a:cubicBezTo>
                    <a:pt x="355108" y="334366"/>
                    <a:pt x="349352" y="307017"/>
                    <a:pt x="327256" y="294872"/>
                  </a:cubicBezTo>
                  <a:cubicBezTo>
                    <a:pt x="320479" y="291071"/>
                    <a:pt x="313144" y="288197"/>
                    <a:pt x="305996" y="285230"/>
                  </a:cubicBezTo>
                  <a:cubicBezTo>
                    <a:pt x="301911" y="283561"/>
                    <a:pt x="297826" y="281521"/>
                    <a:pt x="294391" y="278740"/>
                  </a:cubicBezTo>
                  <a:cubicBezTo>
                    <a:pt x="287428" y="273177"/>
                    <a:pt x="288635" y="264277"/>
                    <a:pt x="296804" y="260661"/>
                  </a:cubicBezTo>
                  <a:cubicBezTo>
                    <a:pt x="299218" y="259642"/>
                    <a:pt x="301539" y="259271"/>
                    <a:pt x="304046" y="259178"/>
                  </a:cubicBezTo>
                  <a:cubicBezTo>
                    <a:pt x="313423" y="258715"/>
                    <a:pt x="322335" y="260383"/>
                    <a:pt x="330877" y="264463"/>
                  </a:cubicBezTo>
                  <a:cubicBezTo>
                    <a:pt x="335054" y="266595"/>
                    <a:pt x="336447" y="265946"/>
                    <a:pt x="337932" y="261496"/>
                  </a:cubicBezTo>
                  <a:cubicBezTo>
                    <a:pt x="339511" y="256860"/>
                    <a:pt x="340811" y="252132"/>
                    <a:pt x="342110" y="247404"/>
                  </a:cubicBezTo>
                  <a:cubicBezTo>
                    <a:pt x="343039" y="244344"/>
                    <a:pt x="341925" y="242212"/>
                    <a:pt x="338954" y="240914"/>
                  </a:cubicBezTo>
                  <a:cubicBezTo>
                    <a:pt x="333476" y="238411"/>
                    <a:pt x="327813" y="236649"/>
                    <a:pt x="321964" y="235815"/>
                  </a:cubicBezTo>
                  <a:cubicBezTo>
                    <a:pt x="314258" y="234702"/>
                    <a:pt x="314258" y="234610"/>
                    <a:pt x="314258" y="226915"/>
                  </a:cubicBezTo>
                  <a:cubicBezTo>
                    <a:pt x="314258" y="216068"/>
                    <a:pt x="314258" y="216068"/>
                    <a:pt x="303396" y="216068"/>
                  </a:cubicBezTo>
                  <a:close/>
                  <a:moveTo>
                    <a:pt x="303396" y="176202"/>
                  </a:moveTo>
                  <a:cubicBezTo>
                    <a:pt x="373490" y="176202"/>
                    <a:pt x="430308" y="232941"/>
                    <a:pt x="430308" y="302937"/>
                  </a:cubicBezTo>
                  <a:cubicBezTo>
                    <a:pt x="430308" y="372934"/>
                    <a:pt x="373490" y="429673"/>
                    <a:pt x="303396" y="429673"/>
                  </a:cubicBezTo>
                  <a:cubicBezTo>
                    <a:pt x="233302" y="429673"/>
                    <a:pt x="176484" y="372934"/>
                    <a:pt x="176484" y="302937"/>
                  </a:cubicBezTo>
                  <a:cubicBezTo>
                    <a:pt x="176484" y="232941"/>
                    <a:pt x="233302" y="176202"/>
                    <a:pt x="303396" y="176202"/>
                  </a:cubicBezTo>
                  <a:close/>
                  <a:moveTo>
                    <a:pt x="281240" y="91493"/>
                  </a:moveTo>
                  <a:cubicBezTo>
                    <a:pt x="181334" y="101690"/>
                    <a:pt x="101855" y="181039"/>
                    <a:pt x="91642" y="280782"/>
                  </a:cubicBezTo>
                  <a:lnTo>
                    <a:pt x="118104" y="280782"/>
                  </a:lnTo>
                  <a:cubicBezTo>
                    <a:pt x="130360" y="280782"/>
                    <a:pt x="140295" y="290701"/>
                    <a:pt x="140295" y="302937"/>
                  </a:cubicBezTo>
                  <a:cubicBezTo>
                    <a:pt x="140295" y="315173"/>
                    <a:pt x="130360" y="325092"/>
                    <a:pt x="118104" y="325092"/>
                  </a:cubicBezTo>
                  <a:lnTo>
                    <a:pt x="91642" y="325092"/>
                  </a:lnTo>
                  <a:cubicBezTo>
                    <a:pt x="101855" y="424835"/>
                    <a:pt x="181334" y="504184"/>
                    <a:pt x="281240" y="514381"/>
                  </a:cubicBezTo>
                  <a:lnTo>
                    <a:pt x="281240" y="487962"/>
                  </a:lnTo>
                  <a:cubicBezTo>
                    <a:pt x="281240" y="475726"/>
                    <a:pt x="291175" y="465807"/>
                    <a:pt x="303431" y="465807"/>
                  </a:cubicBezTo>
                  <a:cubicBezTo>
                    <a:pt x="315687" y="465807"/>
                    <a:pt x="325622" y="475726"/>
                    <a:pt x="325622" y="487962"/>
                  </a:cubicBezTo>
                  <a:lnTo>
                    <a:pt x="325622" y="514381"/>
                  </a:lnTo>
                  <a:cubicBezTo>
                    <a:pt x="425528" y="504184"/>
                    <a:pt x="505007" y="424835"/>
                    <a:pt x="515220" y="325092"/>
                  </a:cubicBezTo>
                  <a:lnTo>
                    <a:pt x="488758" y="325092"/>
                  </a:lnTo>
                  <a:cubicBezTo>
                    <a:pt x="476502" y="325092"/>
                    <a:pt x="466567" y="315173"/>
                    <a:pt x="466567" y="302937"/>
                  </a:cubicBezTo>
                  <a:cubicBezTo>
                    <a:pt x="466567" y="290701"/>
                    <a:pt x="476502" y="280782"/>
                    <a:pt x="488758" y="280782"/>
                  </a:cubicBezTo>
                  <a:lnTo>
                    <a:pt x="515220" y="280782"/>
                  </a:lnTo>
                  <a:cubicBezTo>
                    <a:pt x="505007" y="181039"/>
                    <a:pt x="425528" y="101690"/>
                    <a:pt x="325622" y="91493"/>
                  </a:cubicBezTo>
                  <a:lnTo>
                    <a:pt x="325622" y="117912"/>
                  </a:lnTo>
                  <a:cubicBezTo>
                    <a:pt x="325622" y="130148"/>
                    <a:pt x="315687" y="140067"/>
                    <a:pt x="303431" y="140067"/>
                  </a:cubicBezTo>
                  <a:cubicBezTo>
                    <a:pt x="291175" y="140067"/>
                    <a:pt x="281240" y="130148"/>
                    <a:pt x="281240" y="117912"/>
                  </a:cubicBezTo>
                  <a:close/>
                  <a:moveTo>
                    <a:pt x="303431" y="0"/>
                  </a:moveTo>
                  <a:cubicBezTo>
                    <a:pt x="315687" y="0"/>
                    <a:pt x="325622" y="9919"/>
                    <a:pt x="325622" y="22155"/>
                  </a:cubicBezTo>
                  <a:lnTo>
                    <a:pt x="325622" y="48574"/>
                  </a:lnTo>
                  <a:cubicBezTo>
                    <a:pt x="449111" y="59234"/>
                    <a:pt x="547531" y="157494"/>
                    <a:pt x="558209" y="280782"/>
                  </a:cubicBezTo>
                  <a:lnTo>
                    <a:pt x="584671" y="280782"/>
                  </a:lnTo>
                  <a:cubicBezTo>
                    <a:pt x="596834" y="280782"/>
                    <a:pt x="606862" y="290701"/>
                    <a:pt x="606862" y="302937"/>
                  </a:cubicBezTo>
                  <a:cubicBezTo>
                    <a:pt x="606862" y="315173"/>
                    <a:pt x="596927" y="325092"/>
                    <a:pt x="584671" y="325092"/>
                  </a:cubicBezTo>
                  <a:lnTo>
                    <a:pt x="558209" y="325092"/>
                  </a:lnTo>
                  <a:cubicBezTo>
                    <a:pt x="547531" y="448380"/>
                    <a:pt x="449111" y="546640"/>
                    <a:pt x="325622" y="557300"/>
                  </a:cubicBezTo>
                  <a:lnTo>
                    <a:pt x="325622" y="583719"/>
                  </a:lnTo>
                  <a:cubicBezTo>
                    <a:pt x="325622" y="595955"/>
                    <a:pt x="315687" y="605874"/>
                    <a:pt x="303431" y="605874"/>
                  </a:cubicBezTo>
                  <a:cubicBezTo>
                    <a:pt x="291175" y="605874"/>
                    <a:pt x="281240" y="595955"/>
                    <a:pt x="281240" y="583719"/>
                  </a:cubicBezTo>
                  <a:lnTo>
                    <a:pt x="281240" y="557300"/>
                  </a:lnTo>
                  <a:cubicBezTo>
                    <a:pt x="157751" y="546640"/>
                    <a:pt x="59331" y="448380"/>
                    <a:pt x="48653" y="325092"/>
                  </a:cubicBezTo>
                  <a:lnTo>
                    <a:pt x="22191" y="325092"/>
                  </a:lnTo>
                  <a:cubicBezTo>
                    <a:pt x="9935" y="325092"/>
                    <a:pt x="0" y="315173"/>
                    <a:pt x="0" y="302937"/>
                  </a:cubicBezTo>
                  <a:cubicBezTo>
                    <a:pt x="0" y="290701"/>
                    <a:pt x="9935" y="280782"/>
                    <a:pt x="22191" y="280782"/>
                  </a:cubicBezTo>
                  <a:lnTo>
                    <a:pt x="48653" y="280782"/>
                  </a:lnTo>
                  <a:cubicBezTo>
                    <a:pt x="59331" y="157494"/>
                    <a:pt x="157751" y="59234"/>
                    <a:pt x="281240" y="48574"/>
                  </a:cubicBezTo>
                  <a:lnTo>
                    <a:pt x="281240" y="22155"/>
                  </a:lnTo>
                  <a:cubicBezTo>
                    <a:pt x="281240" y="9919"/>
                    <a:pt x="291175" y="0"/>
                    <a:pt x="30343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ED63"/>
                </a:gs>
                <a:gs pos="47000">
                  <a:srgbClr val="FE7D40"/>
                </a:gs>
                <a:gs pos="100000">
                  <a:srgbClr val="F04485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ea typeface="迷你简准圆" panose="03000509000000000000" pitchFamily="65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027751" y="2365826"/>
            <a:ext cx="1668464" cy="1668464"/>
            <a:chOff x="4027751" y="2365826"/>
            <a:chExt cx="1668464" cy="1668464"/>
          </a:xfrm>
        </p:grpSpPr>
        <p:grpSp>
          <p:nvGrpSpPr>
            <p:cNvPr id="6" name="组合 5"/>
            <p:cNvGrpSpPr/>
            <p:nvPr/>
          </p:nvGrpSpPr>
          <p:grpSpPr>
            <a:xfrm>
              <a:off x="4027751" y="2365826"/>
              <a:ext cx="1668464" cy="1668464"/>
              <a:chOff x="3193143" y="526143"/>
              <a:chExt cx="5805714" cy="5805714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3672114" y="1005114"/>
                <a:ext cx="4847772" cy="48477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迷你简准圆" panose="03000509000000000000" pitchFamily="65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3193143" y="526143"/>
                <a:ext cx="5805714" cy="5805714"/>
              </a:xfrm>
              <a:prstGeom prst="ellips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迷你简准圆" panose="03000509000000000000" pitchFamily="65" charset="-122"/>
                </a:endParaRPr>
              </a:p>
            </p:txBody>
          </p:sp>
        </p:grpSp>
        <p:sp>
          <p:nvSpPr>
            <p:cNvPr id="36" name="椭圆 31"/>
            <p:cNvSpPr/>
            <p:nvPr/>
          </p:nvSpPr>
          <p:spPr>
            <a:xfrm>
              <a:off x="4507956" y="2926784"/>
              <a:ext cx="708052" cy="546549"/>
            </a:xfrm>
            <a:custGeom>
              <a:avLst/>
              <a:gdLst>
                <a:gd name="connsiteX0" fmla="*/ 477544 w 608838"/>
                <a:gd name="connsiteY0" fmla="*/ 339278 h 469966"/>
                <a:gd name="connsiteX1" fmla="*/ 471773 w 608838"/>
                <a:gd name="connsiteY1" fmla="*/ 342918 h 469966"/>
                <a:gd name="connsiteX2" fmla="*/ 471317 w 608838"/>
                <a:gd name="connsiteY2" fmla="*/ 366879 h 469966"/>
                <a:gd name="connsiteX3" fmla="*/ 476633 w 608838"/>
                <a:gd name="connsiteY3" fmla="*/ 372187 h 469966"/>
                <a:gd name="connsiteX4" fmla="*/ 481797 w 608838"/>
                <a:gd name="connsiteY4" fmla="*/ 369912 h 469966"/>
                <a:gd name="connsiteX5" fmla="*/ 487873 w 608838"/>
                <a:gd name="connsiteY5" fmla="*/ 355353 h 469966"/>
                <a:gd name="connsiteX6" fmla="*/ 482709 w 608838"/>
                <a:gd name="connsiteY6" fmla="*/ 342463 h 469966"/>
                <a:gd name="connsiteX7" fmla="*/ 477544 w 608838"/>
                <a:gd name="connsiteY7" fmla="*/ 339278 h 469966"/>
                <a:gd name="connsiteX8" fmla="*/ 457951 w 608838"/>
                <a:gd name="connsiteY8" fmla="*/ 276494 h 469966"/>
                <a:gd name="connsiteX9" fmla="*/ 451875 w 608838"/>
                <a:gd name="connsiteY9" fmla="*/ 279830 h 469966"/>
                <a:gd name="connsiteX10" fmla="*/ 447774 w 608838"/>
                <a:gd name="connsiteY10" fmla="*/ 291052 h 469966"/>
                <a:gd name="connsiteX11" fmla="*/ 453394 w 608838"/>
                <a:gd name="connsiteY11" fmla="*/ 303488 h 469966"/>
                <a:gd name="connsiteX12" fmla="*/ 458102 w 608838"/>
                <a:gd name="connsiteY12" fmla="*/ 306369 h 469966"/>
                <a:gd name="connsiteX13" fmla="*/ 463419 w 608838"/>
                <a:gd name="connsiteY13" fmla="*/ 302275 h 469966"/>
                <a:gd name="connsiteX14" fmla="*/ 463874 w 608838"/>
                <a:gd name="connsiteY14" fmla="*/ 281953 h 469966"/>
                <a:gd name="connsiteX15" fmla="*/ 457951 w 608838"/>
                <a:gd name="connsiteY15" fmla="*/ 276494 h 469966"/>
                <a:gd name="connsiteX16" fmla="*/ 468583 w 608838"/>
                <a:gd name="connsiteY16" fmla="*/ 242675 h 469966"/>
                <a:gd name="connsiteX17" fmla="*/ 473747 w 608838"/>
                <a:gd name="connsiteY17" fmla="*/ 248893 h 469966"/>
                <a:gd name="connsiteX18" fmla="*/ 473747 w 608838"/>
                <a:gd name="connsiteY18" fmla="*/ 249196 h 469966"/>
                <a:gd name="connsiteX19" fmla="*/ 479671 w 608838"/>
                <a:gd name="connsiteY19" fmla="*/ 256324 h 469966"/>
                <a:gd name="connsiteX20" fmla="*/ 496986 w 608838"/>
                <a:gd name="connsiteY20" fmla="*/ 263603 h 469966"/>
                <a:gd name="connsiteX21" fmla="*/ 498961 w 608838"/>
                <a:gd name="connsiteY21" fmla="*/ 265726 h 469966"/>
                <a:gd name="connsiteX22" fmla="*/ 512327 w 608838"/>
                <a:gd name="connsiteY22" fmla="*/ 289688 h 469966"/>
                <a:gd name="connsiteX23" fmla="*/ 506404 w 608838"/>
                <a:gd name="connsiteY23" fmla="*/ 295754 h 469966"/>
                <a:gd name="connsiteX24" fmla="*/ 494252 w 608838"/>
                <a:gd name="connsiteY24" fmla="*/ 295450 h 469966"/>
                <a:gd name="connsiteX25" fmla="*/ 487417 w 608838"/>
                <a:gd name="connsiteY25" fmla="*/ 289233 h 469966"/>
                <a:gd name="connsiteX26" fmla="*/ 485595 w 608838"/>
                <a:gd name="connsiteY26" fmla="*/ 283167 h 469966"/>
                <a:gd name="connsiteX27" fmla="*/ 479063 w 608838"/>
                <a:gd name="connsiteY27" fmla="*/ 277100 h 469966"/>
                <a:gd name="connsiteX28" fmla="*/ 472836 w 608838"/>
                <a:gd name="connsiteY28" fmla="*/ 281953 h 469966"/>
                <a:gd name="connsiteX29" fmla="*/ 472532 w 608838"/>
                <a:gd name="connsiteY29" fmla="*/ 305004 h 469966"/>
                <a:gd name="connsiteX30" fmla="*/ 478152 w 608838"/>
                <a:gd name="connsiteY30" fmla="*/ 313345 h 469966"/>
                <a:gd name="connsiteX31" fmla="*/ 501695 w 608838"/>
                <a:gd name="connsiteY31" fmla="*/ 325174 h 469966"/>
                <a:gd name="connsiteX32" fmla="*/ 513694 w 608838"/>
                <a:gd name="connsiteY32" fmla="*/ 352927 h 469966"/>
                <a:gd name="connsiteX33" fmla="*/ 495923 w 608838"/>
                <a:gd name="connsiteY33" fmla="*/ 386745 h 469966"/>
                <a:gd name="connsiteX34" fmla="*/ 476937 w 608838"/>
                <a:gd name="connsiteY34" fmla="*/ 393266 h 469966"/>
                <a:gd name="connsiteX35" fmla="*/ 470557 w 608838"/>
                <a:gd name="connsiteY35" fmla="*/ 399939 h 469966"/>
                <a:gd name="connsiteX36" fmla="*/ 470557 w 608838"/>
                <a:gd name="connsiteY36" fmla="*/ 406308 h 469966"/>
                <a:gd name="connsiteX37" fmla="*/ 465849 w 608838"/>
                <a:gd name="connsiteY37" fmla="*/ 412526 h 469966"/>
                <a:gd name="connsiteX38" fmla="*/ 461444 w 608838"/>
                <a:gd name="connsiteY38" fmla="*/ 406157 h 469966"/>
                <a:gd name="connsiteX39" fmla="*/ 461596 w 608838"/>
                <a:gd name="connsiteY39" fmla="*/ 400091 h 469966"/>
                <a:gd name="connsiteX40" fmla="*/ 455520 w 608838"/>
                <a:gd name="connsiteY40" fmla="*/ 392963 h 469966"/>
                <a:gd name="connsiteX41" fmla="*/ 434407 w 608838"/>
                <a:gd name="connsiteY41" fmla="*/ 385380 h 469966"/>
                <a:gd name="connsiteX42" fmla="*/ 419522 w 608838"/>
                <a:gd name="connsiteY42" fmla="*/ 354747 h 469966"/>
                <a:gd name="connsiteX43" fmla="*/ 425598 w 608838"/>
                <a:gd name="connsiteY43" fmla="*/ 348680 h 469966"/>
                <a:gd name="connsiteX44" fmla="*/ 438508 w 608838"/>
                <a:gd name="connsiteY44" fmla="*/ 348984 h 469966"/>
                <a:gd name="connsiteX45" fmla="*/ 445344 w 608838"/>
                <a:gd name="connsiteY45" fmla="*/ 355202 h 469966"/>
                <a:gd name="connsiteX46" fmla="*/ 447926 w 608838"/>
                <a:gd name="connsiteY46" fmla="*/ 364907 h 469966"/>
                <a:gd name="connsiteX47" fmla="*/ 456128 w 608838"/>
                <a:gd name="connsiteY47" fmla="*/ 371428 h 469966"/>
                <a:gd name="connsiteX48" fmla="*/ 462203 w 608838"/>
                <a:gd name="connsiteY48" fmla="*/ 367030 h 469966"/>
                <a:gd name="connsiteX49" fmla="*/ 462811 w 608838"/>
                <a:gd name="connsiteY49" fmla="*/ 339581 h 469966"/>
                <a:gd name="connsiteX50" fmla="*/ 459166 w 608838"/>
                <a:gd name="connsiteY50" fmla="*/ 332302 h 469966"/>
                <a:gd name="connsiteX51" fmla="*/ 455368 w 608838"/>
                <a:gd name="connsiteY51" fmla="*/ 331089 h 469966"/>
                <a:gd name="connsiteX52" fmla="*/ 430610 w 608838"/>
                <a:gd name="connsiteY52" fmla="*/ 316075 h 469966"/>
                <a:gd name="connsiteX53" fmla="*/ 423623 w 608838"/>
                <a:gd name="connsiteY53" fmla="*/ 293631 h 469966"/>
                <a:gd name="connsiteX54" fmla="*/ 426813 w 608838"/>
                <a:gd name="connsiteY54" fmla="*/ 278769 h 469966"/>
                <a:gd name="connsiteX55" fmla="*/ 430154 w 608838"/>
                <a:gd name="connsiteY55" fmla="*/ 273309 h 469966"/>
                <a:gd name="connsiteX56" fmla="*/ 434863 w 608838"/>
                <a:gd name="connsiteY56" fmla="*/ 266636 h 469966"/>
                <a:gd name="connsiteX57" fmla="*/ 449597 w 608838"/>
                <a:gd name="connsiteY57" fmla="*/ 257082 h 469966"/>
                <a:gd name="connsiteX58" fmla="*/ 457647 w 608838"/>
                <a:gd name="connsiteY58" fmla="*/ 255566 h 469966"/>
                <a:gd name="connsiteX59" fmla="*/ 463267 w 608838"/>
                <a:gd name="connsiteY59" fmla="*/ 248893 h 469966"/>
                <a:gd name="connsiteX60" fmla="*/ 463267 w 608838"/>
                <a:gd name="connsiteY60" fmla="*/ 248741 h 469966"/>
                <a:gd name="connsiteX61" fmla="*/ 468583 w 608838"/>
                <a:gd name="connsiteY61" fmla="*/ 242675 h 469966"/>
                <a:gd name="connsiteX62" fmla="*/ 516374 w 608838"/>
                <a:gd name="connsiteY62" fmla="*/ 212849 h 469966"/>
                <a:gd name="connsiteX63" fmla="*/ 589556 w 608838"/>
                <a:gd name="connsiteY63" fmla="*/ 327612 h 469966"/>
                <a:gd name="connsiteX64" fmla="*/ 517285 w 608838"/>
                <a:gd name="connsiteY64" fmla="*/ 213000 h 469966"/>
                <a:gd name="connsiteX65" fmla="*/ 516374 w 608838"/>
                <a:gd name="connsiteY65" fmla="*/ 212849 h 469966"/>
                <a:gd name="connsiteX66" fmla="*/ 475380 w 608838"/>
                <a:gd name="connsiteY66" fmla="*/ 210272 h 469966"/>
                <a:gd name="connsiteX67" fmla="*/ 487374 w 608838"/>
                <a:gd name="connsiteY67" fmla="*/ 218761 h 469966"/>
                <a:gd name="connsiteX68" fmla="*/ 466725 w 608838"/>
                <a:gd name="connsiteY68" fmla="*/ 218003 h 469966"/>
                <a:gd name="connsiteX69" fmla="*/ 399464 w 608838"/>
                <a:gd name="connsiteY69" fmla="*/ 241805 h 469966"/>
                <a:gd name="connsiteX70" fmla="*/ 371528 w 608838"/>
                <a:gd name="connsiteY70" fmla="*/ 273339 h 469966"/>
                <a:gd name="connsiteX71" fmla="*/ 356193 w 608838"/>
                <a:gd name="connsiteY71" fmla="*/ 328370 h 469966"/>
                <a:gd name="connsiteX72" fmla="*/ 466725 w 608838"/>
                <a:gd name="connsiteY72" fmla="*/ 437978 h 469966"/>
                <a:gd name="connsiteX73" fmla="*/ 577258 w 608838"/>
                <a:gd name="connsiteY73" fmla="*/ 327612 h 469966"/>
                <a:gd name="connsiteX74" fmla="*/ 520473 w 608838"/>
                <a:gd name="connsiteY74" fmla="*/ 231344 h 469966"/>
                <a:gd name="connsiteX75" fmla="*/ 521081 w 608838"/>
                <a:gd name="connsiteY75" fmla="*/ 226190 h 469966"/>
                <a:gd name="connsiteX76" fmla="*/ 521081 w 608838"/>
                <a:gd name="connsiteY76" fmla="*/ 226038 h 469966"/>
                <a:gd name="connsiteX77" fmla="*/ 520473 w 608838"/>
                <a:gd name="connsiteY77" fmla="*/ 230890 h 469966"/>
                <a:gd name="connsiteX78" fmla="*/ 487374 w 608838"/>
                <a:gd name="connsiteY78" fmla="*/ 218307 h 469966"/>
                <a:gd name="connsiteX79" fmla="*/ 475380 w 608838"/>
                <a:gd name="connsiteY79" fmla="*/ 210272 h 469966"/>
                <a:gd name="connsiteX80" fmla="*/ 479327 w 608838"/>
                <a:gd name="connsiteY80" fmla="*/ 201327 h 469966"/>
                <a:gd name="connsiteX81" fmla="*/ 518803 w 608838"/>
                <a:gd name="connsiteY81" fmla="*/ 212697 h 469966"/>
                <a:gd name="connsiteX82" fmla="*/ 518651 w 608838"/>
                <a:gd name="connsiteY82" fmla="*/ 212242 h 469966"/>
                <a:gd name="connsiteX83" fmla="*/ 479327 w 608838"/>
                <a:gd name="connsiteY83" fmla="*/ 201327 h 469966"/>
                <a:gd name="connsiteX84" fmla="*/ 57391 w 608838"/>
                <a:gd name="connsiteY84" fmla="*/ 157666 h 469966"/>
                <a:gd name="connsiteX85" fmla="*/ 31580 w 608838"/>
                <a:gd name="connsiteY85" fmla="*/ 166459 h 469966"/>
                <a:gd name="connsiteX86" fmla="*/ 31580 w 608838"/>
                <a:gd name="connsiteY86" fmla="*/ 226038 h 469966"/>
                <a:gd name="connsiteX87" fmla="*/ 57391 w 608838"/>
                <a:gd name="connsiteY87" fmla="*/ 241805 h 469966"/>
                <a:gd name="connsiteX88" fmla="*/ 354978 w 608838"/>
                <a:gd name="connsiteY88" fmla="*/ 241805 h 469966"/>
                <a:gd name="connsiteX89" fmla="*/ 384433 w 608838"/>
                <a:gd name="connsiteY89" fmla="*/ 210272 h 469966"/>
                <a:gd name="connsiteX90" fmla="*/ 94742 w 608838"/>
                <a:gd name="connsiteY90" fmla="*/ 210272 h 469966"/>
                <a:gd name="connsiteX91" fmla="*/ 94742 w 608838"/>
                <a:gd name="connsiteY91" fmla="*/ 178738 h 469966"/>
                <a:gd name="connsiteX92" fmla="*/ 475380 w 608838"/>
                <a:gd name="connsiteY92" fmla="*/ 178738 h 469966"/>
                <a:gd name="connsiteX93" fmla="*/ 489500 w 608838"/>
                <a:gd name="connsiteY93" fmla="*/ 168126 h 469966"/>
                <a:gd name="connsiteX94" fmla="*/ 475380 w 608838"/>
                <a:gd name="connsiteY94" fmla="*/ 157666 h 469966"/>
                <a:gd name="connsiteX95" fmla="*/ 465511 w 608838"/>
                <a:gd name="connsiteY95" fmla="*/ 157666 h 469966"/>
                <a:gd name="connsiteX96" fmla="*/ 47371 w 608838"/>
                <a:gd name="connsiteY96" fmla="*/ 0 h 469966"/>
                <a:gd name="connsiteX97" fmla="*/ 465511 w 608838"/>
                <a:gd name="connsiteY97" fmla="*/ 0 h 469966"/>
                <a:gd name="connsiteX98" fmla="*/ 515766 w 608838"/>
                <a:gd name="connsiteY98" fmla="*/ 47148 h 469966"/>
                <a:gd name="connsiteX99" fmla="*/ 515766 w 608838"/>
                <a:gd name="connsiteY99" fmla="*/ 106879 h 469966"/>
                <a:gd name="connsiteX100" fmla="*/ 505442 w 608838"/>
                <a:gd name="connsiteY100" fmla="*/ 137351 h 469966"/>
                <a:gd name="connsiteX101" fmla="*/ 475380 w 608838"/>
                <a:gd name="connsiteY101" fmla="*/ 126133 h 469966"/>
                <a:gd name="connsiteX102" fmla="*/ 506505 w 608838"/>
                <a:gd name="connsiteY102" fmla="*/ 138716 h 469966"/>
                <a:gd name="connsiteX103" fmla="*/ 508023 w 608838"/>
                <a:gd name="connsiteY103" fmla="*/ 137200 h 469966"/>
                <a:gd name="connsiteX104" fmla="*/ 521081 w 608838"/>
                <a:gd name="connsiteY104" fmla="*/ 166307 h 469966"/>
                <a:gd name="connsiteX105" fmla="*/ 512123 w 608838"/>
                <a:gd name="connsiteY105" fmla="*/ 192837 h 469966"/>
                <a:gd name="connsiteX106" fmla="*/ 477657 w 608838"/>
                <a:gd name="connsiteY106" fmla="*/ 185257 h 469966"/>
                <a:gd name="connsiteX107" fmla="*/ 512123 w 608838"/>
                <a:gd name="connsiteY107" fmla="*/ 193141 h 469966"/>
                <a:gd name="connsiteX108" fmla="*/ 509997 w 608838"/>
                <a:gd name="connsiteY108" fmla="*/ 196021 h 469966"/>
                <a:gd name="connsiteX109" fmla="*/ 509997 w 608838"/>
                <a:gd name="connsiteY109" fmla="*/ 196173 h 469966"/>
                <a:gd name="connsiteX110" fmla="*/ 512123 w 608838"/>
                <a:gd name="connsiteY110" fmla="*/ 193292 h 469966"/>
                <a:gd name="connsiteX111" fmla="*/ 608838 w 608838"/>
                <a:gd name="connsiteY111" fmla="*/ 327764 h 469966"/>
                <a:gd name="connsiteX112" fmla="*/ 466725 w 608838"/>
                <a:gd name="connsiteY112" fmla="*/ 469966 h 469966"/>
                <a:gd name="connsiteX113" fmla="*/ 324612 w 608838"/>
                <a:gd name="connsiteY113" fmla="*/ 328370 h 469966"/>
                <a:gd name="connsiteX114" fmla="*/ 336151 w 608838"/>
                <a:gd name="connsiteY114" fmla="*/ 273339 h 469966"/>
                <a:gd name="connsiteX115" fmla="*/ 57391 w 608838"/>
                <a:gd name="connsiteY115" fmla="*/ 273339 h 469966"/>
                <a:gd name="connsiteX116" fmla="*/ 0 w 608838"/>
                <a:gd name="connsiteY116" fmla="*/ 226038 h 469966"/>
                <a:gd name="connsiteX117" fmla="*/ 0 w 608838"/>
                <a:gd name="connsiteY117" fmla="*/ 166459 h 469966"/>
                <a:gd name="connsiteX118" fmla="*/ 13816 w 608838"/>
                <a:gd name="connsiteY118" fmla="*/ 141141 h 469966"/>
                <a:gd name="connsiteX119" fmla="*/ 15790 w 608838"/>
                <a:gd name="connsiteY119" fmla="*/ 142960 h 469966"/>
                <a:gd name="connsiteX120" fmla="*/ 57391 w 608838"/>
                <a:gd name="connsiteY120" fmla="*/ 126133 h 469966"/>
                <a:gd name="connsiteX121" fmla="*/ 465511 w 608838"/>
                <a:gd name="connsiteY121" fmla="*/ 126133 h 469966"/>
                <a:gd name="connsiteX122" fmla="*/ 484186 w 608838"/>
                <a:gd name="connsiteY122" fmla="*/ 106879 h 469966"/>
                <a:gd name="connsiteX123" fmla="*/ 484186 w 608838"/>
                <a:gd name="connsiteY123" fmla="*/ 47148 h 469966"/>
                <a:gd name="connsiteX124" fmla="*/ 465511 w 608838"/>
                <a:gd name="connsiteY124" fmla="*/ 31533 h 469966"/>
                <a:gd name="connsiteX125" fmla="*/ 47371 w 608838"/>
                <a:gd name="connsiteY125" fmla="*/ 31533 h 469966"/>
                <a:gd name="connsiteX126" fmla="*/ 33402 w 608838"/>
                <a:gd name="connsiteY126" fmla="*/ 47300 h 469966"/>
                <a:gd name="connsiteX127" fmla="*/ 47371 w 608838"/>
                <a:gd name="connsiteY127" fmla="*/ 63066 h 469966"/>
                <a:gd name="connsiteX128" fmla="*/ 421025 w 608838"/>
                <a:gd name="connsiteY128" fmla="*/ 63066 h 469966"/>
                <a:gd name="connsiteX129" fmla="*/ 421025 w 608838"/>
                <a:gd name="connsiteY129" fmla="*/ 94599 h 469966"/>
                <a:gd name="connsiteX130" fmla="*/ 47371 w 608838"/>
                <a:gd name="connsiteY130" fmla="*/ 94599 h 469966"/>
                <a:gd name="connsiteX131" fmla="*/ 33402 w 608838"/>
                <a:gd name="connsiteY131" fmla="*/ 110366 h 469966"/>
                <a:gd name="connsiteX132" fmla="*/ 47371 w 608838"/>
                <a:gd name="connsiteY132" fmla="*/ 126133 h 469966"/>
                <a:gd name="connsiteX133" fmla="*/ 57391 w 608838"/>
                <a:gd name="connsiteY133" fmla="*/ 126133 h 469966"/>
                <a:gd name="connsiteX134" fmla="*/ 14727 w 608838"/>
                <a:gd name="connsiteY134" fmla="*/ 141141 h 469966"/>
                <a:gd name="connsiteX135" fmla="*/ 1822 w 608838"/>
                <a:gd name="connsiteY135" fmla="*/ 106576 h 469966"/>
                <a:gd name="connsiteX136" fmla="*/ 12905 w 608838"/>
                <a:gd name="connsiteY136" fmla="*/ 76559 h 469966"/>
                <a:gd name="connsiteX137" fmla="*/ 1822 w 608838"/>
                <a:gd name="connsiteY137" fmla="*/ 46390 h 469966"/>
                <a:gd name="connsiteX138" fmla="*/ 47371 w 608838"/>
                <a:gd name="connsiteY138" fmla="*/ 0 h 469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608838" h="469966">
                  <a:moveTo>
                    <a:pt x="477544" y="339278"/>
                  </a:moveTo>
                  <a:cubicBezTo>
                    <a:pt x="474507" y="337761"/>
                    <a:pt x="471773" y="339430"/>
                    <a:pt x="471773" y="342918"/>
                  </a:cubicBezTo>
                  <a:lnTo>
                    <a:pt x="471317" y="366879"/>
                  </a:lnTo>
                  <a:cubicBezTo>
                    <a:pt x="471165" y="370367"/>
                    <a:pt x="473595" y="372945"/>
                    <a:pt x="476633" y="372187"/>
                  </a:cubicBezTo>
                  <a:cubicBezTo>
                    <a:pt x="478760" y="371580"/>
                    <a:pt x="480430" y="370822"/>
                    <a:pt x="481797" y="369912"/>
                  </a:cubicBezTo>
                  <a:cubicBezTo>
                    <a:pt x="485747" y="367182"/>
                    <a:pt x="487721" y="362329"/>
                    <a:pt x="487873" y="355353"/>
                  </a:cubicBezTo>
                  <a:cubicBezTo>
                    <a:pt x="488025" y="349894"/>
                    <a:pt x="486202" y="345647"/>
                    <a:pt x="482709" y="342463"/>
                  </a:cubicBezTo>
                  <a:cubicBezTo>
                    <a:pt x="481494" y="341401"/>
                    <a:pt x="479671" y="340340"/>
                    <a:pt x="477544" y="339278"/>
                  </a:cubicBezTo>
                  <a:close/>
                  <a:moveTo>
                    <a:pt x="457951" y="276494"/>
                  </a:moveTo>
                  <a:cubicBezTo>
                    <a:pt x="455368" y="277100"/>
                    <a:pt x="453394" y="278314"/>
                    <a:pt x="451875" y="279830"/>
                  </a:cubicBezTo>
                  <a:cubicBezTo>
                    <a:pt x="449293" y="282560"/>
                    <a:pt x="447926" y="286351"/>
                    <a:pt x="447774" y="291052"/>
                  </a:cubicBezTo>
                  <a:cubicBezTo>
                    <a:pt x="447622" y="296209"/>
                    <a:pt x="449597" y="300455"/>
                    <a:pt x="453394" y="303488"/>
                  </a:cubicBezTo>
                  <a:cubicBezTo>
                    <a:pt x="454609" y="304550"/>
                    <a:pt x="456128" y="305459"/>
                    <a:pt x="458102" y="306369"/>
                  </a:cubicBezTo>
                  <a:cubicBezTo>
                    <a:pt x="460988" y="307583"/>
                    <a:pt x="463419" y="305611"/>
                    <a:pt x="463419" y="302275"/>
                  </a:cubicBezTo>
                  <a:lnTo>
                    <a:pt x="463874" y="281953"/>
                  </a:lnTo>
                  <a:cubicBezTo>
                    <a:pt x="463874" y="278465"/>
                    <a:pt x="461140" y="275584"/>
                    <a:pt x="457951" y="276494"/>
                  </a:cubicBezTo>
                  <a:close/>
                  <a:moveTo>
                    <a:pt x="468583" y="242675"/>
                  </a:moveTo>
                  <a:cubicBezTo>
                    <a:pt x="471013" y="242827"/>
                    <a:pt x="473747" y="245557"/>
                    <a:pt x="473747" y="248893"/>
                  </a:cubicBezTo>
                  <a:lnTo>
                    <a:pt x="473747" y="249196"/>
                  </a:lnTo>
                  <a:cubicBezTo>
                    <a:pt x="473747" y="252533"/>
                    <a:pt x="476329" y="255717"/>
                    <a:pt x="479671" y="256324"/>
                  </a:cubicBezTo>
                  <a:cubicBezTo>
                    <a:pt x="486810" y="257689"/>
                    <a:pt x="492582" y="260267"/>
                    <a:pt x="496986" y="263603"/>
                  </a:cubicBezTo>
                  <a:cubicBezTo>
                    <a:pt x="497746" y="264210"/>
                    <a:pt x="498353" y="265120"/>
                    <a:pt x="498961" y="265726"/>
                  </a:cubicBezTo>
                  <a:cubicBezTo>
                    <a:pt x="506556" y="271489"/>
                    <a:pt x="511112" y="278920"/>
                    <a:pt x="512327" y="289688"/>
                  </a:cubicBezTo>
                  <a:cubicBezTo>
                    <a:pt x="512631" y="293024"/>
                    <a:pt x="509897" y="295754"/>
                    <a:pt x="506404" y="295754"/>
                  </a:cubicBezTo>
                  <a:lnTo>
                    <a:pt x="494252" y="295450"/>
                  </a:lnTo>
                  <a:cubicBezTo>
                    <a:pt x="490911" y="295450"/>
                    <a:pt x="488025" y="292569"/>
                    <a:pt x="487417" y="289233"/>
                  </a:cubicBezTo>
                  <a:cubicBezTo>
                    <a:pt x="486962" y="286806"/>
                    <a:pt x="486354" y="284683"/>
                    <a:pt x="485595" y="283167"/>
                  </a:cubicBezTo>
                  <a:cubicBezTo>
                    <a:pt x="484228" y="280437"/>
                    <a:pt x="481949" y="278465"/>
                    <a:pt x="479063" y="277100"/>
                  </a:cubicBezTo>
                  <a:cubicBezTo>
                    <a:pt x="475874" y="275736"/>
                    <a:pt x="472988" y="278465"/>
                    <a:pt x="472836" y="281953"/>
                  </a:cubicBezTo>
                  <a:lnTo>
                    <a:pt x="472532" y="305004"/>
                  </a:lnTo>
                  <a:cubicBezTo>
                    <a:pt x="472380" y="308341"/>
                    <a:pt x="474962" y="312132"/>
                    <a:pt x="478152" y="313345"/>
                  </a:cubicBezTo>
                  <a:cubicBezTo>
                    <a:pt x="489544" y="317743"/>
                    <a:pt x="497442" y="321838"/>
                    <a:pt x="501695" y="325174"/>
                  </a:cubicBezTo>
                  <a:cubicBezTo>
                    <a:pt x="510049" y="331847"/>
                    <a:pt x="513998" y="341098"/>
                    <a:pt x="513694" y="352927"/>
                  </a:cubicBezTo>
                  <a:cubicBezTo>
                    <a:pt x="513391" y="368547"/>
                    <a:pt x="507467" y="379921"/>
                    <a:pt x="495923" y="386745"/>
                  </a:cubicBezTo>
                  <a:cubicBezTo>
                    <a:pt x="490303" y="389930"/>
                    <a:pt x="483924" y="392205"/>
                    <a:pt x="476937" y="393266"/>
                  </a:cubicBezTo>
                  <a:cubicBezTo>
                    <a:pt x="473443" y="393721"/>
                    <a:pt x="470709" y="396603"/>
                    <a:pt x="470557" y="399939"/>
                  </a:cubicBezTo>
                  <a:lnTo>
                    <a:pt x="470557" y="406308"/>
                  </a:lnTo>
                  <a:cubicBezTo>
                    <a:pt x="470406" y="409796"/>
                    <a:pt x="468279" y="412526"/>
                    <a:pt x="465849" y="412526"/>
                  </a:cubicBezTo>
                  <a:cubicBezTo>
                    <a:pt x="463419" y="412375"/>
                    <a:pt x="461444" y="409645"/>
                    <a:pt x="461444" y="406157"/>
                  </a:cubicBezTo>
                  <a:lnTo>
                    <a:pt x="461596" y="400091"/>
                  </a:lnTo>
                  <a:cubicBezTo>
                    <a:pt x="461596" y="396603"/>
                    <a:pt x="458862" y="393570"/>
                    <a:pt x="455520" y="392963"/>
                  </a:cubicBezTo>
                  <a:cubicBezTo>
                    <a:pt x="446407" y="391143"/>
                    <a:pt x="439420" y="388717"/>
                    <a:pt x="434407" y="385380"/>
                  </a:cubicBezTo>
                  <a:cubicBezTo>
                    <a:pt x="425294" y="378859"/>
                    <a:pt x="420282" y="368699"/>
                    <a:pt x="419522" y="354747"/>
                  </a:cubicBezTo>
                  <a:cubicBezTo>
                    <a:pt x="419370" y="351259"/>
                    <a:pt x="422256" y="348680"/>
                    <a:pt x="425598" y="348680"/>
                  </a:cubicBezTo>
                  <a:lnTo>
                    <a:pt x="438508" y="348984"/>
                  </a:lnTo>
                  <a:cubicBezTo>
                    <a:pt x="441850" y="348984"/>
                    <a:pt x="444888" y="351714"/>
                    <a:pt x="445344" y="355202"/>
                  </a:cubicBezTo>
                  <a:cubicBezTo>
                    <a:pt x="446103" y="359751"/>
                    <a:pt x="446862" y="362936"/>
                    <a:pt x="447926" y="364907"/>
                  </a:cubicBezTo>
                  <a:cubicBezTo>
                    <a:pt x="449597" y="367789"/>
                    <a:pt x="452331" y="369912"/>
                    <a:pt x="456128" y="371428"/>
                  </a:cubicBezTo>
                  <a:cubicBezTo>
                    <a:pt x="459318" y="372793"/>
                    <a:pt x="462203" y="370518"/>
                    <a:pt x="462203" y="367030"/>
                  </a:cubicBezTo>
                  <a:lnTo>
                    <a:pt x="462811" y="339581"/>
                  </a:lnTo>
                  <a:cubicBezTo>
                    <a:pt x="462811" y="336245"/>
                    <a:pt x="461140" y="332909"/>
                    <a:pt x="459166" y="332302"/>
                  </a:cubicBezTo>
                  <a:lnTo>
                    <a:pt x="455368" y="331089"/>
                  </a:lnTo>
                  <a:cubicBezTo>
                    <a:pt x="443521" y="327449"/>
                    <a:pt x="435319" y="322445"/>
                    <a:pt x="430610" y="316075"/>
                  </a:cubicBezTo>
                  <a:cubicBezTo>
                    <a:pt x="425750" y="309857"/>
                    <a:pt x="423471" y="302275"/>
                    <a:pt x="423623" y="293631"/>
                  </a:cubicBezTo>
                  <a:cubicBezTo>
                    <a:pt x="423775" y="287868"/>
                    <a:pt x="424838" y="283318"/>
                    <a:pt x="426813" y="278769"/>
                  </a:cubicBezTo>
                  <a:cubicBezTo>
                    <a:pt x="427724" y="276494"/>
                    <a:pt x="428939" y="273309"/>
                    <a:pt x="430154" y="273309"/>
                  </a:cubicBezTo>
                  <a:cubicBezTo>
                    <a:pt x="431673" y="273309"/>
                    <a:pt x="433040" y="268456"/>
                    <a:pt x="434863" y="266636"/>
                  </a:cubicBezTo>
                  <a:cubicBezTo>
                    <a:pt x="439420" y="262390"/>
                    <a:pt x="444128" y="258599"/>
                    <a:pt x="449597" y="257082"/>
                  </a:cubicBezTo>
                  <a:cubicBezTo>
                    <a:pt x="451723" y="256324"/>
                    <a:pt x="454153" y="255869"/>
                    <a:pt x="457647" y="255566"/>
                  </a:cubicBezTo>
                  <a:cubicBezTo>
                    <a:pt x="460988" y="255111"/>
                    <a:pt x="463267" y="252229"/>
                    <a:pt x="463267" y="248893"/>
                  </a:cubicBezTo>
                  <a:lnTo>
                    <a:pt x="463267" y="248741"/>
                  </a:lnTo>
                  <a:cubicBezTo>
                    <a:pt x="463267" y="245405"/>
                    <a:pt x="466153" y="242675"/>
                    <a:pt x="468583" y="242675"/>
                  </a:cubicBezTo>
                  <a:close/>
                  <a:moveTo>
                    <a:pt x="516374" y="212849"/>
                  </a:moveTo>
                  <a:cubicBezTo>
                    <a:pt x="559949" y="232709"/>
                    <a:pt x="589556" y="276522"/>
                    <a:pt x="589556" y="327612"/>
                  </a:cubicBezTo>
                  <a:cubicBezTo>
                    <a:pt x="589556" y="276674"/>
                    <a:pt x="560860" y="232860"/>
                    <a:pt x="517285" y="213000"/>
                  </a:cubicBezTo>
                  <a:cubicBezTo>
                    <a:pt x="517285" y="213000"/>
                    <a:pt x="516374" y="212849"/>
                    <a:pt x="516374" y="212849"/>
                  </a:cubicBezTo>
                  <a:close/>
                  <a:moveTo>
                    <a:pt x="475380" y="210272"/>
                  </a:moveTo>
                  <a:cubicBezTo>
                    <a:pt x="480694" y="210272"/>
                    <a:pt x="485097" y="214516"/>
                    <a:pt x="487374" y="218761"/>
                  </a:cubicBezTo>
                  <a:cubicBezTo>
                    <a:pt x="480694" y="217397"/>
                    <a:pt x="473710" y="218003"/>
                    <a:pt x="466725" y="218003"/>
                  </a:cubicBezTo>
                  <a:cubicBezTo>
                    <a:pt x="441370" y="218003"/>
                    <a:pt x="418139" y="220732"/>
                    <a:pt x="399464" y="241805"/>
                  </a:cubicBezTo>
                  <a:cubicBezTo>
                    <a:pt x="388229" y="252266"/>
                    <a:pt x="378815" y="262726"/>
                    <a:pt x="371528" y="273339"/>
                  </a:cubicBezTo>
                  <a:cubicBezTo>
                    <a:pt x="361810" y="283799"/>
                    <a:pt x="356193" y="308055"/>
                    <a:pt x="356193" y="328370"/>
                  </a:cubicBezTo>
                  <a:cubicBezTo>
                    <a:pt x="356193" y="389314"/>
                    <a:pt x="405689" y="437978"/>
                    <a:pt x="466725" y="437978"/>
                  </a:cubicBezTo>
                  <a:cubicBezTo>
                    <a:pt x="527609" y="437978"/>
                    <a:pt x="577258" y="388404"/>
                    <a:pt x="577258" y="327612"/>
                  </a:cubicBezTo>
                  <a:cubicBezTo>
                    <a:pt x="577258" y="286225"/>
                    <a:pt x="554331" y="250295"/>
                    <a:pt x="520473" y="231344"/>
                  </a:cubicBezTo>
                  <a:cubicBezTo>
                    <a:pt x="520777" y="229525"/>
                    <a:pt x="521081" y="228009"/>
                    <a:pt x="521081" y="226190"/>
                  </a:cubicBezTo>
                  <a:cubicBezTo>
                    <a:pt x="521081" y="226038"/>
                    <a:pt x="521081" y="226038"/>
                    <a:pt x="521081" y="226038"/>
                  </a:cubicBezTo>
                  <a:cubicBezTo>
                    <a:pt x="521081" y="227706"/>
                    <a:pt x="520777" y="229222"/>
                    <a:pt x="520473" y="230890"/>
                  </a:cubicBezTo>
                  <a:cubicBezTo>
                    <a:pt x="510301" y="225129"/>
                    <a:pt x="499217" y="220581"/>
                    <a:pt x="487374" y="218307"/>
                  </a:cubicBezTo>
                  <a:cubicBezTo>
                    <a:pt x="485097" y="214062"/>
                    <a:pt x="480694" y="210272"/>
                    <a:pt x="475380" y="210272"/>
                  </a:cubicBezTo>
                  <a:close/>
                  <a:moveTo>
                    <a:pt x="479327" y="201327"/>
                  </a:moveTo>
                  <a:cubicBezTo>
                    <a:pt x="493296" y="202995"/>
                    <a:pt x="506657" y="207088"/>
                    <a:pt x="518803" y="212697"/>
                  </a:cubicBezTo>
                  <a:cubicBezTo>
                    <a:pt x="518803" y="212546"/>
                    <a:pt x="518803" y="212394"/>
                    <a:pt x="518651" y="212242"/>
                  </a:cubicBezTo>
                  <a:cubicBezTo>
                    <a:pt x="506505" y="206785"/>
                    <a:pt x="493296" y="202843"/>
                    <a:pt x="479327" y="201327"/>
                  </a:cubicBezTo>
                  <a:close/>
                  <a:moveTo>
                    <a:pt x="57391" y="157666"/>
                  </a:moveTo>
                  <a:cubicBezTo>
                    <a:pt x="46612" y="157666"/>
                    <a:pt x="31580" y="161759"/>
                    <a:pt x="31580" y="166459"/>
                  </a:cubicBezTo>
                  <a:lnTo>
                    <a:pt x="31580" y="226038"/>
                  </a:lnTo>
                  <a:cubicBezTo>
                    <a:pt x="31580" y="230738"/>
                    <a:pt x="46612" y="241805"/>
                    <a:pt x="57391" y="241805"/>
                  </a:cubicBezTo>
                  <a:lnTo>
                    <a:pt x="354978" y="241805"/>
                  </a:lnTo>
                  <a:cubicBezTo>
                    <a:pt x="363481" y="231193"/>
                    <a:pt x="373350" y="220732"/>
                    <a:pt x="384433" y="210272"/>
                  </a:cubicBezTo>
                  <a:lnTo>
                    <a:pt x="94742" y="210272"/>
                  </a:lnTo>
                  <a:lnTo>
                    <a:pt x="94742" y="178738"/>
                  </a:lnTo>
                  <a:lnTo>
                    <a:pt x="475380" y="178738"/>
                  </a:lnTo>
                  <a:cubicBezTo>
                    <a:pt x="483123" y="178738"/>
                    <a:pt x="489500" y="175858"/>
                    <a:pt x="489500" y="168126"/>
                  </a:cubicBezTo>
                  <a:cubicBezTo>
                    <a:pt x="489500" y="160395"/>
                    <a:pt x="483123" y="157666"/>
                    <a:pt x="475380" y="157666"/>
                  </a:cubicBezTo>
                  <a:lnTo>
                    <a:pt x="465511" y="157666"/>
                  </a:lnTo>
                  <a:close/>
                  <a:moveTo>
                    <a:pt x="47371" y="0"/>
                  </a:moveTo>
                  <a:lnTo>
                    <a:pt x="465511" y="0"/>
                  </a:lnTo>
                  <a:cubicBezTo>
                    <a:pt x="488133" y="0"/>
                    <a:pt x="515766" y="19405"/>
                    <a:pt x="515766" y="47148"/>
                  </a:cubicBezTo>
                  <a:lnTo>
                    <a:pt x="515766" y="106879"/>
                  </a:lnTo>
                  <a:cubicBezTo>
                    <a:pt x="515766" y="117946"/>
                    <a:pt x="513185" y="129923"/>
                    <a:pt x="505442" y="137351"/>
                  </a:cubicBezTo>
                  <a:cubicBezTo>
                    <a:pt x="497091" y="128861"/>
                    <a:pt x="488285" y="126133"/>
                    <a:pt x="475380" y="126133"/>
                  </a:cubicBezTo>
                  <a:cubicBezTo>
                    <a:pt x="487526" y="126133"/>
                    <a:pt x="498306" y="130984"/>
                    <a:pt x="506505" y="138716"/>
                  </a:cubicBezTo>
                  <a:cubicBezTo>
                    <a:pt x="506960" y="138261"/>
                    <a:pt x="507568" y="137806"/>
                    <a:pt x="508023" y="137200"/>
                  </a:cubicBezTo>
                  <a:cubicBezTo>
                    <a:pt x="516070" y="145538"/>
                    <a:pt x="521081" y="153876"/>
                    <a:pt x="521081" y="166307"/>
                  </a:cubicBezTo>
                  <a:cubicBezTo>
                    <a:pt x="521081" y="176313"/>
                    <a:pt x="517588" y="185257"/>
                    <a:pt x="512123" y="192837"/>
                  </a:cubicBezTo>
                  <a:cubicBezTo>
                    <a:pt x="501191" y="189047"/>
                    <a:pt x="489500" y="186319"/>
                    <a:pt x="477657" y="185257"/>
                  </a:cubicBezTo>
                  <a:cubicBezTo>
                    <a:pt x="489500" y="186470"/>
                    <a:pt x="501191" y="189502"/>
                    <a:pt x="512123" y="193141"/>
                  </a:cubicBezTo>
                  <a:cubicBezTo>
                    <a:pt x="511363" y="194202"/>
                    <a:pt x="510756" y="195111"/>
                    <a:pt x="509997" y="196021"/>
                  </a:cubicBezTo>
                  <a:cubicBezTo>
                    <a:pt x="509997" y="196021"/>
                    <a:pt x="509997" y="196173"/>
                    <a:pt x="509997" y="196173"/>
                  </a:cubicBezTo>
                  <a:cubicBezTo>
                    <a:pt x="510756" y="195263"/>
                    <a:pt x="511363" y="194202"/>
                    <a:pt x="512123" y="193292"/>
                  </a:cubicBezTo>
                  <a:cubicBezTo>
                    <a:pt x="568300" y="212242"/>
                    <a:pt x="608838" y="265455"/>
                    <a:pt x="608838" y="327764"/>
                  </a:cubicBezTo>
                  <a:cubicBezTo>
                    <a:pt x="608838" y="405990"/>
                    <a:pt x="545070" y="469966"/>
                    <a:pt x="466725" y="469966"/>
                  </a:cubicBezTo>
                  <a:cubicBezTo>
                    <a:pt x="388381" y="469966"/>
                    <a:pt x="324612" y="406597"/>
                    <a:pt x="324612" y="328370"/>
                  </a:cubicBezTo>
                  <a:cubicBezTo>
                    <a:pt x="324612" y="308510"/>
                    <a:pt x="328712" y="283799"/>
                    <a:pt x="336151" y="273339"/>
                  </a:cubicBezTo>
                  <a:lnTo>
                    <a:pt x="57391" y="273339"/>
                  </a:lnTo>
                  <a:cubicBezTo>
                    <a:pt x="34769" y="273339"/>
                    <a:pt x="0" y="253933"/>
                    <a:pt x="0" y="226038"/>
                  </a:cubicBezTo>
                  <a:lnTo>
                    <a:pt x="0" y="166459"/>
                  </a:lnTo>
                  <a:cubicBezTo>
                    <a:pt x="0" y="155392"/>
                    <a:pt x="6073" y="148570"/>
                    <a:pt x="13816" y="141141"/>
                  </a:cubicBezTo>
                  <a:cubicBezTo>
                    <a:pt x="14424" y="141748"/>
                    <a:pt x="15031" y="142354"/>
                    <a:pt x="15790" y="142960"/>
                  </a:cubicBezTo>
                  <a:cubicBezTo>
                    <a:pt x="27329" y="132348"/>
                    <a:pt x="44030" y="126133"/>
                    <a:pt x="57391" y="126133"/>
                  </a:cubicBezTo>
                  <a:lnTo>
                    <a:pt x="465511" y="126133"/>
                  </a:lnTo>
                  <a:cubicBezTo>
                    <a:pt x="476291" y="126133"/>
                    <a:pt x="484186" y="111427"/>
                    <a:pt x="484186" y="106879"/>
                  </a:cubicBezTo>
                  <a:lnTo>
                    <a:pt x="484186" y="47148"/>
                  </a:lnTo>
                  <a:cubicBezTo>
                    <a:pt x="484186" y="42600"/>
                    <a:pt x="476291" y="31533"/>
                    <a:pt x="465511" y="31533"/>
                  </a:cubicBezTo>
                  <a:lnTo>
                    <a:pt x="47371" y="31533"/>
                  </a:lnTo>
                  <a:cubicBezTo>
                    <a:pt x="39627" y="31533"/>
                    <a:pt x="33402" y="39568"/>
                    <a:pt x="33402" y="47300"/>
                  </a:cubicBezTo>
                  <a:cubicBezTo>
                    <a:pt x="33402" y="55031"/>
                    <a:pt x="39627" y="63066"/>
                    <a:pt x="47371" y="63066"/>
                  </a:cubicBezTo>
                  <a:lnTo>
                    <a:pt x="421025" y="63066"/>
                  </a:lnTo>
                  <a:lnTo>
                    <a:pt x="421025" y="94599"/>
                  </a:lnTo>
                  <a:lnTo>
                    <a:pt x="47371" y="94599"/>
                  </a:lnTo>
                  <a:cubicBezTo>
                    <a:pt x="39627" y="94599"/>
                    <a:pt x="33402" y="102634"/>
                    <a:pt x="33402" y="110366"/>
                  </a:cubicBezTo>
                  <a:cubicBezTo>
                    <a:pt x="33402" y="118098"/>
                    <a:pt x="39627" y="126133"/>
                    <a:pt x="47371" y="126133"/>
                  </a:cubicBezTo>
                  <a:lnTo>
                    <a:pt x="57391" y="126133"/>
                  </a:lnTo>
                  <a:cubicBezTo>
                    <a:pt x="43727" y="126133"/>
                    <a:pt x="26418" y="129923"/>
                    <a:pt x="14727" y="141141"/>
                  </a:cubicBezTo>
                  <a:cubicBezTo>
                    <a:pt x="6680" y="132803"/>
                    <a:pt x="1822" y="119007"/>
                    <a:pt x="1822" y="106576"/>
                  </a:cubicBezTo>
                  <a:cubicBezTo>
                    <a:pt x="1822" y="95206"/>
                    <a:pt x="5921" y="84594"/>
                    <a:pt x="12905" y="76559"/>
                  </a:cubicBezTo>
                  <a:cubicBezTo>
                    <a:pt x="5921" y="68675"/>
                    <a:pt x="1822" y="57760"/>
                    <a:pt x="1822" y="46390"/>
                  </a:cubicBezTo>
                  <a:cubicBezTo>
                    <a:pt x="1822" y="21224"/>
                    <a:pt x="22167" y="0"/>
                    <a:pt x="4737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46B85"/>
                </a:gs>
                <a:gs pos="50000">
                  <a:srgbClr val="CD43AC"/>
                </a:gs>
                <a:gs pos="100000">
                  <a:srgbClr val="911BC9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ea typeface="迷你简准圆" panose="03000509000000000000" pitchFamily="65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495784" y="2365826"/>
            <a:ext cx="1668464" cy="1668464"/>
            <a:chOff x="6495784" y="2365826"/>
            <a:chExt cx="1668464" cy="1668464"/>
          </a:xfrm>
        </p:grpSpPr>
        <p:grpSp>
          <p:nvGrpSpPr>
            <p:cNvPr id="9" name="组合 8"/>
            <p:cNvGrpSpPr/>
            <p:nvPr/>
          </p:nvGrpSpPr>
          <p:grpSpPr>
            <a:xfrm>
              <a:off x="6495784" y="2365826"/>
              <a:ext cx="1668464" cy="1668464"/>
              <a:chOff x="3193143" y="526143"/>
              <a:chExt cx="5805714" cy="5805714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3672114" y="1005114"/>
                <a:ext cx="4847772" cy="48477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迷你简准圆" panose="03000509000000000000" pitchFamily="65" charset="-122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3193143" y="526143"/>
                <a:ext cx="5805714" cy="5805714"/>
              </a:xfrm>
              <a:prstGeom prst="ellips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迷你简准圆" panose="03000509000000000000" pitchFamily="65" charset="-122"/>
                </a:endParaRPr>
              </a:p>
            </p:txBody>
          </p:sp>
        </p:grpSp>
        <p:sp>
          <p:nvSpPr>
            <p:cNvPr id="37" name="椭圆 32"/>
            <p:cNvSpPr/>
            <p:nvPr/>
          </p:nvSpPr>
          <p:spPr>
            <a:xfrm>
              <a:off x="6975989" y="2852935"/>
              <a:ext cx="708052" cy="694246"/>
            </a:xfrm>
            <a:custGeom>
              <a:avLst/>
              <a:gdLst>
                <a:gd name="T0" fmla="*/ 1312 w 1990"/>
                <a:gd name="T1" fmla="*/ 1552 h 1954"/>
                <a:gd name="T2" fmla="*/ 291 w 1990"/>
                <a:gd name="T3" fmla="*/ 1746 h 1954"/>
                <a:gd name="T4" fmla="*/ 0 w 1990"/>
                <a:gd name="T5" fmla="*/ 540 h 1954"/>
                <a:gd name="T6" fmla="*/ 515 w 1990"/>
                <a:gd name="T7" fmla="*/ 249 h 1954"/>
                <a:gd name="T8" fmla="*/ 1205 w 1990"/>
                <a:gd name="T9" fmla="*/ 0 h 1954"/>
                <a:gd name="T10" fmla="*/ 1496 w 1990"/>
                <a:gd name="T11" fmla="*/ 489 h 1954"/>
                <a:gd name="T12" fmla="*/ 1413 w 1990"/>
                <a:gd name="T13" fmla="*/ 291 h 1954"/>
                <a:gd name="T14" fmla="*/ 802 w 1990"/>
                <a:gd name="T15" fmla="*/ 83 h 1954"/>
                <a:gd name="T16" fmla="*/ 1039 w 1990"/>
                <a:gd name="T17" fmla="*/ 249 h 1954"/>
                <a:gd name="T18" fmla="*/ 1243 w 1990"/>
                <a:gd name="T19" fmla="*/ 499 h 1954"/>
                <a:gd name="T20" fmla="*/ 291 w 1990"/>
                <a:gd name="T21" fmla="*/ 333 h 1954"/>
                <a:gd name="T22" fmla="*/ 83 w 1990"/>
                <a:gd name="T23" fmla="*/ 1455 h 1954"/>
                <a:gd name="T24" fmla="*/ 1039 w 1990"/>
                <a:gd name="T25" fmla="*/ 1663 h 1954"/>
                <a:gd name="T26" fmla="*/ 1641 w 1990"/>
                <a:gd name="T27" fmla="*/ 1453 h 1954"/>
                <a:gd name="T28" fmla="*/ 1138 w 1990"/>
                <a:gd name="T29" fmla="*/ 583 h 1954"/>
                <a:gd name="T30" fmla="*/ 1641 w 1990"/>
                <a:gd name="T31" fmla="*/ 1453 h 1954"/>
                <a:gd name="T32" fmla="*/ 1752 w 1990"/>
                <a:gd name="T33" fmla="*/ 809 h 1954"/>
                <a:gd name="T34" fmla="*/ 1026 w 1990"/>
                <a:gd name="T35" fmla="*/ 1228 h 1954"/>
                <a:gd name="T36" fmla="*/ 1767 w 1990"/>
                <a:gd name="T37" fmla="*/ 1422 h 1954"/>
                <a:gd name="T38" fmla="*/ 1717 w 1990"/>
                <a:gd name="T39" fmla="*/ 1835 h 1954"/>
                <a:gd name="T40" fmla="*/ 1767 w 1990"/>
                <a:gd name="T41" fmla="*/ 1422 h 1954"/>
                <a:gd name="T42" fmla="*/ 1739 w 1990"/>
                <a:gd name="T43" fmla="*/ 1874 h 1954"/>
                <a:gd name="T44" fmla="*/ 1956 w 1990"/>
                <a:gd name="T45" fmla="*/ 1749 h 1954"/>
                <a:gd name="T46" fmla="*/ 249 w 1990"/>
                <a:gd name="T47" fmla="*/ 551 h 1954"/>
                <a:gd name="T48" fmla="*/ 803 w 1990"/>
                <a:gd name="T49" fmla="*/ 613 h 1954"/>
                <a:gd name="T50" fmla="*/ 675 w 1990"/>
                <a:gd name="T51" fmla="*/ 828 h 1954"/>
                <a:gd name="T52" fmla="*/ 249 w 1990"/>
                <a:gd name="T53" fmla="*/ 890 h 1954"/>
                <a:gd name="T54" fmla="*/ 675 w 1990"/>
                <a:gd name="T55" fmla="*/ 828 h 1954"/>
                <a:gd name="T56" fmla="*/ 675 w 1990"/>
                <a:gd name="T57" fmla="*/ 1167 h 1954"/>
                <a:gd name="T58" fmla="*/ 249 w 1990"/>
                <a:gd name="T59" fmla="*/ 1105 h 1954"/>
                <a:gd name="T60" fmla="*/ 249 w 1990"/>
                <a:gd name="T61" fmla="*/ 1444 h 1954"/>
                <a:gd name="T62" fmla="*/ 803 w 1990"/>
                <a:gd name="T63" fmla="*/ 1382 h 1954"/>
                <a:gd name="T64" fmla="*/ 249 w 1990"/>
                <a:gd name="T65" fmla="*/ 1444 h 1954"/>
                <a:gd name="T66" fmla="*/ 1179 w 1990"/>
                <a:gd name="T67" fmla="*/ 961 h 1954"/>
                <a:gd name="T68" fmla="*/ 1300 w 1990"/>
                <a:gd name="T69" fmla="*/ 1219 h 1954"/>
                <a:gd name="T70" fmla="*/ 1604 w 1990"/>
                <a:gd name="T71" fmla="*/ 858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90" h="1954">
                  <a:moveTo>
                    <a:pt x="1231" y="1534"/>
                  </a:moveTo>
                  <a:cubicBezTo>
                    <a:pt x="1258" y="1542"/>
                    <a:pt x="1285" y="1548"/>
                    <a:pt x="1312" y="1552"/>
                  </a:cubicBezTo>
                  <a:cubicBezTo>
                    <a:pt x="1272" y="1665"/>
                    <a:pt x="1165" y="1746"/>
                    <a:pt x="1039" y="1746"/>
                  </a:cubicBezTo>
                  <a:lnTo>
                    <a:pt x="291" y="1746"/>
                  </a:lnTo>
                  <a:cubicBezTo>
                    <a:pt x="131" y="1746"/>
                    <a:pt x="0" y="1615"/>
                    <a:pt x="0" y="1455"/>
                  </a:cubicBezTo>
                  <a:lnTo>
                    <a:pt x="0" y="540"/>
                  </a:lnTo>
                  <a:cubicBezTo>
                    <a:pt x="0" y="380"/>
                    <a:pt x="131" y="249"/>
                    <a:pt x="291" y="249"/>
                  </a:cubicBezTo>
                  <a:lnTo>
                    <a:pt x="515" y="249"/>
                  </a:lnTo>
                  <a:cubicBezTo>
                    <a:pt x="535" y="109"/>
                    <a:pt x="656" y="0"/>
                    <a:pt x="802" y="0"/>
                  </a:cubicBezTo>
                  <a:lnTo>
                    <a:pt x="1205" y="0"/>
                  </a:lnTo>
                  <a:cubicBezTo>
                    <a:pt x="1366" y="0"/>
                    <a:pt x="1496" y="131"/>
                    <a:pt x="1496" y="291"/>
                  </a:cubicBezTo>
                  <a:lnTo>
                    <a:pt x="1496" y="489"/>
                  </a:lnTo>
                  <a:cubicBezTo>
                    <a:pt x="1469" y="484"/>
                    <a:pt x="1441" y="480"/>
                    <a:pt x="1413" y="479"/>
                  </a:cubicBezTo>
                  <a:lnTo>
                    <a:pt x="1413" y="291"/>
                  </a:lnTo>
                  <a:cubicBezTo>
                    <a:pt x="1413" y="176"/>
                    <a:pt x="1320" y="83"/>
                    <a:pt x="1205" y="83"/>
                  </a:cubicBezTo>
                  <a:lnTo>
                    <a:pt x="802" y="83"/>
                  </a:lnTo>
                  <a:cubicBezTo>
                    <a:pt x="701" y="83"/>
                    <a:pt x="617" y="155"/>
                    <a:pt x="598" y="249"/>
                  </a:cubicBezTo>
                  <a:lnTo>
                    <a:pt x="1039" y="249"/>
                  </a:lnTo>
                  <a:cubicBezTo>
                    <a:pt x="1180" y="249"/>
                    <a:pt x="1297" y="349"/>
                    <a:pt x="1324" y="482"/>
                  </a:cubicBezTo>
                  <a:cubicBezTo>
                    <a:pt x="1297" y="485"/>
                    <a:pt x="1270" y="491"/>
                    <a:pt x="1243" y="499"/>
                  </a:cubicBezTo>
                  <a:cubicBezTo>
                    <a:pt x="1224" y="404"/>
                    <a:pt x="1140" y="333"/>
                    <a:pt x="1039" y="333"/>
                  </a:cubicBezTo>
                  <a:lnTo>
                    <a:pt x="291" y="333"/>
                  </a:lnTo>
                  <a:cubicBezTo>
                    <a:pt x="177" y="333"/>
                    <a:pt x="83" y="426"/>
                    <a:pt x="83" y="540"/>
                  </a:cubicBezTo>
                  <a:lnTo>
                    <a:pt x="83" y="1455"/>
                  </a:lnTo>
                  <a:cubicBezTo>
                    <a:pt x="83" y="1569"/>
                    <a:pt x="177" y="1663"/>
                    <a:pt x="291" y="1663"/>
                  </a:cubicBezTo>
                  <a:lnTo>
                    <a:pt x="1039" y="1663"/>
                  </a:lnTo>
                  <a:cubicBezTo>
                    <a:pt x="1126" y="1663"/>
                    <a:pt x="1200" y="1609"/>
                    <a:pt x="1231" y="1534"/>
                  </a:cubicBezTo>
                  <a:close/>
                  <a:moveTo>
                    <a:pt x="1641" y="1453"/>
                  </a:moveTo>
                  <a:cubicBezTo>
                    <a:pt x="1401" y="1591"/>
                    <a:pt x="1093" y="1509"/>
                    <a:pt x="955" y="1269"/>
                  </a:cubicBezTo>
                  <a:cubicBezTo>
                    <a:pt x="816" y="1029"/>
                    <a:pt x="899" y="722"/>
                    <a:pt x="1138" y="583"/>
                  </a:cubicBezTo>
                  <a:cubicBezTo>
                    <a:pt x="1378" y="445"/>
                    <a:pt x="1686" y="527"/>
                    <a:pt x="1824" y="767"/>
                  </a:cubicBezTo>
                  <a:cubicBezTo>
                    <a:pt x="1963" y="1007"/>
                    <a:pt x="1880" y="1314"/>
                    <a:pt x="1641" y="1453"/>
                  </a:cubicBezTo>
                  <a:close/>
                  <a:moveTo>
                    <a:pt x="1599" y="1381"/>
                  </a:moveTo>
                  <a:cubicBezTo>
                    <a:pt x="1799" y="1266"/>
                    <a:pt x="1868" y="1009"/>
                    <a:pt x="1752" y="809"/>
                  </a:cubicBezTo>
                  <a:cubicBezTo>
                    <a:pt x="1637" y="608"/>
                    <a:pt x="1380" y="539"/>
                    <a:pt x="1180" y="655"/>
                  </a:cubicBezTo>
                  <a:cubicBezTo>
                    <a:pt x="980" y="771"/>
                    <a:pt x="911" y="1027"/>
                    <a:pt x="1026" y="1228"/>
                  </a:cubicBezTo>
                  <a:cubicBezTo>
                    <a:pt x="1142" y="1428"/>
                    <a:pt x="1399" y="1497"/>
                    <a:pt x="1599" y="1381"/>
                  </a:cubicBezTo>
                  <a:close/>
                  <a:moveTo>
                    <a:pt x="1767" y="1422"/>
                  </a:moveTo>
                  <a:lnTo>
                    <a:pt x="1551" y="1547"/>
                  </a:lnTo>
                  <a:lnTo>
                    <a:pt x="1717" y="1835"/>
                  </a:lnTo>
                  <a:lnTo>
                    <a:pt x="1933" y="1710"/>
                  </a:lnTo>
                  <a:lnTo>
                    <a:pt x="1767" y="1422"/>
                  </a:lnTo>
                  <a:close/>
                  <a:moveTo>
                    <a:pt x="1956" y="1749"/>
                  </a:moveTo>
                  <a:lnTo>
                    <a:pt x="1739" y="1874"/>
                  </a:lnTo>
                  <a:cubicBezTo>
                    <a:pt x="1774" y="1934"/>
                    <a:pt x="1850" y="1954"/>
                    <a:pt x="1910" y="1919"/>
                  </a:cubicBezTo>
                  <a:cubicBezTo>
                    <a:pt x="1969" y="1885"/>
                    <a:pt x="1990" y="1809"/>
                    <a:pt x="1956" y="1749"/>
                  </a:cubicBezTo>
                  <a:close/>
                  <a:moveTo>
                    <a:pt x="803" y="551"/>
                  </a:moveTo>
                  <a:lnTo>
                    <a:pt x="249" y="551"/>
                  </a:lnTo>
                  <a:lnTo>
                    <a:pt x="249" y="613"/>
                  </a:lnTo>
                  <a:lnTo>
                    <a:pt x="803" y="613"/>
                  </a:lnTo>
                  <a:lnTo>
                    <a:pt x="803" y="551"/>
                  </a:lnTo>
                  <a:close/>
                  <a:moveTo>
                    <a:pt x="675" y="828"/>
                  </a:moveTo>
                  <a:lnTo>
                    <a:pt x="249" y="828"/>
                  </a:lnTo>
                  <a:lnTo>
                    <a:pt x="249" y="890"/>
                  </a:lnTo>
                  <a:lnTo>
                    <a:pt x="675" y="890"/>
                  </a:lnTo>
                  <a:lnTo>
                    <a:pt x="675" y="828"/>
                  </a:lnTo>
                  <a:close/>
                  <a:moveTo>
                    <a:pt x="249" y="1167"/>
                  </a:moveTo>
                  <a:lnTo>
                    <a:pt x="675" y="1167"/>
                  </a:lnTo>
                  <a:lnTo>
                    <a:pt x="675" y="1105"/>
                  </a:lnTo>
                  <a:lnTo>
                    <a:pt x="249" y="1105"/>
                  </a:lnTo>
                  <a:lnTo>
                    <a:pt x="249" y="1167"/>
                  </a:lnTo>
                  <a:close/>
                  <a:moveTo>
                    <a:pt x="249" y="1444"/>
                  </a:moveTo>
                  <a:lnTo>
                    <a:pt x="803" y="1444"/>
                  </a:lnTo>
                  <a:lnTo>
                    <a:pt x="803" y="1382"/>
                  </a:lnTo>
                  <a:lnTo>
                    <a:pt x="249" y="1382"/>
                  </a:lnTo>
                  <a:lnTo>
                    <a:pt x="249" y="1444"/>
                  </a:lnTo>
                  <a:close/>
                  <a:moveTo>
                    <a:pt x="1308" y="1105"/>
                  </a:moveTo>
                  <a:lnTo>
                    <a:pt x="1179" y="961"/>
                  </a:lnTo>
                  <a:lnTo>
                    <a:pt x="1118" y="1017"/>
                  </a:lnTo>
                  <a:lnTo>
                    <a:pt x="1300" y="1219"/>
                  </a:lnTo>
                  <a:lnTo>
                    <a:pt x="1657" y="922"/>
                  </a:lnTo>
                  <a:lnTo>
                    <a:pt x="1604" y="858"/>
                  </a:lnTo>
                  <a:lnTo>
                    <a:pt x="1308" y="110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6D7FB"/>
                </a:gs>
                <a:gs pos="50000">
                  <a:srgbClr val="36E6BB"/>
                </a:gs>
                <a:gs pos="100000">
                  <a:srgbClr val="34F3B7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ea typeface="迷你简准圆" panose="03000509000000000000" pitchFamily="65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8963818" y="2365826"/>
            <a:ext cx="1668464" cy="1668464"/>
            <a:chOff x="8963818" y="2365826"/>
            <a:chExt cx="1668464" cy="1668464"/>
          </a:xfrm>
        </p:grpSpPr>
        <p:grpSp>
          <p:nvGrpSpPr>
            <p:cNvPr id="12" name="组合 11"/>
            <p:cNvGrpSpPr/>
            <p:nvPr/>
          </p:nvGrpSpPr>
          <p:grpSpPr>
            <a:xfrm>
              <a:off x="8963818" y="2365826"/>
              <a:ext cx="1668464" cy="1668464"/>
              <a:chOff x="3193143" y="526143"/>
              <a:chExt cx="5805714" cy="5805714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3672114" y="1005114"/>
                <a:ext cx="4847772" cy="48477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迷你简准圆" panose="03000509000000000000" pitchFamily="65" charset="-122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3193143" y="526143"/>
                <a:ext cx="5805714" cy="5805714"/>
              </a:xfrm>
              <a:prstGeom prst="ellips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迷你简准圆" panose="03000509000000000000" pitchFamily="65" charset="-122"/>
                </a:endParaRPr>
              </a:p>
            </p:txBody>
          </p:sp>
        </p:grpSp>
        <p:sp>
          <p:nvSpPr>
            <p:cNvPr id="38" name="椭圆 33"/>
            <p:cNvSpPr/>
            <p:nvPr/>
          </p:nvSpPr>
          <p:spPr>
            <a:xfrm>
              <a:off x="9592436" y="2846032"/>
              <a:ext cx="411225" cy="708052"/>
            </a:xfrm>
            <a:custGeom>
              <a:avLst/>
              <a:gdLst>
                <a:gd name="T0" fmla="*/ 472622 w 604011"/>
                <a:gd name="T1" fmla="*/ 472622 w 604011"/>
                <a:gd name="T2" fmla="*/ 472622 w 604011"/>
                <a:gd name="T3" fmla="*/ 472622 w 604011"/>
                <a:gd name="T4" fmla="*/ 472622 w 604011"/>
                <a:gd name="T5" fmla="*/ 472622 w 604011"/>
                <a:gd name="T6" fmla="*/ 472622 w 604011"/>
                <a:gd name="T7" fmla="*/ 472622 w 604011"/>
                <a:gd name="T8" fmla="*/ 472622 w 604011"/>
                <a:gd name="T9" fmla="*/ 472622 w 604011"/>
                <a:gd name="T10" fmla="*/ 472622 w 604011"/>
                <a:gd name="T11" fmla="*/ 472622 w 604011"/>
                <a:gd name="T12" fmla="*/ 472622 w 604011"/>
                <a:gd name="T13" fmla="*/ 472622 w 604011"/>
                <a:gd name="T14" fmla="*/ 472622 w 604011"/>
                <a:gd name="T15" fmla="*/ 472622 w 604011"/>
                <a:gd name="T16" fmla="*/ 472622 w 604011"/>
                <a:gd name="T17" fmla="*/ 472622 w 604011"/>
                <a:gd name="T18" fmla="*/ 472622 w 604011"/>
                <a:gd name="T19" fmla="*/ 472622 w 604011"/>
                <a:gd name="T20" fmla="*/ 472622 w 604011"/>
                <a:gd name="T21" fmla="*/ 472622 w 604011"/>
                <a:gd name="T22" fmla="*/ 472622 w 604011"/>
                <a:gd name="T23" fmla="*/ 472622 w 604011"/>
                <a:gd name="T24" fmla="*/ 472622 w 604011"/>
                <a:gd name="T25" fmla="*/ 472622 w 604011"/>
                <a:gd name="T26" fmla="*/ 472622 w 604011"/>
                <a:gd name="T27" fmla="*/ 472622 w 604011"/>
                <a:gd name="T28" fmla="*/ 472622 w 604011"/>
                <a:gd name="T29" fmla="*/ 472622 w 604011"/>
                <a:gd name="T30" fmla="*/ 472622 w 604011"/>
                <a:gd name="T31" fmla="*/ 472622 w 604011"/>
                <a:gd name="T32" fmla="*/ 472622 w 604011"/>
                <a:gd name="T33" fmla="*/ 472622 w 604011"/>
                <a:gd name="T34" fmla="*/ 472622 w 604011"/>
                <a:gd name="T35" fmla="*/ 472622 w 604011"/>
                <a:gd name="T36" fmla="*/ 472622 w 604011"/>
                <a:gd name="T37" fmla="*/ 472622 w 604011"/>
                <a:gd name="T38" fmla="*/ 472622 w 604011"/>
                <a:gd name="T39" fmla="*/ 472622 w 604011"/>
                <a:gd name="T40" fmla="*/ 472622 w 604011"/>
                <a:gd name="T41" fmla="*/ 472622 w 604011"/>
                <a:gd name="T42" fmla="*/ 472622 w 604011"/>
                <a:gd name="T43" fmla="*/ 472622 w 604011"/>
                <a:gd name="T44" fmla="*/ 472622 w 604011"/>
                <a:gd name="T45" fmla="*/ 472622 w 604011"/>
                <a:gd name="T46" fmla="*/ 472622 w 604011"/>
                <a:gd name="T47" fmla="*/ 472622 w 604011"/>
                <a:gd name="T48" fmla="*/ 472622 w 604011"/>
                <a:gd name="T49" fmla="*/ 472622 w 604011"/>
                <a:gd name="T50" fmla="*/ 472622 w 604011"/>
                <a:gd name="T51" fmla="*/ 472622 w 604011"/>
                <a:gd name="T52" fmla="*/ 472622 w 604011"/>
                <a:gd name="T53" fmla="*/ 472622 w 604011"/>
                <a:gd name="T54" fmla="*/ 472622 w 604011"/>
                <a:gd name="T55" fmla="*/ 472622 w 604011"/>
                <a:gd name="T56" fmla="*/ 472622 w 604011"/>
                <a:gd name="T57" fmla="*/ 472622 w 604011"/>
                <a:gd name="T58" fmla="*/ 472622 w 604011"/>
                <a:gd name="T59" fmla="*/ 472622 w 604011"/>
                <a:gd name="T60" fmla="*/ 472622 w 604011"/>
                <a:gd name="T61" fmla="*/ 472622 w 604011"/>
                <a:gd name="T62" fmla="*/ 472622 w 604011"/>
                <a:gd name="T63" fmla="*/ 472622 w 604011"/>
                <a:gd name="T64" fmla="*/ 472622 w 604011"/>
                <a:gd name="T65" fmla="*/ 472622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0" h="414">
                  <a:moveTo>
                    <a:pt x="200" y="270"/>
                  </a:moveTo>
                  <a:lnTo>
                    <a:pt x="200" y="217"/>
                  </a:lnTo>
                  <a:cubicBezTo>
                    <a:pt x="200" y="100"/>
                    <a:pt x="151" y="29"/>
                    <a:pt x="130" y="4"/>
                  </a:cubicBezTo>
                  <a:cubicBezTo>
                    <a:pt x="128" y="2"/>
                    <a:pt x="124" y="0"/>
                    <a:pt x="121" y="0"/>
                  </a:cubicBezTo>
                  <a:cubicBezTo>
                    <a:pt x="117" y="0"/>
                    <a:pt x="114" y="1"/>
                    <a:pt x="112" y="4"/>
                  </a:cubicBezTo>
                  <a:cubicBezTo>
                    <a:pt x="91" y="29"/>
                    <a:pt x="40" y="100"/>
                    <a:pt x="40" y="217"/>
                  </a:cubicBezTo>
                  <a:lnTo>
                    <a:pt x="40" y="270"/>
                  </a:lnTo>
                  <a:lnTo>
                    <a:pt x="30" y="276"/>
                  </a:lnTo>
                  <a:cubicBezTo>
                    <a:pt x="12" y="289"/>
                    <a:pt x="0" y="310"/>
                    <a:pt x="0" y="333"/>
                  </a:cubicBezTo>
                  <a:lnTo>
                    <a:pt x="0" y="395"/>
                  </a:lnTo>
                  <a:cubicBezTo>
                    <a:pt x="0" y="399"/>
                    <a:pt x="2" y="403"/>
                    <a:pt x="6" y="404"/>
                  </a:cubicBezTo>
                  <a:cubicBezTo>
                    <a:pt x="9" y="406"/>
                    <a:pt x="13" y="406"/>
                    <a:pt x="16" y="404"/>
                  </a:cubicBezTo>
                  <a:lnTo>
                    <a:pt x="48" y="383"/>
                  </a:lnTo>
                  <a:cubicBezTo>
                    <a:pt x="56" y="377"/>
                    <a:pt x="67" y="374"/>
                    <a:pt x="78" y="374"/>
                  </a:cubicBezTo>
                  <a:lnTo>
                    <a:pt x="101" y="374"/>
                  </a:lnTo>
                  <a:lnTo>
                    <a:pt x="101" y="404"/>
                  </a:lnTo>
                  <a:cubicBezTo>
                    <a:pt x="101" y="410"/>
                    <a:pt x="105" y="414"/>
                    <a:pt x="111" y="414"/>
                  </a:cubicBezTo>
                  <a:lnTo>
                    <a:pt x="129" y="414"/>
                  </a:lnTo>
                  <a:cubicBezTo>
                    <a:pt x="135" y="414"/>
                    <a:pt x="140" y="410"/>
                    <a:pt x="140" y="404"/>
                  </a:cubicBezTo>
                  <a:lnTo>
                    <a:pt x="140" y="374"/>
                  </a:lnTo>
                  <a:lnTo>
                    <a:pt x="163" y="374"/>
                  </a:lnTo>
                  <a:cubicBezTo>
                    <a:pt x="173" y="374"/>
                    <a:pt x="184" y="377"/>
                    <a:pt x="193" y="383"/>
                  </a:cubicBezTo>
                  <a:lnTo>
                    <a:pt x="224" y="404"/>
                  </a:lnTo>
                  <a:cubicBezTo>
                    <a:pt x="227" y="406"/>
                    <a:pt x="231" y="406"/>
                    <a:pt x="235" y="404"/>
                  </a:cubicBezTo>
                  <a:cubicBezTo>
                    <a:pt x="238" y="403"/>
                    <a:pt x="240" y="399"/>
                    <a:pt x="240" y="395"/>
                  </a:cubicBezTo>
                  <a:lnTo>
                    <a:pt x="240" y="333"/>
                  </a:lnTo>
                  <a:cubicBezTo>
                    <a:pt x="240" y="310"/>
                    <a:pt x="229" y="289"/>
                    <a:pt x="210" y="276"/>
                  </a:cubicBezTo>
                  <a:lnTo>
                    <a:pt x="200" y="270"/>
                  </a:lnTo>
                  <a:close/>
                  <a:moveTo>
                    <a:pt x="120" y="187"/>
                  </a:moveTo>
                  <a:cubicBezTo>
                    <a:pt x="101" y="187"/>
                    <a:pt x="85" y="172"/>
                    <a:pt x="85" y="152"/>
                  </a:cubicBezTo>
                  <a:cubicBezTo>
                    <a:pt x="85" y="133"/>
                    <a:pt x="101" y="117"/>
                    <a:pt x="120" y="117"/>
                  </a:cubicBezTo>
                  <a:cubicBezTo>
                    <a:pt x="139" y="117"/>
                    <a:pt x="155" y="133"/>
                    <a:pt x="155" y="152"/>
                  </a:cubicBezTo>
                  <a:cubicBezTo>
                    <a:pt x="155" y="172"/>
                    <a:pt x="139" y="187"/>
                    <a:pt x="120" y="18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C91F5"/>
                </a:gs>
                <a:gs pos="50000">
                  <a:srgbClr val="6254F1"/>
                </a:gs>
                <a:gs pos="100000">
                  <a:srgbClr val="471AF5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ea typeface="迷你简准圆" panose="03000509000000000000" pitchFamily="65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051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-4287838" y="-4267201"/>
            <a:ext cx="10575925" cy="10575925"/>
            <a:chOff x="-1451429" y="-8236858"/>
            <a:chExt cx="15094858" cy="15094858"/>
          </a:xfrm>
        </p:grpSpPr>
        <p:grpSp>
          <p:nvGrpSpPr>
            <p:cNvPr id="13" name="组合 12"/>
            <p:cNvGrpSpPr/>
            <p:nvPr/>
          </p:nvGrpSpPr>
          <p:grpSpPr>
            <a:xfrm>
              <a:off x="-1451429" y="-8236858"/>
              <a:ext cx="15094858" cy="15094858"/>
              <a:chOff x="-1451429" y="-4105729"/>
              <a:chExt cx="15094858" cy="15094858"/>
            </a:xfrm>
          </p:grpSpPr>
          <p:sp>
            <p:nvSpPr>
              <p:cNvPr id="7" name="同心圆 6"/>
              <p:cNvSpPr/>
              <p:nvPr/>
            </p:nvSpPr>
            <p:spPr>
              <a:xfrm>
                <a:off x="444500" y="-2222500"/>
                <a:ext cx="11303000" cy="11303000"/>
              </a:xfrm>
              <a:prstGeom prst="donut">
                <a:avLst>
                  <a:gd name="adj" fmla="val 15217"/>
                </a:avLst>
              </a:prstGeom>
              <a:gradFill flip="none" rotWithShape="1">
                <a:gsLst>
                  <a:gs pos="64000">
                    <a:schemeClr val="bg1">
                      <a:alpha val="0"/>
                    </a:schemeClr>
                  </a:gs>
                  <a:gs pos="0">
                    <a:srgbClr val="BEEEF9"/>
                  </a:gs>
                  <a:gs pos="30000">
                    <a:srgbClr val="BEEEF9">
                      <a:alpha val="33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迷你简准圆" panose="03000509000000000000" pitchFamily="65" charset="-122"/>
                </a:endParaRPr>
              </a:p>
            </p:txBody>
          </p:sp>
          <p:sp>
            <p:nvSpPr>
              <p:cNvPr id="8" name="同心圆 7"/>
              <p:cNvSpPr/>
              <p:nvPr/>
            </p:nvSpPr>
            <p:spPr>
              <a:xfrm>
                <a:off x="-1451429" y="-4105729"/>
                <a:ext cx="15094858" cy="15094858"/>
              </a:xfrm>
              <a:prstGeom prst="donut">
                <a:avLst>
                  <a:gd name="adj" fmla="val 15217"/>
                </a:avLst>
              </a:prstGeom>
              <a:gradFill flip="none" rotWithShape="1">
                <a:gsLst>
                  <a:gs pos="64000">
                    <a:schemeClr val="bg1">
                      <a:alpha val="0"/>
                    </a:schemeClr>
                  </a:gs>
                  <a:gs pos="0">
                    <a:srgbClr val="BEEEF9"/>
                  </a:gs>
                  <a:gs pos="30000">
                    <a:srgbClr val="BEEEF9">
                      <a:alpha val="33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迷你简准圆" panose="03000509000000000000" pitchFamily="65" charset="-122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352550" y="-5445579"/>
              <a:ext cx="9486900" cy="9486900"/>
              <a:chOff x="3193143" y="526143"/>
              <a:chExt cx="5805714" cy="5805714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3672114" y="1005114"/>
                <a:ext cx="4847772" cy="48477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迷你简准圆" panose="03000509000000000000" pitchFamily="65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3193143" y="526143"/>
                <a:ext cx="5805714" cy="5805714"/>
              </a:xfrm>
              <a:prstGeom prst="ellips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迷你简准圆" panose="03000509000000000000" pitchFamily="65" charset="-122"/>
                </a:endParaRPr>
              </a:p>
            </p:txBody>
          </p:sp>
        </p:grpSp>
      </p:grpSp>
      <p:sp>
        <p:nvSpPr>
          <p:cNvPr id="15" name="文本框 14"/>
          <p:cNvSpPr txBox="1"/>
          <p:nvPr/>
        </p:nvSpPr>
        <p:spPr>
          <a:xfrm>
            <a:off x="5018088" y="2955913"/>
            <a:ext cx="629920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年度工作概述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018088" y="3890768"/>
            <a:ext cx="473858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The user can demonstrate on a projector or computer, or print the presentation and make it into a film to be used in a wider field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24246" y="696913"/>
            <a:ext cx="2215671" cy="193899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6000" i="1" dirty="0" smtClean="0">
                <a:gradFill>
                  <a:gsLst>
                    <a:gs pos="0">
                      <a:srgbClr val="8C91F5"/>
                    </a:gs>
                    <a:gs pos="50000">
                      <a:srgbClr val="6254F1"/>
                    </a:gs>
                    <a:gs pos="100000">
                      <a:srgbClr val="471AF5"/>
                    </a:gs>
                  </a:gsLst>
                  <a:lin ang="2700000" scaled="1"/>
                </a:gradFill>
                <a:latin typeface="Century Gothic" panose="020B0502020202020204" pitchFamily="34" charset="0"/>
                <a:ea typeface="迷你简准圆" panose="03000509000000000000" pitchFamily="65" charset="-122"/>
              </a:rPr>
              <a:t>PART </a:t>
            </a:r>
          </a:p>
          <a:p>
            <a:pPr algn="ctr"/>
            <a:r>
              <a:rPr lang="en-US" altLang="zh-CN" sz="6000" i="1" dirty="0" smtClean="0">
                <a:gradFill>
                  <a:gsLst>
                    <a:gs pos="0">
                      <a:srgbClr val="8C91F5"/>
                    </a:gs>
                    <a:gs pos="50000">
                      <a:srgbClr val="6254F1"/>
                    </a:gs>
                    <a:gs pos="100000">
                      <a:srgbClr val="471AF5"/>
                    </a:gs>
                  </a:gsLst>
                  <a:lin ang="2700000" scaled="1"/>
                </a:gradFill>
                <a:latin typeface="Century Gothic" panose="020B0502020202020204" pitchFamily="34" charset="0"/>
                <a:ea typeface="迷你简准圆" panose="03000509000000000000" pitchFamily="65" charset="-122"/>
              </a:rPr>
              <a:t>01</a:t>
            </a:r>
            <a:endParaRPr lang="zh-CN" altLang="en-US" sz="6000" i="1" dirty="0">
              <a:gradFill>
                <a:gsLst>
                  <a:gs pos="0">
                    <a:srgbClr val="8C91F5"/>
                  </a:gs>
                  <a:gs pos="50000">
                    <a:srgbClr val="6254F1"/>
                  </a:gs>
                  <a:gs pos="100000">
                    <a:srgbClr val="471AF5"/>
                  </a:gs>
                </a:gsLst>
                <a:lin ang="2700000" scaled="1"/>
              </a:gradFill>
              <a:latin typeface="Century Gothic" panose="020B0502020202020204" pitchFamily="34" charset="0"/>
              <a:ea typeface="迷你简准圆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439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îşļiḍe"/>
          <p:cNvSpPr/>
          <p:nvPr/>
        </p:nvSpPr>
        <p:spPr>
          <a:xfrm>
            <a:off x="8547907" y="2411941"/>
            <a:ext cx="2018491" cy="2018492"/>
          </a:xfrm>
          <a:prstGeom prst="ellipse">
            <a:avLst/>
          </a:prstGeom>
          <a:blipFill>
            <a:blip r:embed="rId3"/>
            <a:srcRect/>
            <a:stretch>
              <a:fillRect l="-25186" r="-24872"/>
            </a:stretch>
          </a:blipFill>
          <a:ln w="1905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ea typeface="迷你简准圆" panose="03000509000000000000" pitchFamily="65" charset="-122"/>
            </a:endParaRPr>
          </a:p>
        </p:txBody>
      </p:sp>
      <p:sp>
        <p:nvSpPr>
          <p:cNvPr id="5" name="îşḻíḑe"/>
          <p:cNvSpPr/>
          <p:nvPr/>
        </p:nvSpPr>
        <p:spPr>
          <a:xfrm>
            <a:off x="1625599" y="2411941"/>
            <a:ext cx="2018492" cy="2018492"/>
          </a:xfrm>
          <a:prstGeom prst="ellipse">
            <a:avLst/>
          </a:prstGeom>
          <a:blipFill>
            <a:blip r:embed="rId4"/>
            <a:srcRect/>
            <a:stretch>
              <a:fillRect l="-25157" r="-24843"/>
            </a:stretch>
          </a:blipFill>
          <a:ln w="1905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ea typeface="迷你简准圆" panose="03000509000000000000" pitchFamily="65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567954" y="4762500"/>
            <a:ext cx="2133781" cy="1167755"/>
            <a:chOff x="1658314" y="2349127"/>
            <a:chExt cx="2133781" cy="1167755"/>
          </a:xfrm>
        </p:grpSpPr>
        <p:sp>
          <p:nvSpPr>
            <p:cNvPr id="23" name="文本框 22"/>
            <p:cNvSpPr txBox="1"/>
            <p:nvPr/>
          </p:nvSpPr>
          <p:spPr>
            <a:xfrm>
              <a:off x="1658314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658315" y="2687681"/>
              <a:ext cx="2133780" cy="82920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The user can demonstrate on a projector or computer, or </a:t>
              </a:r>
              <a:r>
                <a:rPr lang="en-US" altLang="zh-CN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presentation 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and make it </a:t>
              </a:r>
              <a:r>
                <a:rPr lang="en-US" altLang="zh-CN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film 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to be used in a wider field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490261" y="4762500"/>
            <a:ext cx="2133781" cy="1167755"/>
            <a:chOff x="1658314" y="2349127"/>
            <a:chExt cx="2133781" cy="1167755"/>
          </a:xfrm>
        </p:grpSpPr>
        <p:sp>
          <p:nvSpPr>
            <p:cNvPr id="26" name="文本框 25"/>
            <p:cNvSpPr txBox="1"/>
            <p:nvPr/>
          </p:nvSpPr>
          <p:spPr>
            <a:xfrm>
              <a:off x="1658314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658315" y="2687681"/>
              <a:ext cx="2133780" cy="82920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The user can demonstrate on a projector or computer, or </a:t>
              </a:r>
              <a:r>
                <a:rPr lang="en-US" altLang="zh-CN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presentation 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and make it </a:t>
              </a:r>
              <a:r>
                <a:rPr lang="en-US" altLang="zh-CN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film 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to be used in a wider field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440463" y="2079872"/>
            <a:ext cx="3311073" cy="2682628"/>
            <a:chOff x="4440463" y="2079872"/>
            <a:chExt cx="3311073" cy="2682628"/>
          </a:xfrm>
        </p:grpSpPr>
        <p:sp>
          <p:nvSpPr>
            <p:cNvPr id="6" name="ïsḻîḓê"/>
            <p:cNvSpPr/>
            <p:nvPr/>
          </p:nvSpPr>
          <p:spPr>
            <a:xfrm>
              <a:off x="4754685" y="2079872"/>
              <a:ext cx="2682628" cy="2682628"/>
            </a:xfrm>
            <a:prstGeom prst="rect">
              <a:avLst/>
            </a:prstGeom>
            <a:gradFill>
              <a:gsLst>
                <a:gs pos="0">
                  <a:srgbClr val="FFED63"/>
                </a:gs>
                <a:gs pos="47000">
                  <a:srgbClr val="FE7D40"/>
                </a:gs>
                <a:gs pos="100000">
                  <a:srgbClr val="F04485"/>
                </a:gs>
              </a:gsLst>
              <a:lin ang="2700000" scaled="1"/>
            </a:gra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ea typeface="迷你简准圆" panose="03000509000000000000" pitchFamily="65" charset="-122"/>
              </a:endParaRPr>
            </a:p>
          </p:txBody>
        </p:sp>
        <p:sp>
          <p:nvSpPr>
            <p:cNvPr id="7" name="ïṩḷíḍè"/>
            <p:cNvSpPr/>
            <p:nvPr/>
          </p:nvSpPr>
          <p:spPr>
            <a:xfrm>
              <a:off x="4440463" y="2755218"/>
              <a:ext cx="3311073" cy="13319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ea typeface="迷你简准圆" panose="03000509000000000000" pitchFamily="65" charset="-122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4610100" y="2957499"/>
              <a:ext cx="2971800" cy="983539"/>
              <a:chOff x="1239305" y="2349127"/>
              <a:chExt cx="2971800" cy="983539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1658314" y="2349127"/>
                <a:ext cx="21337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文字添加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1239305" y="2687681"/>
                <a:ext cx="2971800" cy="644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en-US" altLang="zh-CN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The user can demonstrate on a projector or computer, or </a:t>
                </a:r>
                <a:r>
                  <a:rPr lang="en-US" altLang="zh-CN" sz="105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presentation </a:t>
                </a:r>
                <a:r>
                  <a:rPr lang="en-US" altLang="zh-CN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and make it </a:t>
                </a:r>
                <a:r>
                  <a:rPr lang="en-US" altLang="zh-CN" sz="105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film </a:t>
                </a:r>
                <a:r>
                  <a:rPr lang="en-US" altLang="zh-CN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to be used in a wider field</a:t>
                </a:r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874713" y="245125"/>
            <a:ext cx="2646879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年度工作概述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874713" y="738236"/>
            <a:ext cx="3961607" cy="24622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000" dirty="0" smtClean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print </a:t>
            </a:r>
            <a:r>
              <a: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the presentation and make it into a </a:t>
            </a:r>
            <a:r>
              <a:rPr lang="en-US" altLang="zh-CN" sz="1000" dirty="0" smtClean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film </a:t>
            </a:r>
            <a:r>
              <a: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a wider field</a:t>
            </a:r>
          </a:p>
        </p:txBody>
      </p:sp>
    </p:spTree>
    <p:extLst>
      <p:ext uri="{BB962C8B-B14F-4D97-AF65-F5344CB8AC3E}">
        <p14:creationId xmlns:p14="http://schemas.microsoft.com/office/powerpoint/2010/main" val="377222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îṣḻïḓé">
            <a:extLst>
              <a:ext uri="{FF2B5EF4-FFF2-40B4-BE49-F238E27FC236}">
                <a16:creationId xmlns:a16="http://schemas.microsoft.com/office/drawing/2014/main" id="{4D2510E7-05D5-4A50-8E22-728C47145746}"/>
              </a:ext>
            </a:extLst>
          </p:cNvPr>
          <p:cNvGrpSpPr/>
          <p:nvPr/>
        </p:nvGrpSpPr>
        <p:grpSpPr>
          <a:xfrm>
            <a:off x="7627171" y="1847232"/>
            <a:ext cx="3194459" cy="4185475"/>
            <a:chOff x="1946010" y="1744806"/>
            <a:chExt cx="3262213" cy="4274248"/>
          </a:xfrm>
        </p:grpSpPr>
        <p:grpSp>
          <p:nvGrpSpPr>
            <p:cNvPr id="85" name="íş1idê">
              <a:extLst>
                <a:ext uri="{FF2B5EF4-FFF2-40B4-BE49-F238E27FC236}">
                  <a16:creationId xmlns:a16="http://schemas.microsoft.com/office/drawing/2014/main" id="{B8F4A6A1-7CD2-4624-B7A3-DC73EA4FB5F4}"/>
                </a:ext>
              </a:extLst>
            </p:cNvPr>
            <p:cNvGrpSpPr/>
            <p:nvPr/>
          </p:nvGrpSpPr>
          <p:grpSpPr>
            <a:xfrm>
              <a:off x="1946010" y="1744806"/>
              <a:ext cx="3262213" cy="4061294"/>
              <a:chOff x="1946010" y="1744806"/>
              <a:chExt cx="3262213" cy="4061294"/>
            </a:xfrm>
          </p:grpSpPr>
          <p:grpSp>
            <p:nvGrpSpPr>
              <p:cNvPr id="87" name="iṣḻîďe">
                <a:extLst>
                  <a:ext uri="{FF2B5EF4-FFF2-40B4-BE49-F238E27FC236}">
                    <a16:creationId xmlns:a16="http://schemas.microsoft.com/office/drawing/2014/main" id="{C648293A-7DDC-48CC-910F-2DC783E15F2A}"/>
                  </a:ext>
                </a:extLst>
              </p:cNvPr>
              <p:cNvGrpSpPr/>
              <p:nvPr/>
            </p:nvGrpSpPr>
            <p:grpSpPr>
              <a:xfrm>
                <a:off x="3384646" y="2132856"/>
                <a:ext cx="1823577" cy="3673244"/>
                <a:chOff x="5270882" y="2061548"/>
                <a:chExt cx="1650236" cy="3324083"/>
              </a:xfrm>
            </p:grpSpPr>
            <p:grpSp>
              <p:nvGrpSpPr>
                <p:cNvPr id="99" name="iṥļïḋé">
                  <a:extLst>
                    <a:ext uri="{FF2B5EF4-FFF2-40B4-BE49-F238E27FC236}">
                      <a16:creationId xmlns:a16="http://schemas.microsoft.com/office/drawing/2014/main" id="{8F90AA40-EEAE-40EC-8191-53575430F134}"/>
                    </a:ext>
                  </a:extLst>
                </p:cNvPr>
                <p:cNvGrpSpPr/>
                <p:nvPr/>
              </p:nvGrpSpPr>
              <p:grpSpPr>
                <a:xfrm>
                  <a:off x="5270882" y="2061548"/>
                  <a:ext cx="1650236" cy="3324083"/>
                  <a:chOff x="4822387" y="794461"/>
                  <a:chExt cx="2547217" cy="5130884"/>
                </a:xfrm>
              </p:grpSpPr>
              <p:grpSp>
                <p:nvGrpSpPr>
                  <p:cNvPr id="101" name="í$1iḋe">
                    <a:extLst>
                      <a:ext uri="{FF2B5EF4-FFF2-40B4-BE49-F238E27FC236}">
                        <a16:creationId xmlns:a16="http://schemas.microsoft.com/office/drawing/2014/main" id="{47BAF843-CC8B-4A5B-9D5E-B38734131D1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822387" y="794461"/>
                    <a:ext cx="2547217" cy="5130884"/>
                    <a:chOff x="8853485" y="3998913"/>
                    <a:chExt cx="3106735" cy="6257925"/>
                  </a:xfrm>
                  <a:effectLst/>
                </p:grpSpPr>
                <p:sp>
                  <p:nvSpPr>
                    <p:cNvPr id="103" name="î$1ïdê">
                      <a:extLst>
                        <a:ext uri="{FF2B5EF4-FFF2-40B4-BE49-F238E27FC236}">
                          <a16:creationId xmlns:a16="http://schemas.microsoft.com/office/drawing/2014/main" id="{73583DE2-799B-4CCB-B715-B2BB480B298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8853485" y="3998913"/>
                      <a:ext cx="3106735" cy="6257925"/>
                    </a:xfrm>
                    <a:custGeom>
                      <a:avLst/>
                      <a:gdLst>
                        <a:gd name="T0" fmla="*/ 8594 w 8630"/>
                        <a:gd name="T1" fmla="*/ 3320 h 17382"/>
                        <a:gd name="T2" fmla="*/ 8596 w 8630"/>
                        <a:gd name="T3" fmla="*/ 3320 h 17382"/>
                        <a:gd name="T4" fmla="*/ 8629 w 8630"/>
                        <a:gd name="T5" fmla="*/ 3353 h 17382"/>
                        <a:gd name="T6" fmla="*/ 8629 w 8630"/>
                        <a:gd name="T7" fmla="*/ 4419 h 17382"/>
                        <a:gd name="T8" fmla="*/ 8596 w 8630"/>
                        <a:gd name="T9" fmla="*/ 4452 h 17382"/>
                        <a:gd name="T10" fmla="*/ 8594 w 8630"/>
                        <a:gd name="T11" fmla="*/ 4452 h 17382"/>
                        <a:gd name="T12" fmla="*/ 8594 w 8630"/>
                        <a:gd name="T13" fmla="*/ 16371 h 17382"/>
                        <a:gd name="T14" fmla="*/ 7584 w 8630"/>
                        <a:gd name="T15" fmla="*/ 17381 h 17382"/>
                        <a:gd name="T16" fmla="*/ 1043 w 8630"/>
                        <a:gd name="T17" fmla="*/ 17381 h 17382"/>
                        <a:gd name="T18" fmla="*/ 33 w 8630"/>
                        <a:gd name="T19" fmla="*/ 16371 h 17382"/>
                        <a:gd name="T20" fmla="*/ 33 w 8630"/>
                        <a:gd name="T21" fmla="*/ 5859 h 17382"/>
                        <a:gd name="T22" fmla="*/ 33 w 8630"/>
                        <a:gd name="T23" fmla="*/ 5859 h 17382"/>
                        <a:gd name="T24" fmla="*/ 0 w 8630"/>
                        <a:gd name="T25" fmla="*/ 5826 h 17382"/>
                        <a:gd name="T26" fmla="*/ 0 w 8630"/>
                        <a:gd name="T27" fmla="*/ 4760 h 17382"/>
                        <a:gd name="T28" fmla="*/ 33 w 8630"/>
                        <a:gd name="T29" fmla="*/ 4727 h 17382"/>
                        <a:gd name="T30" fmla="*/ 33 w 8630"/>
                        <a:gd name="T31" fmla="*/ 4727 h 17382"/>
                        <a:gd name="T32" fmla="*/ 33 w 8630"/>
                        <a:gd name="T33" fmla="*/ 4452 h 17382"/>
                        <a:gd name="T34" fmla="*/ 33 w 8630"/>
                        <a:gd name="T35" fmla="*/ 4452 h 17382"/>
                        <a:gd name="T36" fmla="*/ 0 w 8630"/>
                        <a:gd name="T37" fmla="*/ 4419 h 17382"/>
                        <a:gd name="T38" fmla="*/ 0 w 8630"/>
                        <a:gd name="T39" fmla="*/ 3353 h 17382"/>
                        <a:gd name="T40" fmla="*/ 33 w 8630"/>
                        <a:gd name="T41" fmla="*/ 3320 h 17382"/>
                        <a:gd name="T42" fmla="*/ 33 w 8630"/>
                        <a:gd name="T43" fmla="*/ 3320 h 17382"/>
                        <a:gd name="T44" fmla="*/ 33 w 8630"/>
                        <a:gd name="T45" fmla="*/ 2704 h 17382"/>
                        <a:gd name="T46" fmla="*/ 33 w 8630"/>
                        <a:gd name="T47" fmla="*/ 2704 h 17382"/>
                        <a:gd name="T48" fmla="*/ 0 w 8630"/>
                        <a:gd name="T49" fmla="*/ 2672 h 17382"/>
                        <a:gd name="T50" fmla="*/ 0 w 8630"/>
                        <a:gd name="T51" fmla="*/ 2075 h 17382"/>
                        <a:gd name="T52" fmla="*/ 33 w 8630"/>
                        <a:gd name="T53" fmla="*/ 2042 h 17382"/>
                        <a:gd name="T54" fmla="*/ 33 w 8630"/>
                        <a:gd name="T55" fmla="*/ 2042 h 17382"/>
                        <a:gd name="T56" fmla="*/ 33 w 8630"/>
                        <a:gd name="T57" fmla="*/ 1010 h 17382"/>
                        <a:gd name="T58" fmla="*/ 1043 w 8630"/>
                        <a:gd name="T59" fmla="*/ 0 h 17382"/>
                        <a:gd name="T60" fmla="*/ 7584 w 8630"/>
                        <a:gd name="T61" fmla="*/ 0 h 17382"/>
                        <a:gd name="T62" fmla="*/ 8594 w 8630"/>
                        <a:gd name="T63" fmla="*/ 1010 h 17382"/>
                        <a:gd name="T64" fmla="*/ 8594 w 8630"/>
                        <a:gd name="T65" fmla="*/ 3320 h 17382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8630"/>
                        <a:gd name="T100" fmla="*/ 0 h 17382"/>
                        <a:gd name="T101" fmla="*/ 8630 w 8630"/>
                        <a:gd name="T102" fmla="*/ 17382 h 17382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8630" h="17382">
                          <a:moveTo>
                            <a:pt x="8594" y="3320"/>
                          </a:moveTo>
                          <a:lnTo>
                            <a:pt x="8596" y="3320"/>
                          </a:lnTo>
                          <a:cubicBezTo>
                            <a:pt x="8614" y="3320"/>
                            <a:pt x="8629" y="3335"/>
                            <a:pt x="8629" y="3353"/>
                          </a:cubicBezTo>
                          <a:lnTo>
                            <a:pt x="8629" y="4419"/>
                          </a:lnTo>
                          <a:cubicBezTo>
                            <a:pt x="8629" y="4438"/>
                            <a:pt x="8614" y="4452"/>
                            <a:pt x="8596" y="4452"/>
                          </a:cubicBezTo>
                          <a:lnTo>
                            <a:pt x="8594" y="4452"/>
                          </a:lnTo>
                          <a:lnTo>
                            <a:pt x="8594" y="16371"/>
                          </a:lnTo>
                          <a:cubicBezTo>
                            <a:pt x="8594" y="16928"/>
                            <a:pt x="8141" y="17381"/>
                            <a:pt x="7584" y="17381"/>
                          </a:cubicBezTo>
                          <a:lnTo>
                            <a:pt x="1043" y="17381"/>
                          </a:lnTo>
                          <a:cubicBezTo>
                            <a:pt x="487" y="17381"/>
                            <a:pt x="33" y="16928"/>
                            <a:pt x="33" y="16371"/>
                          </a:cubicBezTo>
                          <a:lnTo>
                            <a:pt x="33" y="5859"/>
                          </a:lnTo>
                          <a:cubicBezTo>
                            <a:pt x="15" y="5859"/>
                            <a:pt x="0" y="5844"/>
                            <a:pt x="0" y="5826"/>
                          </a:cubicBezTo>
                          <a:lnTo>
                            <a:pt x="0" y="4760"/>
                          </a:lnTo>
                          <a:cubicBezTo>
                            <a:pt x="0" y="4741"/>
                            <a:pt x="15" y="4727"/>
                            <a:pt x="33" y="4727"/>
                          </a:cubicBezTo>
                          <a:lnTo>
                            <a:pt x="33" y="4452"/>
                          </a:lnTo>
                          <a:cubicBezTo>
                            <a:pt x="15" y="4452"/>
                            <a:pt x="0" y="4438"/>
                            <a:pt x="0" y="4419"/>
                          </a:cubicBezTo>
                          <a:lnTo>
                            <a:pt x="0" y="3353"/>
                          </a:lnTo>
                          <a:cubicBezTo>
                            <a:pt x="0" y="3335"/>
                            <a:pt x="15" y="3320"/>
                            <a:pt x="33" y="3320"/>
                          </a:cubicBezTo>
                          <a:lnTo>
                            <a:pt x="33" y="2704"/>
                          </a:lnTo>
                          <a:cubicBezTo>
                            <a:pt x="15" y="2704"/>
                            <a:pt x="0" y="2690"/>
                            <a:pt x="0" y="2672"/>
                          </a:cubicBezTo>
                          <a:lnTo>
                            <a:pt x="0" y="2075"/>
                          </a:lnTo>
                          <a:cubicBezTo>
                            <a:pt x="0" y="2057"/>
                            <a:pt x="15" y="2042"/>
                            <a:pt x="33" y="2042"/>
                          </a:cubicBezTo>
                          <a:lnTo>
                            <a:pt x="33" y="1010"/>
                          </a:lnTo>
                          <a:cubicBezTo>
                            <a:pt x="33" y="453"/>
                            <a:pt x="487" y="0"/>
                            <a:pt x="1043" y="0"/>
                          </a:cubicBezTo>
                          <a:lnTo>
                            <a:pt x="7584" y="0"/>
                          </a:lnTo>
                          <a:cubicBezTo>
                            <a:pt x="8141" y="0"/>
                            <a:pt x="8594" y="453"/>
                            <a:pt x="8594" y="1010"/>
                          </a:cubicBezTo>
                          <a:lnTo>
                            <a:pt x="8594" y="3320"/>
                          </a:lnTo>
                        </a:path>
                      </a:pathLst>
                    </a:custGeom>
                    <a:solidFill>
                      <a:schemeClr val="tx2">
                        <a:lumMod val="50000"/>
                      </a:scheme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>
                          <a:solidFill>
                            <a:srgbClr val="000000"/>
                          </a:solidFill>
                          <a:bevel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dirty="0">
                        <a:ea typeface="迷你简准圆" panose="03000509000000000000" pitchFamily="65" charset="-122"/>
                      </a:endParaRPr>
                    </a:p>
                  </p:txBody>
                </p:sp>
                <p:sp>
                  <p:nvSpPr>
                    <p:cNvPr id="104" name="iṧ1iḋê">
                      <a:extLst>
                        <a:ext uri="{FF2B5EF4-FFF2-40B4-BE49-F238E27FC236}">
                          <a16:creationId xmlns:a16="http://schemas.microsoft.com/office/drawing/2014/main" id="{490DDA99-9718-47B3-A790-FE35EE4EBC3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8888413" y="4021138"/>
                      <a:ext cx="3036887" cy="6211887"/>
                    </a:xfrm>
                    <a:custGeom>
                      <a:avLst/>
                      <a:gdLst>
                        <a:gd name="T0" fmla="*/ 947 w 8436"/>
                        <a:gd name="T1" fmla="*/ 17255 h 17256"/>
                        <a:gd name="T2" fmla="*/ 0 w 8436"/>
                        <a:gd name="T3" fmla="*/ 16308 h 17256"/>
                        <a:gd name="T4" fmla="*/ 0 w 8436"/>
                        <a:gd name="T5" fmla="*/ 947 h 17256"/>
                        <a:gd name="T6" fmla="*/ 947 w 8436"/>
                        <a:gd name="T7" fmla="*/ 0 h 17256"/>
                        <a:gd name="T8" fmla="*/ 7488 w 8436"/>
                        <a:gd name="T9" fmla="*/ 0 h 17256"/>
                        <a:gd name="T10" fmla="*/ 8435 w 8436"/>
                        <a:gd name="T11" fmla="*/ 947 h 17256"/>
                        <a:gd name="T12" fmla="*/ 8435 w 8436"/>
                        <a:gd name="T13" fmla="*/ 16308 h 17256"/>
                        <a:gd name="T14" fmla="*/ 7488 w 8436"/>
                        <a:gd name="T15" fmla="*/ 17255 h 17256"/>
                        <a:gd name="T16" fmla="*/ 947 w 8436"/>
                        <a:gd name="T17" fmla="*/ 17255 h 1725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w 8436"/>
                        <a:gd name="T28" fmla="*/ 0 h 17256"/>
                        <a:gd name="T29" fmla="*/ 8436 w 8436"/>
                        <a:gd name="T30" fmla="*/ 17256 h 17256"/>
                      </a:gdLst>
                      <a:ahLst/>
                      <a:cxnLst>
                        <a:cxn ang="T18">
                          <a:pos x="T0" y="T1"/>
                        </a:cxn>
                        <a:cxn ang="T19">
                          <a:pos x="T2" y="T3"/>
                        </a:cxn>
                        <a:cxn ang="T20">
                          <a:pos x="T4" y="T5"/>
                        </a:cxn>
                        <a:cxn ang="T21">
                          <a:pos x="T6" y="T7"/>
                        </a:cxn>
                        <a:cxn ang="T22">
                          <a:pos x="T8" y="T9"/>
                        </a:cxn>
                        <a:cxn ang="T23">
                          <a:pos x="T10" y="T11"/>
                        </a:cxn>
                        <a:cxn ang="T24">
                          <a:pos x="T12" y="T13"/>
                        </a:cxn>
                        <a:cxn ang="T25">
                          <a:pos x="T14" y="T15"/>
                        </a:cxn>
                        <a:cxn ang="T26">
                          <a:pos x="T16" y="T17"/>
                        </a:cxn>
                      </a:cxnLst>
                      <a:rect l="T27" t="T28" r="T29" b="T30"/>
                      <a:pathLst>
                        <a:path w="8436" h="17256">
                          <a:moveTo>
                            <a:pt x="947" y="17255"/>
                          </a:moveTo>
                          <a:cubicBezTo>
                            <a:pt x="425" y="17255"/>
                            <a:pt x="0" y="16831"/>
                            <a:pt x="0" y="16308"/>
                          </a:cubicBezTo>
                          <a:lnTo>
                            <a:pt x="0" y="947"/>
                          </a:lnTo>
                          <a:cubicBezTo>
                            <a:pt x="0" y="425"/>
                            <a:pt x="425" y="0"/>
                            <a:pt x="947" y="0"/>
                          </a:cubicBezTo>
                          <a:lnTo>
                            <a:pt x="7488" y="0"/>
                          </a:lnTo>
                          <a:cubicBezTo>
                            <a:pt x="8010" y="0"/>
                            <a:pt x="8435" y="425"/>
                            <a:pt x="8435" y="947"/>
                          </a:cubicBezTo>
                          <a:lnTo>
                            <a:pt x="8435" y="16308"/>
                          </a:lnTo>
                          <a:cubicBezTo>
                            <a:pt x="8435" y="16831"/>
                            <a:pt x="8010" y="17255"/>
                            <a:pt x="7488" y="17255"/>
                          </a:cubicBezTo>
                          <a:lnTo>
                            <a:pt x="947" y="17255"/>
                          </a:lnTo>
                        </a:path>
                      </a:pathLst>
                    </a:custGeom>
                    <a:solidFill>
                      <a:schemeClr val="tx2">
                        <a:lumMod val="50000"/>
                      </a:scheme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>
                          <a:solidFill>
                            <a:srgbClr val="000000"/>
                          </a:solidFill>
                          <a:bevel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dirty="0">
                        <a:ea typeface="迷你简准圆" panose="03000509000000000000" pitchFamily="65" charset="-122"/>
                      </a:endParaRPr>
                    </a:p>
                  </p:txBody>
                </p:sp>
                <p:sp>
                  <p:nvSpPr>
                    <p:cNvPr id="105" name="iş1íḑe">
                      <a:extLst>
                        <a:ext uri="{FF2B5EF4-FFF2-40B4-BE49-F238E27FC236}">
                          <a16:creationId xmlns:a16="http://schemas.microsoft.com/office/drawing/2014/main" id="{805C7C7E-99E4-47DB-9747-62FF2FC7F96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925050" y="4337050"/>
                      <a:ext cx="93663" cy="93663"/>
                    </a:xfrm>
                    <a:custGeom>
                      <a:avLst/>
                      <a:gdLst>
                        <a:gd name="T0" fmla="*/ 130 w 260"/>
                        <a:gd name="T1" fmla="*/ 260 h 261"/>
                        <a:gd name="T2" fmla="*/ 0 w 260"/>
                        <a:gd name="T3" fmla="*/ 130 h 261"/>
                        <a:gd name="T4" fmla="*/ 130 w 260"/>
                        <a:gd name="T5" fmla="*/ 0 h 261"/>
                        <a:gd name="T6" fmla="*/ 259 w 260"/>
                        <a:gd name="T7" fmla="*/ 130 h 261"/>
                        <a:gd name="T8" fmla="*/ 130 w 260"/>
                        <a:gd name="T9" fmla="*/ 260 h 26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60"/>
                        <a:gd name="T16" fmla="*/ 0 h 261"/>
                        <a:gd name="T17" fmla="*/ 260 w 260"/>
                        <a:gd name="T18" fmla="*/ 261 h 26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60" h="261">
                          <a:moveTo>
                            <a:pt x="130" y="260"/>
                          </a:moveTo>
                          <a:cubicBezTo>
                            <a:pt x="58" y="260"/>
                            <a:pt x="0" y="202"/>
                            <a:pt x="0" y="130"/>
                          </a:cubicBezTo>
                          <a:cubicBezTo>
                            <a:pt x="0" y="58"/>
                            <a:pt x="58" y="0"/>
                            <a:pt x="130" y="0"/>
                          </a:cubicBezTo>
                          <a:cubicBezTo>
                            <a:pt x="201" y="0"/>
                            <a:pt x="259" y="58"/>
                            <a:pt x="259" y="130"/>
                          </a:cubicBezTo>
                          <a:cubicBezTo>
                            <a:pt x="259" y="202"/>
                            <a:pt x="201" y="260"/>
                            <a:pt x="130" y="260"/>
                          </a:cubicBezTo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>
                          <a:solidFill>
                            <a:srgbClr val="000000"/>
                          </a:solidFill>
                          <a:bevel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dirty="0">
                        <a:ea typeface="迷你简准圆" panose="03000509000000000000" pitchFamily="65" charset="-122"/>
                      </a:endParaRPr>
                    </a:p>
                  </p:txBody>
                </p:sp>
                <p:sp>
                  <p:nvSpPr>
                    <p:cNvPr id="106" name="ïŝlîḑe">
                      <a:extLst>
                        <a:ext uri="{FF2B5EF4-FFF2-40B4-BE49-F238E27FC236}">
                          <a16:creationId xmlns:a16="http://schemas.microsoft.com/office/drawing/2014/main" id="{CE97CE0B-4CF5-4032-822C-D7F1073B1D7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0369550" y="4167188"/>
                      <a:ext cx="68263" cy="68262"/>
                    </a:xfrm>
                    <a:custGeom>
                      <a:avLst/>
                      <a:gdLst>
                        <a:gd name="T0" fmla="*/ 95 w 191"/>
                        <a:gd name="T1" fmla="*/ 190 h 191"/>
                        <a:gd name="T2" fmla="*/ 0 w 191"/>
                        <a:gd name="T3" fmla="*/ 95 h 191"/>
                        <a:gd name="T4" fmla="*/ 95 w 191"/>
                        <a:gd name="T5" fmla="*/ 0 h 191"/>
                        <a:gd name="T6" fmla="*/ 190 w 191"/>
                        <a:gd name="T7" fmla="*/ 95 h 191"/>
                        <a:gd name="T8" fmla="*/ 95 w 191"/>
                        <a:gd name="T9" fmla="*/ 190 h 19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1"/>
                        <a:gd name="T16" fmla="*/ 0 h 191"/>
                        <a:gd name="T17" fmla="*/ 191 w 191"/>
                        <a:gd name="T18" fmla="*/ 191 h 19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1" h="191">
                          <a:moveTo>
                            <a:pt x="95" y="190"/>
                          </a:moveTo>
                          <a:cubicBezTo>
                            <a:pt x="42" y="190"/>
                            <a:pt x="0" y="147"/>
                            <a:pt x="0" y="95"/>
                          </a:cubicBezTo>
                          <a:cubicBezTo>
                            <a:pt x="0" y="43"/>
                            <a:pt x="42" y="0"/>
                            <a:pt x="95" y="0"/>
                          </a:cubicBezTo>
                          <a:cubicBezTo>
                            <a:pt x="147" y="0"/>
                            <a:pt x="190" y="43"/>
                            <a:pt x="190" y="95"/>
                          </a:cubicBezTo>
                          <a:cubicBezTo>
                            <a:pt x="190" y="147"/>
                            <a:pt x="147" y="190"/>
                            <a:pt x="95" y="190"/>
                          </a:cubicBezTo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>
                          <a:solidFill>
                            <a:srgbClr val="000000"/>
                          </a:solidFill>
                          <a:bevel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dirty="0">
                        <a:ea typeface="迷你简准圆" panose="03000509000000000000" pitchFamily="65" charset="-122"/>
                      </a:endParaRPr>
                    </a:p>
                  </p:txBody>
                </p:sp>
                <p:sp>
                  <p:nvSpPr>
                    <p:cNvPr id="107" name="íṥļïḑé">
                      <a:extLst>
                        <a:ext uri="{FF2B5EF4-FFF2-40B4-BE49-F238E27FC236}">
                          <a16:creationId xmlns:a16="http://schemas.microsoft.com/office/drawing/2014/main" id="{D6EB327B-753E-4D2B-A45A-44487A7F585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0185400" y="4362450"/>
                      <a:ext cx="434975" cy="46038"/>
                    </a:xfrm>
                    <a:custGeom>
                      <a:avLst/>
                      <a:gdLst>
                        <a:gd name="T0" fmla="*/ 1143 w 1209"/>
                        <a:gd name="T1" fmla="*/ 129 h 130"/>
                        <a:gd name="T2" fmla="*/ 64 w 1209"/>
                        <a:gd name="T3" fmla="*/ 129 h 130"/>
                        <a:gd name="T4" fmla="*/ 0 w 1209"/>
                        <a:gd name="T5" fmla="*/ 65 h 130"/>
                        <a:gd name="T6" fmla="*/ 64 w 1209"/>
                        <a:gd name="T7" fmla="*/ 0 h 130"/>
                        <a:gd name="T8" fmla="*/ 1143 w 1209"/>
                        <a:gd name="T9" fmla="*/ 0 h 130"/>
                        <a:gd name="T10" fmla="*/ 1208 w 1209"/>
                        <a:gd name="T11" fmla="*/ 65 h 130"/>
                        <a:gd name="T12" fmla="*/ 1143 w 1209"/>
                        <a:gd name="T13" fmla="*/ 129 h 130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w 1209"/>
                        <a:gd name="T22" fmla="*/ 0 h 130"/>
                        <a:gd name="T23" fmla="*/ 1209 w 1209"/>
                        <a:gd name="T24" fmla="*/ 130 h 130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T21" t="T22" r="T23" b="T24"/>
                      <a:pathLst>
                        <a:path w="1209" h="130">
                          <a:moveTo>
                            <a:pt x="1143" y="129"/>
                          </a:moveTo>
                          <a:lnTo>
                            <a:pt x="64" y="129"/>
                          </a:lnTo>
                          <a:cubicBezTo>
                            <a:pt x="29" y="129"/>
                            <a:pt x="0" y="100"/>
                            <a:pt x="0" y="65"/>
                          </a:cubicBezTo>
                          <a:cubicBezTo>
                            <a:pt x="0" y="29"/>
                            <a:pt x="29" y="0"/>
                            <a:pt x="64" y="0"/>
                          </a:cubicBezTo>
                          <a:lnTo>
                            <a:pt x="1143" y="0"/>
                          </a:lnTo>
                          <a:cubicBezTo>
                            <a:pt x="1179" y="0"/>
                            <a:pt x="1208" y="29"/>
                            <a:pt x="1208" y="65"/>
                          </a:cubicBezTo>
                          <a:cubicBezTo>
                            <a:pt x="1208" y="100"/>
                            <a:pt x="1179" y="129"/>
                            <a:pt x="1143" y="129"/>
                          </a:cubicBezTo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>
                          <a:solidFill>
                            <a:srgbClr val="000000"/>
                          </a:solidFill>
                          <a:bevel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dirty="0">
                        <a:ea typeface="迷你简准圆" panose="03000509000000000000" pitchFamily="65" charset="-122"/>
                      </a:endParaRPr>
                    </a:p>
                  </p:txBody>
                </p:sp>
                <p:sp>
                  <p:nvSpPr>
                    <p:cNvPr id="108" name="ïşľïḋê">
                      <a:extLst>
                        <a:ext uri="{FF2B5EF4-FFF2-40B4-BE49-F238E27FC236}">
                          <a16:creationId xmlns:a16="http://schemas.microsoft.com/office/drawing/2014/main" id="{CEEACB1E-8B09-4A25-82EA-906F7CE19EF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0190163" y="9671050"/>
                      <a:ext cx="427037" cy="427038"/>
                    </a:xfrm>
                    <a:custGeom>
                      <a:avLst/>
                      <a:gdLst>
                        <a:gd name="T0" fmla="*/ 84 w 1187"/>
                        <a:gd name="T1" fmla="*/ 593 h 1186"/>
                        <a:gd name="T2" fmla="*/ 593 w 1187"/>
                        <a:gd name="T3" fmla="*/ 1102 h 1186"/>
                        <a:gd name="T4" fmla="*/ 1102 w 1187"/>
                        <a:gd name="T5" fmla="*/ 593 h 1186"/>
                        <a:gd name="T6" fmla="*/ 593 w 1187"/>
                        <a:gd name="T7" fmla="*/ 83 h 1186"/>
                        <a:gd name="T8" fmla="*/ 84 w 1187"/>
                        <a:gd name="T9" fmla="*/ 593 h 1186"/>
                        <a:gd name="T10" fmla="*/ 0 w 1187"/>
                        <a:gd name="T11" fmla="*/ 593 h 1186"/>
                        <a:gd name="T12" fmla="*/ 593 w 1187"/>
                        <a:gd name="T13" fmla="*/ 0 h 1186"/>
                        <a:gd name="T14" fmla="*/ 1186 w 1187"/>
                        <a:gd name="T15" fmla="*/ 593 h 1186"/>
                        <a:gd name="T16" fmla="*/ 593 w 1187"/>
                        <a:gd name="T17" fmla="*/ 1185 h 1186"/>
                        <a:gd name="T18" fmla="*/ 0 w 1187"/>
                        <a:gd name="T19" fmla="*/ 593 h 118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w 1187"/>
                        <a:gd name="T31" fmla="*/ 0 h 1186"/>
                        <a:gd name="T32" fmla="*/ 1187 w 1187"/>
                        <a:gd name="T33" fmla="*/ 1186 h 1186"/>
                      </a:gdLst>
                      <a:ahLst/>
                      <a:cxnLst>
                        <a:cxn ang="T20">
                          <a:pos x="T0" y="T1"/>
                        </a:cxn>
                        <a:cxn ang="T21">
                          <a:pos x="T2" y="T3"/>
                        </a:cxn>
                        <a:cxn ang="T22">
                          <a:pos x="T4" y="T5"/>
                        </a:cxn>
                        <a:cxn ang="T23">
                          <a:pos x="T6" y="T7"/>
                        </a:cxn>
                        <a:cxn ang="T24">
                          <a:pos x="T8" y="T9"/>
                        </a:cxn>
                        <a:cxn ang="T25">
                          <a:pos x="T10" y="T11"/>
                        </a:cxn>
                        <a:cxn ang="T26">
                          <a:pos x="T12" y="T13"/>
                        </a:cxn>
                        <a:cxn ang="T27">
                          <a:pos x="T14" y="T15"/>
                        </a:cxn>
                        <a:cxn ang="T28">
                          <a:pos x="T16" y="T17"/>
                        </a:cxn>
                        <a:cxn ang="T29">
                          <a:pos x="T18" y="T19"/>
                        </a:cxn>
                      </a:cxnLst>
                      <a:rect l="T30" t="T31" r="T32" b="T33"/>
                      <a:pathLst>
                        <a:path w="1187" h="1186">
                          <a:moveTo>
                            <a:pt x="84" y="593"/>
                          </a:moveTo>
                          <a:cubicBezTo>
                            <a:pt x="84" y="874"/>
                            <a:pt x="312" y="1102"/>
                            <a:pt x="593" y="1102"/>
                          </a:cubicBezTo>
                          <a:cubicBezTo>
                            <a:pt x="874" y="1102"/>
                            <a:pt x="1102" y="874"/>
                            <a:pt x="1102" y="593"/>
                          </a:cubicBezTo>
                          <a:cubicBezTo>
                            <a:pt x="1102" y="312"/>
                            <a:pt x="874" y="83"/>
                            <a:pt x="593" y="83"/>
                          </a:cubicBezTo>
                          <a:cubicBezTo>
                            <a:pt x="312" y="83"/>
                            <a:pt x="84" y="312"/>
                            <a:pt x="84" y="593"/>
                          </a:cubicBezTo>
                          <a:close/>
                          <a:moveTo>
                            <a:pt x="0" y="593"/>
                          </a:moveTo>
                          <a:cubicBezTo>
                            <a:pt x="0" y="266"/>
                            <a:pt x="266" y="0"/>
                            <a:pt x="593" y="0"/>
                          </a:cubicBezTo>
                          <a:cubicBezTo>
                            <a:pt x="920" y="0"/>
                            <a:pt x="1186" y="266"/>
                            <a:pt x="1186" y="593"/>
                          </a:cubicBezTo>
                          <a:cubicBezTo>
                            <a:pt x="1186" y="920"/>
                            <a:pt x="920" y="1185"/>
                            <a:pt x="593" y="1185"/>
                          </a:cubicBezTo>
                          <a:cubicBezTo>
                            <a:pt x="266" y="1185"/>
                            <a:pt x="0" y="920"/>
                            <a:pt x="0" y="593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>
                          <a:solidFill>
                            <a:srgbClr val="000000"/>
                          </a:solidFill>
                          <a:bevel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dirty="0">
                        <a:ea typeface="迷你简准圆" panose="03000509000000000000" pitchFamily="65" charset="-122"/>
                      </a:endParaRPr>
                    </a:p>
                  </p:txBody>
                </p:sp>
              </p:grpSp>
              <p:sp>
                <p:nvSpPr>
                  <p:cNvPr id="102" name="îśḻíḍè">
                    <a:extLst>
                      <a:ext uri="{FF2B5EF4-FFF2-40B4-BE49-F238E27FC236}">
                        <a16:creationId xmlns:a16="http://schemas.microsoft.com/office/drawing/2014/main" id="{52B5EE7F-23B3-48B2-B3DB-7B48183F1FAF}"/>
                      </a:ext>
                    </a:extLst>
                  </p:cNvPr>
                  <p:cNvSpPr/>
                  <p:nvPr/>
                </p:nvSpPr>
                <p:spPr>
                  <a:xfrm>
                    <a:off x="4944083" y="1234401"/>
                    <a:ext cx="2303835" cy="408700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迷你简准圆" panose="03000509000000000000" pitchFamily="65" charset="-122"/>
                    </a:endParaRPr>
                  </a:p>
                </p:txBody>
              </p:sp>
            </p:grpSp>
            <p:sp>
              <p:nvSpPr>
                <p:cNvPr id="100" name="ïṣľíḍe">
                  <a:extLst>
                    <a:ext uri="{FF2B5EF4-FFF2-40B4-BE49-F238E27FC236}">
                      <a16:creationId xmlns:a16="http://schemas.microsoft.com/office/drawing/2014/main" id="{A88E103A-5067-47A8-99C9-FF334B638787}"/>
                    </a:ext>
                  </a:extLst>
                </p:cNvPr>
                <p:cNvSpPr/>
                <p:nvPr/>
              </p:nvSpPr>
              <p:spPr bwMode="auto">
                <a:xfrm>
                  <a:off x="5349724" y="2338088"/>
                  <a:ext cx="1492559" cy="2656278"/>
                </a:xfrm>
                <a:prstGeom prst="rect">
                  <a:avLst/>
                </a:prstGeom>
                <a:blipFill>
                  <a:blip r:embed="rId3"/>
                  <a:srcRect/>
                  <a:stretch>
                    <a:fillRect l="-84185" r="-82871"/>
                  </a:stretch>
                </a:blipFill>
                <a:ln w="6350" cap="flat" cmpd="sng" algn="ctr">
                  <a:noFill/>
                  <a:prstDash val="solid"/>
                  <a:miter lim="800000"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/>
                </a:bodyPr>
                <a:lstStyle/>
                <a:p>
                  <a:pPr algn="ctr" defTabSz="914400"/>
                  <a:endParaRPr lang="zh-CN" altLang="en-US" sz="2800" b="1" dirty="0">
                    <a:solidFill>
                      <a:schemeClr val="lt1"/>
                    </a:solidFill>
                    <a:ea typeface="迷你简准圆" panose="03000509000000000000" pitchFamily="65" charset="-122"/>
                  </a:endParaRPr>
                </a:p>
              </p:txBody>
            </p:sp>
          </p:grpSp>
          <p:grpSp>
            <p:nvGrpSpPr>
              <p:cNvPr id="88" name="iŝ1idè">
                <a:extLst>
                  <a:ext uri="{FF2B5EF4-FFF2-40B4-BE49-F238E27FC236}">
                    <a16:creationId xmlns:a16="http://schemas.microsoft.com/office/drawing/2014/main" id="{5C44ADE4-65F1-46FA-B808-4AFCB03D6D87}"/>
                  </a:ext>
                </a:extLst>
              </p:cNvPr>
              <p:cNvGrpSpPr/>
              <p:nvPr/>
            </p:nvGrpSpPr>
            <p:grpSpPr>
              <a:xfrm>
                <a:off x="1946010" y="1744806"/>
                <a:ext cx="2016224" cy="4061294"/>
                <a:chOff x="5270882" y="2061548"/>
                <a:chExt cx="1650236" cy="3324083"/>
              </a:xfrm>
            </p:grpSpPr>
            <p:grpSp>
              <p:nvGrpSpPr>
                <p:cNvPr id="89" name="íṩliḍê">
                  <a:extLst>
                    <a:ext uri="{FF2B5EF4-FFF2-40B4-BE49-F238E27FC236}">
                      <a16:creationId xmlns:a16="http://schemas.microsoft.com/office/drawing/2014/main" id="{88E51860-0485-4953-BBCB-FFBD86546BCE}"/>
                    </a:ext>
                  </a:extLst>
                </p:cNvPr>
                <p:cNvGrpSpPr/>
                <p:nvPr/>
              </p:nvGrpSpPr>
              <p:grpSpPr>
                <a:xfrm>
                  <a:off x="5270882" y="2061548"/>
                  <a:ext cx="1650236" cy="3324083"/>
                  <a:chOff x="4822387" y="794461"/>
                  <a:chExt cx="2547217" cy="5130884"/>
                </a:xfrm>
              </p:grpSpPr>
              <p:grpSp>
                <p:nvGrpSpPr>
                  <p:cNvPr id="91" name="íṧľïḋe">
                    <a:extLst>
                      <a:ext uri="{FF2B5EF4-FFF2-40B4-BE49-F238E27FC236}">
                        <a16:creationId xmlns:a16="http://schemas.microsoft.com/office/drawing/2014/main" id="{FA5938F1-B063-4312-AB5A-ACA9C60A1C2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822387" y="794461"/>
                    <a:ext cx="2547217" cy="5130884"/>
                    <a:chOff x="8853485" y="3998913"/>
                    <a:chExt cx="3106735" cy="6257925"/>
                  </a:xfrm>
                  <a:effectLst/>
                </p:grpSpPr>
                <p:sp>
                  <p:nvSpPr>
                    <p:cNvPr id="93" name="isḻiḑè">
                      <a:extLst>
                        <a:ext uri="{FF2B5EF4-FFF2-40B4-BE49-F238E27FC236}">
                          <a16:creationId xmlns:a16="http://schemas.microsoft.com/office/drawing/2014/main" id="{63678147-70FC-43B9-900C-2AFC83E7DFD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8853485" y="3998913"/>
                      <a:ext cx="3106735" cy="6257925"/>
                    </a:xfrm>
                    <a:custGeom>
                      <a:avLst/>
                      <a:gdLst>
                        <a:gd name="T0" fmla="*/ 8594 w 8630"/>
                        <a:gd name="T1" fmla="*/ 3320 h 17382"/>
                        <a:gd name="T2" fmla="*/ 8596 w 8630"/>
                        <a:gd name="T3" fmla="*/ 3320 h 17382"/>
                        <a:gd name="T4" fmla="*/ 8629 w 8630"/>
                        <a:gd name="T5" fmla="*/ 3353 h 17382"/>
                        <a:gd name="T6" fmla="*/ 8629 w 8630"/>
                        <a:gd name="T7" fmla="*/ 4419 h 17382"/>
                        <a:gd name="T8" fmla="*/ 8596 w 8630"/>
                        <a:gd name="T9" fmla="*/ 4452 h 17382"/>
                        <a:gd name="T10" fmla="*/ 8594 w 8630"/>
                        <a:gd name="T11" fmla="*/ 4452 h 17382"/>
                        <a:gd name="T12" fmla="*/ 8594 w 8630"/>
                        <a:gd name="T13" fmla="*/ 16371 h 17382"/>
                        <a:gd name="T14" fmla="*/ 7584 w 8630"/>
                        <a:gd name="T15" fmla="*/ 17381 h 17382"/>
                        <a:gd name="T16" fmla="*/ 1043 w 8630"/>
                        <a:gd name="T17" fmla="*/ 17381 h 17382"/>
                        <a:gd name="T18" fmla="*/ 33 w 8630"/>
                        <a:gd name="T19" fmla="*/ 16371 h 17382"/>
                        <a:gd name="T20" fmla="*/ 33 w 8630"/>
                        <a:gd name="T21" fmla="*/ 5859 h 17382"/>
                        <a:gd name="T22" fmla="*/ 33 w 8630"/>
                        <a:gd name="T23" fmla="*/ 5859 h 17382"/>
                        <a:gd name="T24" fmla="*/ 0 w 8630"/>
                        <a:gd name="T25" fmla="*/ 5826 h 17382"/>
                        <a:gd name="T26" fmla="*/ 0 w 8630"/>
                        <a:gd name="T27" fmla="*/ 4760 h 17382"/>
                        <a:gd name="T28" fmla="*/ 33 w 8630"/>
                        <a:gd name="T29" fmla="*/ 4727 h 17382"/>
                        <a:gd name="T30" fmla="*/ 33 w 8630"/>
                        <a:gd name="T31" fmla="*/ 4727 h 17382"/>
                        <a:gd name="T32" fmla="*/ 33 w 8630"/>
                        <a:gd name="T33" fmla="*/ 4452 h 17382"/>
                        <a:gd name="T34" fmla="*/ 33 w 8630"/>
                        <a:gd name="T35" fmla="*/ 4452 h 17382"/>
                        <a:gd name="T36" fmla="*/ 0 w 8630"/>
                        <a:gd name="T37" fmla="*/ 4419 h 17382"/>
                        <a:gd name="T38" fmla="*/ 0 w 8630"/>
                        <a:gd name="T39" fmla="*/ 3353 h 17382"/>
                        <a:gd name="T40" fmla="*/ 33 w 8630"/>
                        <a:gd name="T41" fmla="*/ 3320 h 17382"/>
                        <a:gd name="T42" fmla="*/ 33 w 8630"/>
                        <a:gd name="T43" fmla="*/ 3320 h 17382"/>
                        <a:gd name="T44" fmla="*/ 33 w 8630"/>
                        <a:gd name="T45" fmla="*/ 2704 h 17382"/>
                        <a:gd name="T46" fmla="*/ 33 w 8630"/>
                        <a:gd name="T47" fmla="*/ 2704 h 17382"/>
                        <a:gd name="T48" fmla="*/ 0 w 8630"/>
                        <a:gd name="T49" fmla="*/ 2672 h 17382"/>
                        <a:gd name="T50" fmla="*/ 0 w 8630"/>
                        <a:gd name="T51" fmla="*/ 2075 h 17382"/>
                        <a:gd name="T52" fmla="*/ 33 w 8630"/>
                        <a:gd name="T53" fmla="*/ 2042 h 17382"/>
                        <a:gd name="T54" fmla="*/ 33 w 8630"/>
                        <a:gd name="T55" fmla="*/ 2042 h 17382"/>
                        <a:gd name="T56" fmla="*/ 33 w 8630"/>
                        <a:gd name="T57" fmla="*/ 1010 h 17382"/>
                        <a:gd name="T58" fmla="*/ 1043 w 8630"/>
                        <a:gd name="T59" fmla="*/ 0 h 17382"/>
                        <a:gd name="T60" fmla="*/ 7584 w 8630"/>
                        <a:gd name="T61" fmla="*/ 0 h 17382"/>
                        <a:gd name="T62" fmla="*/ 8594 w 8630"/>
                        <a:gd name="T63" fmla="*/ 1010 h 17382"/>
                        <a:gd name="T64" fmla="*/ 8594 w 8630"/>
                        <a:gd name="T65" fmla="*/ 3320 h 17382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8630"/>
                        <a:gd name="T100" fmla="*/ 0 h 17382"/>
                        <a:gd name="T101" fmla="*/ 8630 w 8630"/>
                        <a:gd name="T102" fmla="*/ 17382 h 17382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8630" h="17382">
                          <a:moveTo>
                            <a:pt x="8594" y="3320"/>
                          </a:moveTo>
                          <a:lnTo>
                            <a:pt x="8596" y="3320"/>
                          </a:lnTo>
                          <a:cubicBezTo>
                            <a:pt x="8614" y="3320"/>
                            <a:pt x="8629" y="3335"/>
                            <a:pt x="8629" y="3353"/>
                          </a:cubicBezTo>
                          <a:lnTo>
                            <a:pt x="8629" y="4419"/>
                          </a:lnTo>
                          <a:cubicBezTo>
                            <a:pt x="8629" y="4438"/>
                            <a:pt x="8614" y="4452"/>
                            <a:pt x="8596" y="4452"/>
                          </a:cubicBezTo>
                          <a:lnTo>
                            <a:pt x="8594" y="4452"/>
                          </a:lnTo>
                          <a:lnTo>
                            <a:pt x="8594" y="16371"/>
                          </a:lnTo>
                          <a:cubicBezTo>
                            <a:pt x="8594" y="16928"/>
                            <a:pt x="8141" y="17381"/>
                            <a:pt x="7584" y="17381"/>
                          </a:cubicBezTo>
                          <a:lnTo>
                            <a:pt x="1043" y="17381"/>
                          </a:lnTo>
                          <a:cubicBezTo>
                            <a:pt x="487" y="17381"/>
                            <a:pt x="33" y="16928"/>
                            <a:pt x="33" y="16371"/>
                          </a:cubicBezTo>
                          <a:lnTo>
                            <a:pt x="33" y="5859"/>
                          </a:lnTo>
                          <a:cubicBezTo>
                            <a:pt x="15" y="5859"/>
                            <a:pt x="0" y="5844"/>
                            <a:pt x="0" y="5826"/>
                          </a:cubicBezTo>
                          <a:lnTo>
                            <a:pt x="0" y="4760"/>
                          </a:lnTo>
                          <a:cubicBezTo>
                            <a:pt x="0" y="4741"/>
                            <a:pt x="15" y="4727"/>
                            <a:pt x="33" y="4727"/>
                          </a:cubicBezTo>
                          <a:lnTo>
                            <a:pt x="33" y="4452"/>
                          </a:lnTo>
                          <a:cubicBezTo>
                            <a:pt x="15" y="4452"/>
                            <a:pt x="0" y="4438"/>
                            <a:pt x="0" y="4419"/>
                          </a:cubicBezTo>
                          <a:lnTo>
                            <a:pt x="0" y="3353"/>
                          </a:lnTo>
                          <a:cubicBezTo>
                            <a:pt x="0" y="3335"/>
                            <a:pt x="15" y="3320"/>
                            <a:pt x="33" y="3320"/>
                          </a:cubicBezTo>
                          <a:lnTo>
                            <a:pt x="33" y="2704"/>
                          </a:lnTo>
                          <a:cubicBezTo>
                            <a:pt x="15" y="2704"/>
                            <a:pt x="0" y="2690"/>
                            <a:pt x="0" y="2672"/>
                          </a:cubicBezTo>
                          <a:lnTo>
                            <a:pt x="0" y="2075"/>
                          </a:lnTo>
                          <a:cubicBezTo>
                            <a:pt x="0" y="2057"/>
                            <a:pt x="15" y="2042"/>
                            <a:pt x="33" y="2042"/>
                          </a:cubicBezTo>
                          <a:lnTo>
                            <a:pt x="33" y="1010"/>
                          </a:lnTo>
                          <a:cubicBezTo>
                            <a:pt x="33" y="453"/>
                            <a:pt x="487" y="0"/>
                            <a:pt x="1043" y="0"/>
                          </a:cubicBezTo>
                          <a:lnTo>
                            <a:pt x="7584" y="0"/>
                          </a:lnTo>
                          <a:cubicBezTo>
                            <a:pt x="8141" y="0"/>
                            <a:pt x="8594" y="453"/>
                            <a:pt x="8594" y="1010"/>
                          </a:cubicBezTo>
                          <a:lnTo>
                            <a:pt x="8594" y="3320"/>
                          </a:lnTo>
                        </a:path>
                      </a:pathLst>
                    </a:custGeom>
                    <a:solidFill>
                      <a:schemeClr val="tx2">
                        <a:lumMod val="50000"/>
                      </a:scheme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>
                          <a:solidFill>
                            <a:srgbClr val="000000"/>
                          </a:solidFill>
                          <a:bevel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dirty="0">
                        <a:ea typeface="迷你简准圆" panose="03000509000000000000" pitchFamily="65" charset="-122"/>
                      </a:endParaRPr>
                    </a:p>
                  </p:txBody>
                </p:sp>
                <p:sp>
                  <p:nvSpPr>
                    <p:cNvPr id="94" name="íşļïḍé">
                      <a:extLst>
                        <a:ext uri="{FF2B5EF4-FFF2-40B4-BE49-F238E27FC236}">
                          <a16:creationId xmlns:a16="http://schemas.microsoft.com/office/drawing/2014/main" id="{2491508F-346B-4175-8857-31D462FA09A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8888413" y="4021138"/>
                      <a:ext cx="3036887" cy="6211887"/>
                    </a:xfrm>
                    <a:custGeom>
                      <a:avLst/>
                      <a:gdLst>
                        <a:gd name="T0" fmla="*/ 947 w 8436"/>
                        <a:gd name="T1" fmla="*/ 17255 h 17256"/>
                        <a:gd name="T2" fmla="*/ 0 w 8436"/>
                        <a:gd name="T3" fmla="*/ 16308 h 17256"/>
                        <a:gd name="T4" fmla="*/ 0 w 8436"/>
                        <a:gd name="T5" fmla="*/ 947 h 17256"/>
                        <a:gd name="T6" fmla="*/ 947 w 8436"/>
                        <a:gd name="T7" fmla="*/ 0 h 17256"/>
                        <a:gd name="T8" fmla="*/ 7488 w 8436"/>
                        <a:gd name="T9" fmla="*/ 0 h 17256"/>
                        <a:gd name="T10" fmla="*/ 8435 w 8436"/>
                        <a:gd name="T11" fmla="*/ 947 h 17256"/>
                        <a:gd name="T12" fmla="*/ 8435 w 8436"/>
                        <a:gd name="T13" fmla="*/ 16308 h 17256"/>
                        <a:gd name="T14" fmla="*/ 7488 w 8436"/>
                        <a:gd name="T15" fmla="*/ 17255 h 17256"/>
                        <a:gd name="T16" fmla="*/ 947 w 8436"/>
                        <a:gd name="T17" fmla="*/ 17255 h 1725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w 8436"/>
                        <a:gd name="T28" fmla="*/ 0 h 17256"/>
                        <a:gd name="T29" fmla="*/ 8436 w 8436"/>
                        <a:gd name="T30" fmla="*/ 17256 h 17256"/>
                      </a:gdLst>
                      <a:ahLst/>
                      <a:cxnLst>
                        <a:cxn ang="T18">
                          <a:pos x="T0" y="T1"/>
                        </a:cxn>
                        <a:cxn ang="T19">
                          <a:pos x="T2" y="T3"/>
                        </a:cxn>
                        <a:cxn ang="T20">
                          <a:pos x="T4" y="T5"/>
                        </a:cxn>
                        <a:cxn ang="T21">
                          <a:pos x="T6" y="T7"/>
                        </a:cxn>
                        <a:cxn ang="T22">
                          <a:pos x="T8" y="T9"/>
                        </a:cxn>
                        <a:cxn ang="T23">
                          <a:pos x="T10" y="T11"/>
                        </a:cxn>
                        <a:cxn ang="T24">
                          <a:pos x="T12" y="T13"/>
                        </a:cxn>
                        <a:cxn ang="T25">
                          <a:pos x="T14" y="T15"/>
                        </a:cxn>
                        <a:cxn ang="T26">
                          <a:pos x="T16" y="T17"/>
                        </a:cxn>
                      </a:cxnLst>
                      <a:rect l="T27" t="T28" r="T29" b="T30"/>
                      <a:pathLst>
                        <a:path w="8436" h="17256">
                          <a:moveTo>
                            <a:pt x="947" y="17255"/>
                          </a:moveTo>
                          <a:cubicBezTo>
                            <a:pt x="425" y="17255"/>
                            <a:pt x="0" y="16831"/>
                            <a:pt x="0" y="16308"/>
                          </a:cubicBezTo>
                          <a:lnTo>
                            <a:pt x="0" y="947"/>
                          </a:lnTo>
                          <a:cubicBezTo>
                            <a:pt x="0" y="425"/>
                            <a:pt x="425" y="0"/>
                            <a:pt x="947" y="0"/>
                          </a:cubicBezTo>
                          <a:lnTo>
                            <a:pt x="7488" y="0"/>
                          </a:lnTo>
                          <a:cubicBezTo>
                            <a:pt x="8010" y="0"/>
                            <a:pt x="8435" y="425"/>
                            <a:pt x="8435" y="947"/>
                          </a:cubicBezTo>
                          <a:lnTo>
                            <a:pt x="8435" y="16308"/>
                          </a:lnTo>
                          <a:cubicBezTo>
                            <a:pt x="8435" y="16831"/>
                            <a:pt x="8010" y="17255"/>
                            <a:pt x="7488" y="17255"/>
                          </a:cubicBezTo>
                          <a:lnTo>
                            <a:pt x="947" y="17255"/>
                          </a:lnTo>
                        </a:path>
                      </a:pathLst>
                    </a:custGeom>
                    <a:solidFill>
                      <a:schemeClr val="tx2">
                        <a:lumMod val="50000"/>
                      </a:scheme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>
                          <a:solidFill>
                            <a:srgbClr val="000000"/>
                          </a:solidFill>
                          <a:bevel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dirty="0">
                        <a:ea typeface="迷你简准圆" panose="03000509000000000000" pitchFamily="65" charset="-122"/>
                      </a:endParaRPr>
                    </a:p>
                  </p:txBody>
                </p:sp>
                <p:sp>
                  <p:nvSpPr>
                    <p:cNvPr id="95" name="íṡlíḋè">
                      <a:extLst>
                        <a:ext uri="{FF2B5EF4-FFF2-40B4-BE49-F238E27FC236}">
                          <a16:creationId xmlns:a16="http://schemas.microsoft.com/office/drawing/2014/main" id="{D156E642-542C-4A52-AFCF-20C84CBDB8C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925050" y="4337050"/>
                      <a:ext cx="93663" cy="93663"/>
                    </a:xfrm>
                    <a:custGeom>
                      <a:avLst/>
                      <a:gdLst>
                        <a:gd name="T0" fmla="*/ 130 w 260"/>
                        <a:gd name="T1" fmla="*/ 260 h 261"/>
                        <a:gd name="T2" fmla="*/ 0 w 260"/>
                        <a:gd name="T3" fmla="*/ 130 h 261"/>
                        <a:gd name="T4" fmla="*/ 130 w 260"/>
                        <a:gd name="T5" fmla="*/ 0 h 261"/>
                        <a:gd name="T6" fmla="*/ 259 w 260"/>
                        <a:gd name="T7" fmla="*/ 130 h 261"/>
                        <a:gd name="T8" fmla="*/ 130 w 260"/>
                        <a:gd name="T9" fmla="*/ 260 h 26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60"/>
                        <a:gd name="T16" fmla="*/ 0 h 261"/>
                        <a:gd name="T17" fmla="*/ 260 w 260"/>
                        <a:gd name="T18" fmla="*/ 261 h 26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60" h="261">
                          <a:moveTo>
                            <a:pt x="130" y="260"/>
                          </a:moveTo>
                          <a:cubicBezTo>
                            <a:pt x="58" y="260"/>
                            <a:pt x="0" y="202"/>
                            <a:pt x="0" y="130"/>
                          </a:cubicBezTo>
                          <a:cubicBezTo>
                            <a:pt x="0" y="58"/>
                            <a:pt x="58" y="0"/>
                            <a:pt x="130" y="0"/>
                          </a:cubicBezTo>
                          <a:cubicBezTo>
                            <a:pt x="201" y="0"/>
                            <a:pt x="259" y="58"/>
                            <a:pt x="259" y="130"/>
                          </a:cubicBezTo>
                          <a:cubicBezTo>
                            <a:pt x="259" y="202"/>
                            <a:pt x="201" y="260"/>
                            <a:pt x="130" y="260"/>
                          </a:cubicBezTo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>
                          <a:solidFill>
                            <a:srgbClr val="000000"/>
                          </a:solidFill>
                          <a:bevel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dirty="0">
                        <a:ea typeface="迷你简准圆" panose="03000509000000000000" pitchFamily="65" charset="-122"/>
                      </a:endParaRPr>
                    </a:p>
                  </p:txBody>
                </p:sp>
                <p:sp>
                  <p:nvSpPr>
                    <p:cNvPr id="96" name="íśḷiďè">
                      <a:extLst>
                        <a:ext uri="{FF2B5EF4-FFF2-40B4-BE49-F238E27FC236}">
                          <a16:creationId xmlns:a16="http://schemas.microsoft.com/office/drawing/2014/main" id="{C51A1FFB-4C1B-4A1E-ACEC-15B71271A6C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0369550" y="4167188"/>
                      <a:ext cx="68263" cy="68262"/>
                    </a:xfrm>
                    <a:custGeom>
                      <a:avLst/>
                      <a:gdLst>
                        <a:gd name="T0" fmla="*/ 95 w 191"/>
                        <a:gd name="T1" fmla="*/ 190 h 191"/>
                        <a:gd name="T2" fmla="*/ 0 w 191"/>
                        <a:gd name="T3" fmla="*/ 95 h 191"/>
                        <a:gd name="T4" fmla="*/ 95 w 191"/>
                        <a:gd name="T5" fmla="*/ 0 h 191"/>
                        <a:gd name="T6" fmla="*/ 190 w 191"/>
                        <a:gd name="T7" fmla="*/ 95 h 191"/>
                        <a:gd name="T8" fmla="*/ 95 w 191"/>
                        <a:gd name="T9" fmla="*/ 190 h 19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1"/>
                        <a:gd name="T16" fmla="*/ 0 h 191"/>
                        <a:gd name="T17" fmla="*/ 191 w 191"/>
                        <a:gd name="T18" fmla="*/ 191 h 19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1" h="191">
                          <a:moveTo>
                            <a:pt x="95" y="190"/>
                          </a:moveTo>
                          <a:cubicBezTo>
                            <a:pt x="42" y="190"/>
                            <a:pt x="0" y="147"/>
                            <a:pt x="0" y="95"/>
                          </a:cubicBezTo>
                          <a:cubicBezTo>
                            <a:pt x="0" y="43"/>
                            <a:pt x="42" y="0"/>
                            <a:pt x="95" y="0"/>
                          </a:cubicBezTo>
                          <a:cubicBezTo>
                            <a:pt x="147" y="0"/>
                            <a:pt x="190" y="43"/>
                            <a:pt x="190" y="95"/>
                          </a:cubicBezTo>
                          <a:cubicBezTo>
                            <a:pt x="190" y="147"/>
                            <a:pt x="147" y="190"/>
                            <a:pt x="95" y="190"/>
                          </a:cubicBezTo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>
                          <a:solidFill>
                            <a:srgbClr val="000000"/>
                          </a:solidFill>
                          <a:bevel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dirty="0">
                        <a:ea typeface="迷你简准圆" panose="03000509000000000000" pitchFamily="65" charset="-122"/>
                      </a:endParaRPr>
                    </a:p>
                  </p:txBody>
                </p:sp>
                <p:sp>
                  <p:nvSpPr>
                    <p:cNvPr id="97" name="iślîḑê">
                      <a:extLst>
                        <a:ext uri="{FF2B5EF4-FFF2-40B4-BE49-F238E27FC236}">
                          <a16:creationId xmlns:a16="http://schemas.microsoft.com/office/drawing/2014/main" id="{0D2301B4-3906-40E4-A70A-181C8BE4308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0185400" y="4362450"/>
                      <a:ext cx="434975" cy="46038"/>
                    </a:xfrm>
                    <a:custGeom>
                      <a:avLst/>
                      <a:gdLst>
                        <a:gd name="T0" fmla="*/ 1143 w 1209"/>
                        <a:gd name="T1" fmla="*/ 129 h 130"/>
                        <a:gd name="T2" fmla="*/ 64 w 1209"/>
                        <a:gd name="T3" fmla="*/ 129 h 130"/>
                        <a:gd name="T4" fmla="*/ 0 w 1209"/>
                        <a:gd name="T5" fmla="*/ 65 h 130"/>
                        <a:gd name="T6" fmla="*/ 64 w 1209"/>
                        <a:gd name="T7" fmla="*/ 0 h 130"/>
                        <a:gd name="T8" fmla="*/ 1143 w 1209"/>
                        <a:gd name="T9" fmla="*/ 0 h 130"/>
                        <a:gd name="T10" fmla="*/ 1208 w 1209"/>
                        <a:gd name="T11" fmla="*/ 65 h 130"/>
                        <a:gd name="T12" fmla="*/ 1143 w 1209"/>
                        <a:gd name="T13" fmla="*/ 129 h 130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w 1209"/>
                        <a:gd name="T22" fmla="*/ 0 h 130"/>
                        <a:gd name="T23" fmla="*/ 1209 w 1209"/>
                        <a:gd name="T24" fmla="*/ 130 h 130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T21" t="T22" r="T23" b="T24"/>
                      <a:pathLst>
                        <a:path w="1209" h="130">
                          <a:moveTo>
                            <a:pt x="1143" y="129"/>
                          </a:moveTo>
                          <a:lnTo>
                            <a:pt x="64" y="129"/>
                          </a:lnTo>
                          <a:cubicBezTo>
                            <a:pt x="29" y="129"/>
                            <a:pt x="0" y="100"/>
                            <a:pt x="0" y="65"/>
                          </a:cubicBezTo>
                          <a:cubicBezTo>
                            <a:pt x="0" y="29"/>
                            <a:pt x="29" y="0"/>
                            <a:pt x="64" y="0"/>
                          </a:cubicBezTo>
                          <a:lnTo>
                            <a:pt x="1143" y="0"/>
                          </a:lnTo>
                          <a:cubicBezTo>
                            <a:pt x="1179" y="0"/>
                            <a:pt x="1208" y="29"/>
                            <a:pt x="1208" y="65"/>
                          </a:cubicBezTo>
                          <a:cubicBezTo>
                            <a:pt x="1208" y="100"/>
                            <a:pt x="1179" y="129"/>
                            <a:pt x="1143" y="129"/>
                          </a:cubicBezTo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>
                          <a:solidFill>
                            <a:srgbClr val="000000"/>
                          </a:solidFill>
                          <a:bevel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dirty="0">
                        <a:ea typeface="迷你简准圆" panose="03000509000000000000" pitchFamily="65" charset="-122"/>
                      </a:endParaRPr>
                    </a:p>
                  </p:txBody>
                </p:sp>
                <p:sp>
                  <p:nvSpPr>
                    <p:cNvPr id="98" name="ïş1íḑè">
                      <a:extLst>
                        <a:ext uri="{FF2B5EF4-FFF2-40B4-BE49-F238E27FC236}">
                          <a16:creationId xmlns:a16="http://schemas.microsoft.com/office/drawing/2014/main" id="{6F1999B6-9ABD-4823-9DC6-A8FB2AED67E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0190163" y="9671050"/>
                      <a:ext cx="427037" cy="427038"/>
                    </a:xfrm>
                    <a:custGeom>
                      <a:avLst/>
                      <a:gdLst>
                        <a:gd name="T0" fmla="*/ 84 w 1187"/>
                        <a:gd name="T1" fmla="*/ 593 h 1186"/>
                        <a:gd name="T2" fmla="*/ 593 w 1187"/>
                        <a:gd name="T3" fmla="*/ 1102 h 1186"/>
                        <a:gd name="T4" fmla="*/ 1102 w 1187"/>
                        <a:gd name="T5" fmla="*/ 593 h 1186"/>
                        <a:gd name="T6" fmla="*/ 593 w 1187"/>
                        <a:gd name="T7" fmla="*/ 83 h 1186"/>
                        <a:gd name="T8" fmla="*/ 84 w 1187"/>
                        <a:gd name="T9" fmla="*/ 593 h 1186"/>
                        <a:gd name="T10" fmla="*/ 0 w 1187"/>
                        <a:gd name="T11" fmla="*/ 593 h 1186"/>
                        <a:gd name="T12" fmla="*/ 593 w 1187"/>
                        <a:gd name="T13" fmla="*/ 0 h 1186"/>
                        <a:gd name="T14" fmla="*/ 1186 w 1187"/>
                        <a:gd name="T15" fmla="*/ 593 h 1186"/>
                        <a:gd name="T16" fmla="*/ 593 w 1187"/>
                        <a:gd name="T17" fmla="*/ 1185 h 1186"/>
                        <a:gd name="T18" fmla="*/ 0 w 1187"/>
                        <a:gd name="T19" fmla="*/ 593 h 118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w 1187"/>
                        <a:gd name="T31" fmla="*/ 0 h 1186"/>
                        <a:gd name="T32" fmla="*/ 1187 w 1187"/>
                        <a:gd name="T33" fmla="*/ 1186 h 1186"/>
                      </a:gdLst>
                      <a:ahLst/>
                      <a:cxnLst>
                        <a:cxn ang="T20">
                          <a:pos x="T0" y="T1"/>
                        </a:cxn>
                        <a:cxn ang="T21">
                          <a:pos x="T2" y="T3"/>
                        </a:cxn>
                        <a:cxn ang="T22">
                          <a:pos x="T4" y="T5"/>
                        </a:cxn>
                        <a:cxn ang="T23">
                          <a:pos x="T6" y="T7"/>
                        </a:cxn>
                        <a:cxn ang="T24">
                          <a:pos x="T8" y="T9"/>
                        </a:cxn>
                        <a:cxn ang="T25">
                          <a:pos x="T10" y="T11"/>
                        </a:cxn>
                        <a:cxn ang="T26">
                          <a:pos x="T12" y="T13"/>
                        </a:cxn>
                        <a:cxn ang="T27">
                          <a:pos x="T14" y="T15"/>
                        </a:cxn>
                        <a:cxn ang="T28">
                          <a:pos x="T16" y="T17"/>
                        </a:cxn>
                        <a:cxn ang="T29">
                          <a:pos x="T18" y="T19"/>
                        </a:cxn>
                      </a:cxnLst>
                      <a:rect l="T30" t="T31" r="T32" b="T33"/>
                      <a:pathLst>
                        <a:path w="1187" h="1186">
                          <a:moveTo>
                            <a:pt x="84" y="593"/>
                          </a:moveTo>
                          <a:cubicBezTo>
                            <a:pt x="84" y="874"/>
                            <a:pt x="312" y="1102"/>
                            <a:pt x="593" y="1102"/>
                          </a:cubicBezTo>
                          <a:cubicBezTo>
                            <a:pt x="874" y="1102"/>
                            <a:pt x="1102" y="874"/>
                            <a:pt x="1102" y="593"/>
                          </a:cubicBezTo>
                          <a:cubicBezTo>
                            <a:pt x="1102" y="312"/>
                            <a:pt x="874" y="83"/>
                            <a:pt x="593" y="83"/>
                          </a:cubicBezTo>
                          <a:cubicBezTo>
                            <a:pt x="312" y="83"/>
                            <a:pt x="84" y="312"/>
                            <a:pt x="84" y="593"/>
                          </a:cubicBezTo>
                          <a:close/>
                          <a:moveTo>
                            <a:pt x="0" y="593"/>
                          </a:moveTo>
                          <a:cubicBezTo>
                            <a:pt x="0" y="266"/>
                            <a:pt x="266" y="0"/>
                            <a:pt x="593" y="0"/>
                          </a:cubicBezTo>
                          <a:cubicBezTo>
                            <a:pt x="920" y="0"/>
                            <a:pt x="1186" y="266"/>
                            <a:pt x="1186" y="593"/>
                          </a:cubicBezTo>
                          <a:cubicBezTo>
                            <a:pt x="1186" y="920"/>
                            <a:pt x="920" y="1185"/>
                            <a:pt x="593" y="1185"/>
                          </a:cubicBezTo>
                          <a:cubicBezTo>
                            <a:pt x="266" y="1185"/>
                            <a:pt x="0" y="920"/>
                            <a:pt x="0" y="593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>
                          <a:solidFill>
                            <a:srgbClr val="000000"/>
                          </a:solidFill>
                          <a:bevel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dirty="0">
                        <a:ea typeface="迷你简准圆" panose="03000509000000000000" pitchFamily="65" charset="-122"/>
                      </a:endParaRPr>
                    </a:p>
                  </p:txBody>
                </p:sp>
              </p:grpSp>
              <p:sp>
                <p:nvSpPr>
                  <p:cNvPr id="92" name="îšľiḍè">
                    <a:extLst>
                      <a:ext uri="{FF2B5EF4-FFF2-40B4-BE49-F238E27FC236}">
                        <a16:creationId xmlns:a16="http://schemas.microsoft.com/office/drawing/2014/main" id="{610EF346-6F89-4774-A5BD-B6EB8822BA19}"/>
                      </a:ext>
                    </a:extLst>
                  </p:cNvPr>
                  <p:cNvSpPr/>
                  <p:nvPr/>
                </p:nvSpPr>
                <p:spPr>
                  <a:xfrm>
                    <a:off x="4944083" y="1234401"/>
                    <a:ext cx="2303835" cy="408700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迷你简准圆" panose="03000509000000000000" pitchFamily="65" charset="-122"/>
                    </a:endParaRPr>
                  </a:p>
                </p:txBody>
              </p:sp>
            </p:grpSp>
            <p:sp>
              <p:nvSpPr>
                <p:cNvPr id="90" name="íšḻídê">
                  <a:extLst>
                    <a:ext uri="{FF2B5EF4-FFF2-40B4-BE49-F238E27FC236}">
                      <a16:creationId xmlns:a16="http://schemas.microsoft.com/office/drawing/2014/main" id="{5C7A8EB7-AFF0-4CE5-AB67-E78CE351DD83}"/>
                    </a:ext>
                  </a:extLst>
                </p:cNvPr>
                <p:cNvSpPr/>
                <p:nvPr/>
              </p:nvSpPr>
              <p:spPr bwMode="auto">
                <a:xfrm>
                  <a:off x="5349724" y="2338088"/>
                  <a:ext cx="1492559" cy="2656278"/>
                </a:xfrm>
                <a:prstGeom prst="rect">
                  <a:avLst/>
                </a:prstGeom>
                <a:blipFill>
                  <a:blip r:embed="rId4"/>
                  <a:srcRect/>
                  <a:stretch>
                    <a:fillRect l="-84598" r="-83401"/>
                  </a:stretch>
                </a:blipFill>
                <a:ln w="6350" cap="flat" cmpd="sng" algn="ctr">
                  <a:noFill/>
                  <a:prstDash val="solid"/>
                  <a:miter lim="800000"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/>
                </a:bodyPr>
                <a:lstStyle/>
                <a:p>
                  <a:pPr algn="ctr" defTabSz="914400"/>
                  <a:endParaRPr lang="zh-CN" altLang="en-US" sz="2800" b="1" dirty="0">
                    <a:solidFill>
                      <a:schemeClr val="lt1"/>
                    </a:solidFill>
                    <a:ea typeface="迷你简准圆" panose="03000509000000000000" pitchFamily="65" charset="-122"/>
                  </a:endParaRPr>
                </a:p>
              </p:txBody>
            </p:sp>
          </p:grpSp>
        </p:grpSp>
        <p:sp>
          <p:nvSpPr>
            <p:cNvPr id="86" name="iṩľide">
              <a:extLst>
                <a:ext uri="{FF2B5EF4-FFF2-40B4-BE49-F238E27FC236}">
                  <a16:creationId xmlns:a16="http://schemas.microsoft.com/office/drawing/2014/main" id="{62913A2E-13F9-496A-A67E-7992D05F1B4E}"/>
                </a:ext>
              </a:extLst>
            </p:cNvPr>
            <p:cNvSpPr/>
            <p:nvPr/>
          </p:nvSpPr>
          <p:spPr>
            <a:xfrm>
              <a:off x="2369786" y="5973335"/>
              <a:ext cx="2414661" cy="4571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dirty="0">
                <a:ea typeface="迷你简准圆" panose="03000509000000000000" pitchFamily="65" charset="-122"/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2113829" y="2184095"/>
            <a:ext cx="4198105" cy="1062407"/>
            <a:chOff x="1085273" y="2349127"/>
            <a:chExt cx="4198105" cy="1062407"/>
          </a:xfrm>
        </p:grpSpPr>
        <p:sp>
          <p:nvSpPr>
            <p:cNvPr id="109" name="文本框 108"/>
            <p:cNvSpPr txBox="1"/>
            <p:nvPr/>
          </p:nvSpPr>
          <p:spPr>
            <a:xfrm>
              <a:off x="1085274" y="2349127"/>
              <a:ext cx="4198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endParaRPr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1085273" y="2687681"/>
              <a:ext cx="3820213" cy="72385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The user can demonstrate on a projector or computer, or print the presentation and make it into a film to be used in a wider field</a:t>
              </a: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2113829" y="4109788"/>
            <a:ext cx="4198105" cy="1062407"/>
            <a:chOff x="1085273" y="2349127"/>
            <a:chExt cx="4198105" cy="1062407"/>
          </a:xfrm>
        </p:grpSpPr>
        <p:sp>
          <p:nvSpPr>
            <p:cNvPr id="113" name="文本框 112"/>
            <p:cNvSpPr txBox="1"/>
            <p:nvPr/>
          </p:nvSpPr>
          <p:spPr>
            <a:xfrm>
              <a:off x="1085274" y="2349127"/>
              <a:ext cx="4198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endParaRPr>
            </a:p>
          </p:txBody>
        </p:sp>
        <p:sp>
          <p:nvSpPr>
            <p:cNvPr id="114" name="文本框 113"/>
            <p:cNvSpPr txBox="1"/>
            <p:nvPr/>
          </p:nvSpPr>
          <p:spPr>
            <a:xfrm>
              <a:off x="1085273" y="2687681"/>
              <a:ext cx="3820213" cy="72385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The user can demonstrate on a projector or computer, or print the presentation and make it into a film to be used in a wider field</a:t>
              </a:r>
            </a:p>
          </p:txBody>
        </p:sp>
      </p:grpSp>
      <p:cxnSp>
        <p:nvCxnSpPr>
          <p:cNvPr id="116" name="直接连接符 115"/>
          <p:cNvCxnSpPr/>
          <p:nvPr/>
        </p:nvCxnSpPr>
        <p:spPr>
          <a:xfrm>
            <a:off x="2179623" y="3667387"/>
            <a:ext cx="48516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/>
        </p:nvCxnSpPr>
        <p:spPr>
          <a:xfrm>
            <a:off x="2179623" y="5593081"/>
            <a:ext cx="48516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椭圆 117"/>
          <p:cNvSpPr/>
          <p:nvPr/>
        </p:nvSpPr>
        <p:spPr>
          <a:xfrm>
            <a:off x="1559858" y="2158719"/>
            <a:ext cx="471847" cy="471847"/>
          </a:xfrm>
          <a:prstGeom prst="ellipse">
            <a:avLst/>
          </a:prstGeom>
          <a:gradFill>
            <a:gsLst>
              <a:gs pos="0">
                <a:srgbClr val="FFED63"/>
              </a:gs>
              <a:gs pos="47000">
                <a:srgbClr val="FE7D40"/>
              </a:gs>
              <a:gs pos="100000">
                <a:srgbClr val="F04485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迷你简准圆" panose="03000509000000000000" pitchFamily="65" charset="-122"/>
            </a:endParaRPr>
          </a:p>
        </p:txBody>
      </p:sp>
      <p:sp>
        <p:nvSpPr>
          <p:cNvPr id="121" name="椭圆 118"/>
          <p:cNvSpPr/>
          <p:nvPr/>
        </p:nvSpPr>
        <p:spPr>
          <a:xfrm>
            <a:off x="1651894" y="2250971"/>
            <a:ext cx="287776" cy="287342"/>
          </a:xfrm>
          <a:custGeom>
            <a:avLst/>
            <a:gdLst>
              <a:gd name="connsiteX0" fmla="*/ 506334 w 607638"/>
              <a:gd name="connsiteY0" fmla="*/ 455027 h 606722"/>
              <a:gd name="connsiteX1" fmla="*/ 506334 w 607638"/>
              <a:gd name="connsiteY1" fmla="*/ 505592 h 606722"/>
              <a:gd name="connsiteX2" fmla="*/ 531616 w 607638"/>
              <a:gd name="connsiteY2" fmla="*/ 505592 h 606722"/>
              <a:gd name="connsiteX3" fmla="*/ 556986 w 607638"/>
              <a:gd name="connsiteY3" fmla="*/ 480265 h 606722"/>
              <a:gd name="connsiteX4" fmla="*/ 531616 w 607638"/>
              <a:gd name="connsiteY4" fmla="*/ 455027 h 606722"/>
              <a:gd name="connsiteX5" fmla="*/ 430401 w 607638"/>
              <a:gd name="connsiteY5" fmla="*/ 353896 h 606722"/>
              <a:gd name="connsiteX6" fmla="*/ 405031 w 607638"/>
              <a:gd name="connsiteY6" fmla="*/ 379223 h 606722"/>
              <a:gd name="connsiteX7" fmla="*/ 430401 w 607638"/>
              <a:gd name="connsiteY7" fmla="*/ 404461 h 606722"/>
              <a:gd name="connsiteX8" fmla="*/ 455683 w 607638"/>
              <a:gd name="connsiteY8" fmla="*/ 404461 h 606722"/>
              <a:gd name="connsiteX9" fmla="*/ 455683 w 607638"/>
              <a:gd name="connsiteY9" fmla="*/ 353896 h 606722"/>
              <a:gd name="connsiteX10" fmla="*/ 480964 w 607638"/>
              <a:gd name="connsiteY10" fmla="*/ 252766 h 606722"/>
              <a:gd name="connsiteX11" fmla="*/ 506334 w 607638"/>
              <a:gd name="connsiteY11" fmla="*/ 278093 h 606722"/>
              <a:gd name="connsiteX12" fmla="*/ 506334 w 607638"/>
              <a:gd name="connsiteY12" fmla="*/ 303331 h 606722"/>
              <a:gd name="connsiteX13" fmla="*/ 556986 w 607638"/>
              <a:gd name="connsiteY13" fmla="*/ 303331 h 606722"/>
              <a:gd name="connsiteX14" fmla="*/ 582268 w 607638"/>
              <a:gd name="connsiteY14" fmla="*/ 328658 h 606722"/>
              <a:gd name="connsiteX15" fmla="*/ 556986 w 607638"/>
              <a:gd name="connsiteY15" fmla="*/ 353896 h 606722"/>
              <a:gd name="connsiteX16" fmla="*/ 506334 w 607638"/>
              <a:gd name="connsiteY16" fmla="*/ 353896 h 606722"/>
              <a:gd name="connsiteX17" fmla="*/ 506334 w 607638"/>
              <a:gd name="connsiteY17" fmla="*/ 404461 h 606722"/>
              <a:gd name="connsiteX18" fmla="*/ 531616 w 607638"/>
              <a:gd name="connsiteY18" fmla="*/ 404461 h 606722"/>
              <a:gd name="connsiteX19" fmla="*/ 607638 w 607638"/>
              <a:gd name="connsiteY19" fmla="*/ 480265 h 606722"/>
              <a:gd name="connsiteX20" fmla="*/ 531616 w 607638"/>
              <a:gd name="connsiteY20" fmla="*/ 556157 h 606722"/>
              <a:gd name="connsiteX21" fmla="*/ 506334 w 607638"/>
              <a:gd name="connsiteY21" fmla="*/ 556157 h 606722"/>
              <a:gd name="connsiteX22" fmla="*/ 506334 w 607638"/>
              <a:gd name="connsiteY22" fmla="*/ 581395 h 606722"/>
              <a:gd name="connsiteX23" fmla="*/ 480964 w 607638"/>
              <a:gd name="connsiteY23" fmla="*/ 606722 h 606722"/>
              <a:gd name="connsiteX24" fmla="*/ 455683 w 607638"/>
              <a:gd name="connsiteY24" fmla="*/ 581395 h 606722"/>
              <a:gd name="connsiteX25" fmla="*/ 455683 w 607638"/>
              <a:gd name="connsiteY25" fmla="*/ 556157 h 606722"/>
              <a:gd name="connsiteX26" fmla="*/ 405031 w 607638"/>
              <a:gd name="connsiteY26" fmla="*/ 556157 h 606722"/>
              <a:gd name="connsiteX27" fmla="*/ 379749 w 607638"/>
              <a:gd name="connsiteY27" fmla="*/ 530830 h 606722"/>
              <a:gd name="connsiteX28" fmla="*/ 405031 w 607638"/>
              <a:gd name="connsiteY28" fmla="*/ 505592 h 606722"/>
              <a:gd name="connsiteX29" fmla="*/ 455683 w 607638"/>
              <a:gd name="connsiteY29" fmla="*/ 505592 h 606722"/>
              <a:gd name="connsiteX30" fmla="*/ 455683 w 607638"/>
              <a:gd name="connsiteY30" fmla="*/ 455027 h 606722"/>
              <a:gd name="connsiteX31" fmla="*/ 430401 w 607638"/>
              <a:gd name="connsiteY31" fmla="*/ 455027 h 606722"/>
              <a:gd name="connsiteX32" fmla="*/ 354379 w 607638"/>
              <a:gd name="connsiteY32" fmla="*/ 379223 h 606722"/>
              <a:gd name="connsiteX33" fmla="*/ 430401 w 607638"/>
              <a:gd name="connsiteY33" fmla="*/ 303331 h 606722"/>
              <a:gd name="connsiteX34" fmla="*/ 455683 w 607638"/>
              <a:gd name="connsiteY34" fmla="*/ 303331 h 606722"/>
              <a:gd name="connsiteX35" fmla="*/ 455683 w 607638"/>
              <a:gd name="connsiteY35" fmla="*/ 278093 h 606722"/>
              <a:gd name="connsiteX36" fmla="*/ 480964 w 607638"/>
              <a:gd name="connsiteY36" fmla="*/ 252766 h 606722"/>
              <a:gd name="connsiteX37" fmla="*/ 303759 w 607638"/>
              <a:gd name="connsiteY37" fmla="*/ 151716 h 606722"/>
              <a:gd name="connsiteX38" fmla="*/ 329117 w 607638"/>
              <a:gd name="connsiteY38" fmla="*/ 176950 h 606722"/>
              <a:gd name="connsiteX39" fmla="*/ 329117 w 607638"/>
              <a:gd name="connsiteY39" fmla="*/ 303301 h 606722"/>
              <a:gd name="connsiteX40" fmla="*/ 303759 w 607638"/>
              <a:gd name="connsiteY40" fmla="*/ 328624 h 606722"/>
              <a:gd name="connsiteX41" fmla="*/ 227862 w 607638"/>
              <a:gd name="connsiteY41" fmla="*/ 328624 h 606722"/>
              <a:gd name="connsiteX42" fmla="*/ 202593 w 607638"/>
              <a:gd name="connsiteY42" fmla="*/ 303301 h 606722"/>
              <a:gd name="connsiteX43" fmla="*/ 227862 w 607638"/>
              <a:gd name="connsiteY43" fmla="*/ 278066 h 606722"/>
              <a:gd name="connsiteX44" fmla="*/ 278490 w 607638"/>
              <a:gd name="connsiteY44" fmla="*/ 278066 h 606722"/>
              <a:gd name="connsiteX45" fmla="*/ 278490 w 607638"/>
              <a:gd name="connsiteY45" fmla="*/ 176950 h 606722"/>
              <a:gd name="connsiteX46" fmla="*/ 303759 w 607638"/>
              <a:gd name="connsiteY46" fmla="*/ 151716 h 606722"/>
              <a:gd name="connsiteX47" fmla="*/ 303762 w 607638"/>
              <a:gd name="connsiteY47" fmla="*/ 0 h 606722"/>
              <a:gd name="connsiteX48" fmla="*/ 606634 w 607638"/>
              <a:gd name="connsiteY48" fmla="*/ 220667 h 606722"/>
              <a:gd name="connsiteX49" fmla="*/ 589190 w 607638"/>
              <a:gd name="connsiteY49" fmla="*/ 251860 h 606722"/>
              <a:gd name="connsiteX50" fmla="*/ 557950 w 607638"/>
              <a:gd name="connsiteY50" fmla="*/ 234353 h 606722"/>
              <a:gd name="connsiteX51" fmla="*/ 303762 w 607638"/>
              <a:gd name="connsiteY51" fmla="*/ 50568 h 606722"/>
              <a:gd name="connsiteX52" fmla="*/ 50642 w 607638"/>
              <a:gd name="connsiteY52" fmla="*/ 303317 h 606722"/>
              <a:gd name="connsiteX53" fmla="*/ 303762 w 607638"/>
              <a:gd name="connsiteY53" fmla="*/ 556154 h 606722"/>
              <a:gd name="connsiteX54" fmla="*/ 329127 w 607638"/>
              <a:gd name="connsiteY54" fmla="*/ 581394 h 606722"/>
              <a:gd name="connsiteX55" fmla="*/ 303762 w 607638"/>
              <a:gd name="connsiteY55" fmla="*/ 606722 h 606722"/>
              <a:gd name="connsiteX56" fmla="*/ 0 w 607638"/>
              <a:gd name="connsiteY56" fmla="*/ 303317 h 606722"/>
              <a:gd name="connsiteX57" fmla="*/ 303762 w 607638"/>
              <a:gd name="connsiteY57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07638" h="606722">
                <a:moveTo>
                  <a:pt x="506334" y="455027"/>
                </a:moveTo>
                <a:lnTo>
                  <a:pt x="506334" y="505592"/>
                </a:lnTo>
                <a:lnTo>
                  <a:pt x="531616" y="505592"/>
                </a:lnTo>
                <a:cubicBezTo>
                  <a:pt x="545592" y="505592"/>
                  <a:pt x="556986" y="494217"/>
                  <a:pt x="556986" y="480265"/>
                </a:cubicBezTo>
                <a:cubicBezTo>
                  <a:pt x="556986" y="466401"/>
                  <a:pt x="545592" y="455027"/>
                  <a:pt x="531616" y="455027"/>
                </a:cubicBezTo>
                <a:close/>
                <a:moveTo>
                  <a:pt x="430401" y="353896"/>
                </a:moveTo>
                <a:cubicBezTo>
                  <a:pt x="416425" y="353896"/>
                  <a:pt x="405031" y="365271"/>
                  <a:pt x="405031" y="379223"/>
                </a:cubicBezTo>
                <a:cubicBezTo>
                  <a:pt x="405031" y="393087"/>
                  <a:pt x="416425" y="404461"/>
                  <a:pt x="430401" y="404461"/>
                </a:cubicBezTo>
                <a:lnTo>
                  <a:pt x="455683" y="404461"/>
                </a:lnTo>
                <a:lnTo>
                  <a:pt x="455683" y="353896"/>
                </a:lnTo>
                <a:close/>
                <a:moveTo>
                  <a:pt x="480964" y="252766"/>
                </a:moveTo>
                <a:cubicBezTo>
                  <a:pt x="495029" y="252766"/>
                  <a:pt x="506334" y="264141"/>
                  <a:pt x="506334" y="278093"/>
                </a:cubicBezTo>
                <a:lnTo>
                  <a:pt x="506334" y="303331"/>
                </a:lnTo>
                <a:lnTo>
                  <a:pt x="556986" y="303331"/>
                </a:lnTo>
                <a:cubicBezTo>
                  <a:pt x="570962" y="303331"/>
                  <a:pt x="582268" y="314706"/>
                  <a:pt x="582268" y="328658"/>
                </a:cubicBezTo>
                <a:cubicBezTo>
                  <a:pt x="582268" y="342610"/>
                  <a:pt x="570962" y="353896"/>
                  <a:pt x="556986" y="353896"/>
                </a:cubicBezTo>
                <a:lnTo>
                  <a:pt x="506334" y="353896"/>
                </a:lnTo>
                <a:lnTo>
                  <a:pt x="506334" y="404461"/>
                </a:lnTo>
                <a:lnTo>
                  <a:pt x="531616" y="404461"/>
                </a:lnTo>
                <a:cubicBezTo>
                  <a:pt x="573544" y="404461"/>
                  <a:pt x="607638" y="438497"/>
                  <a:pt x="607638" y="480265"/>
                </a:cubicBezTo>
                <a:cubicBezTo>
                  <a:pt x="607638" y="522121"/>
                  <a:pt x="573544" y="556157"/>
                  <a:pt x="531616" y="556157"/>
                </a:cubicBezTo>
                <a:lnTo>
                  <a:pt x="506334" y="556157"/>
                </a:lnTo>
                <a:lnTo>
                  <a:pt x="506334" y="581395"/>
                </a:lnTo>
                <a:cubicBezTo>
                  <a:pt x="506334" y="595347"/>
                  <a:pt x="495029" y="606722"/>
                  <a:pt x="480964" y="606722"/>
                </a:cubicBezTo>
                <a:cubicBezTo>
                  <a:pt x="466988" y="606722"/>
                  <a:pt x="455683" y="595347"/>
                  <a:pt x="455683" y="581395"/>
                </a:cubicBezTo>
                <a:lnTo>
                  <a:pt x="455683" y="556157"/>
                </a:lnTo>
                <a:lnTo>
                  <a:pt x="405031" y="556157"/>
                </a:lnTo>
                <a:cubicBezTo>
                  <a:pt x="391055" y="556157"/>
                  <a:pt x="379749" y="544782"/>
                  <a:pt x="379749" y="530830"/>
                </a:cubicBezTo>
                <a:cubicBezTo>
                  <a:pt x="379749" y="516878"/>
                  <a:pt x="391055" y="505592"/>
                  <a:pt x="405031" y="505592"/>
                </a:cubicBezTo>
                <a:lnTo>
                  <a:pt x="455683" y="505592"/>
                </a:lnTo>
                <a:lnTo>
                  <a:pt x="455683" y="455027"/>
                </a:lnTo>
                <a:lnTo>
                  <a:pt x="430401" y="455027"/>
                </a:lnTo>
                <a:cubicBezTo>
                  <a:pt x="388473" y="455027"/>
                  <a:pt x="354379" y="420991"/>
                  <a:pt x="354379" y="379223"/>
                </a:cubicBezTo>
                <a:cubicBezTo>
                  <a:pt x="354379" y="337367"/>
                  <a:pt x="388473" y="303331"/>
                  <a:pt x="430401" y="303331"/>
                </a:cubicBezTo>
                <a:lnTo>
                  <a:pt x="455683" y="303331"/>
                </a:lnTo>
                <a:lnTo>
                  <a:pt x="455683" y="278093"/>
                </a:lnTo>
                <a:cubicBezTo>
                  <a:pt x="455683" y="264141"/>
                  <a:pt x="466988" y="252766"/>
                  <a:pt x="480964" y="252766"/>
                </a:cubicBezTo>
                <a:close/>
                <a:moveTo>
                  <a:pt x="303759" y="151716"/>
                </a:moveTo>
                <a:cubicBezTo>
                  <a:pt x="317817" y="151716"/>
                  <a:pt x="329117" y="163000"/>
                  <a:pt x="329117" y="176950"/>
                </a:cubicBezTo>
                <a:lnTo>
                  <a:pt x="329117" y="303301"/>
                </a:lnTo>
                <a:cubicBezTo>
                  <a:pt x="329117" y="317251"/>
                  <a:pt x="317817" y="328624"/>
                  <a:pt x="303759" y="328624"/>
                </a:cubicBezTo>
                <a:lnTo>
                  <a:pt x="227862" y="328624"/>
                </a:lnTo>
                <a:cubicBezTo>
                  <a:pt x="213893" y="328624"/>
                  <a:pt x="202593" y="317251"/>
                  <a:pt x="202593" y="303301"/>
                </a:cubicBezTo>
                <a:cubicBezTo>
                  <a:pt x="202593" y="289351"/>
                  <a:pt x="213893" y="278066"/>
                  <a:pt x="227862" y="278066"/>
                </a:cubicBezTo>
                <a:lnTo>
                  <a:pt x="278490" y="278066"/>
                </a:lnTo>
                <a:lnTo>
                  <a:pt x="278490" y="176950"/>
                </a:lnTo>
                <a:cubicBezTo>
                  <a:pt x="278490" y="163000"/>
                  <a:pt x="289790" y="151716"/>
                  <a:pt x="303759" y="151716"/>
                </a:cubicBezTo>
                <a:close/>
                <a:moveTo>
                  <a:pt x="303762" y="0"/>
                </a:moveTo>
                <a:cubicBezTo>
                  <a:pt x="443049" y="0"/>
                  <a:pt x="570410" y="92781"/>
                  <a:pt x="606634" y="220667"/>
                </a:cubicBezTo>
                <a:cubicBezTo>
                  <a:pt x="610461" y="234086"/>
                  <a:pt x="602629" y="248039"/>
                  <a:pt x="589190" y="251860"/>
                </a:cubicBezTo>
                <a:cubicBezTo>
                  <a:pt x="575839" y="255504"/>
                  <a:pt x="561688" y="247861"/>
                  <a:pt x="557950" y="234353"/>
                </a:cubicBezTo>
                <a:cubicBezTo>
                  <a:pt x="527779" y="127885"/>
                  <a:pt x="420888" y="50568"/>
                  <a:pt x="303762" y="50568"/>
                </a:cubicBezTo>
                <a:cubicBezTo>
                  <a:pt x="164208" y="50568"/>
                  <a:pt x="50642" y="163967"/>
                  <a:pt x="50642" y="303317"/>
                </a:cubicBezTo>
                <a:cubicBezTo>
                  <a:pt x="50642" y="442755"/>
                  <a:pt x="164208" y="556154"/>
                  <a:pt x="303762" y="556154"/>
                </a:cubicBezTo>
                <a:cubicBezTo>
                  <a:pt x="317824" y="556154"/>
                  <a:pt x="329127" y="567441"/>
                  <a:pt x="329127" y="581394"/>
                </a:cubicBezTo>
                <a:cubicBezTo>
                  <a:pt x="329127" y="595347"/>
                  <a:pt x="317824" y="606722"/>
                  <a:pt x="303762" y="606722"/>
                </a:cubicBezTo>
                <a:cubicBezTo>
                  <a:pt x="136261" y="606722"/>
                  <a:pt x="0" y="470661"/>
                  <a:pt x="0" y="303317"/>
                </a:cubicBezTo>
                <a:cubicBezTo>
                  <a:pt x="0" y="136061"/>
                  <a:pt x="136261" y="0"/>
                  <a:pt x="30376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ea typeface="迷你简准圆" panose="03000509000000000000" pitchFamily="65" charset="-122"/>
            </a:endParaRPr>
          </a:p>
        </p:txBody>
      </p:sp>
      <p:sp>
        <p:nvSpPr>
          <p:cNvPr id="122" name="椭圆 121"/>
          <p:cNvSpPr/>
          <p:nvPr/>
        </p:nvSpPr>
        <p:spPr>
          <a:xfrm>
            <a:off x="1559858" y="4076419"/>
            <a:ext cx="471847" cy="471847"/>
          </a:xfrm>
          <a:prstGeom prst="ellipse">
            <a:avLst/>
          </a:prstGeom>
          <a:gradFill>
            <a:gsLst>
              <a:gs pos="0">
                <a:srgbClr val="F46B85"/>
              </a:gs>
              <a:gs pos="50000">
                <a:srgbClr val="CD43AC"/>
              </a:gs>
              <a:gs pos="100000">
                <a:srgbClr val="911BC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迷你简准圆" panose="03000509000000000000" pitchFamily="65" charset="-122"/>
            </a:endParaRPr>
          </a:p>
        </p:txBody>
      </p:sp>
      <p:sp>
        <p:nvSpPr>
          <p:cNvPr id="124" name="椭圆 118"/>
          <p:cNvSpPr/>
          <p:nvPr/>
        </p:nvSpPr>
        <p:spPr>
          <a:xfrm>
            <a:off x="1680445" y="4197181"/>
            <a:ext cx="230674" cy="230324"/>
          </a:xfrm>
          <a:custGeom>
            <a:avLst/>
            <a:gdLst>
              <a:gd name="connsiteX0" fmla="*/ 278498 w 607639"/>
              <a:gd name="connsiteY0" fmla="*/ 505578 h 606722"/>
              <a:gd name="connsiteX1" fmla="*/ 253131 w 607639"/>
              <a:gd name="connsiteY1" fmla="*/ 530820 h 606722"/>
              <a:gd name="connsiteX2" fmla="*/ 278498 w 607639"/>
              <a:gd name="connsiteY2" fmla="*/ 556150 h 606722"/>
              <a:gd name="connsiteX3" fmla="*/ 506351 w 607639"/>
              <a:gd name="connsiteY3" fmla="*/ 556150 h 606722"/>
              <a:gd name="connsiteX4" fmla="*/ 531629 w 607639"/>
              <a:gd name="connsiteY4" fmla="*/ 530820 h 606722"/>
              <a:gd name="connsiteX5" fmla="*/ 506351 w 607639"/>
              <a:gd name="connsiteY5" fmla="*/ 505578 h 606722"/>
              <a:gd name="connsiteX6" fmla="*/ 126566 w 607639"/>
              <a:gd name="connsiteY6" fmla="*/ 505578 h 606722"/>
              <a:gd name="connsiteX7" fmla="*/ 101288 w 607639"/>
              <a:gd name="connsiteY7" fmla="*/ 530820 h 606722"/>
              <a:gd name="connsiteX8" fmla="*/ 126566 w 607639"/>
              <a:gd name="connsiteY8" fmla="*/ 556150 h 606722"/>
              <a:gd name="connsiteX9" fmla="*/ 177210 w 607639"/>
              <a:gd name="connsiteY9" fmla="*/ 556150 h 606722"/>
              <a:gd name="connsiteX10" fmla="*/ 202576 w 607639"/>
              <a:gd name="connsiteY10" fmla="*/ 530820 h 606722"/>
              <a:gd name="connsiteX11" fmla="*/ 177210 w 607639"/>
              <a:gd name="connsiteY11" fmla="*/ 505578 h 606722"/>
              <a:gd name="connsiteX12" fmla="*/ 0 w 607639"/>
              <a:gd name="connsiteY12" fmla="*/ 455006 h 606722"/>
              <a:gd name="connsiteX13" fmla="*/ 607639 w 607639"/>
              <a:gd name="connsiteY13" fmla="*/ 455006 h 606722"/>
              <a:gd name="connsiteX14" fmla="*/ 607639 w 607639"/>
              <a:gd name="connsiteY14" fmla="*/ 581392 h 606722"/>
              <a:gd name="connsiteX15" fmla="*/ 582273 w 607639"/>
              <a:gd name="connsiteY15" fmla="*/ 606722 h 606722"/>
              <a:gd name="connsiteX16" fmla="*/ 25278 w 607639"/>
              <a:gd name="connsiteY16" fmla="*/ 606722 h 606722"/>
              <a:gd name="connsiteX17" fmla="*/ 0 w 607639"/>
              <a:gd name="connsiteY17" fmla="*/ 581392 h 606722"/>
              <a:gd name="connsiteX18" fmla="*/ 253118 w 607639"/>
              <a:gd name="connsiteY18" fmla="*/ 173662 h 606722"/>
              <a:gd name="connsiteX19" fmla="*/ 334127 w 607639"/>
              <a:gd name="connsiteY19" fmla="*/ 227503 h 606722"/>
              <a:gd name="connsiteX20" fmla="*/ 253118 w 607639"/>
              <a:gd name="connsiteY20" fmla="*/ 281345 h 606722"/>
              <a:gd name="connsiteX21" fmla="*/ 215927 w 607639"/>
              <a:gd name="connsiteY21" fmla="*/ 104075 h 606722"/>
              <a:gd name="connsiteX22" fmla="*/ 202576 w 607639"/>
              <a:gd name="connsiteY22" fmla="*/ 126384 h 606722"/>
              <a:gd name="connsiteX23" fmla="*/ 202576 w 607639"/>
              <a:gd name="connsiteY23" fmla="*/ 328669 h 606722"/>
              <a:gd name="connsiteX24" fmla="*/ 215927 w 607639"/>
              <a:gd name="connsiteY24" fmla="*/ 350977 h 606722"/>
              <a:gd name="connsiteX25" fmla="*/ 227854 w 607639"/>
              <a:gd name="connsiteY25" fmla="*/ 353910 h 606722"/>
              <a:gd name="connsiteX26" fmla="*/ 241917 w 607639"/>
              <a:gd name="connsiteY26" fmla="*/ 349644 h 606722"/>
              <a:gd name="connsiteX27" fmla="*/ 393849 w 607639"/>
              <a:gd name="connsiteY27" fmla="*/ 248590 h 606722"/>
              <a:gd name="connsiteX28" fmla="*/ 405063 w 607639"/>
              <a:gd name="connsiteY28" fmla="*/ 227526 h 606722"/>
              <a:gd name="connsiteX29" fmla="*/ 393849 w 607639"/>
              <a:gd name="connsiteY29" fmla="*/ 206462 h 606722"/>
              <a:gd name="connsiteX30" fmla="*/ 241917 w 607639"/>
              <a:gd name="connsiteY30" fmla="*/ 105409 h 606722"/>
              <a:gd name="connsiteX31" fmla="*/ 215927 w 607639"/>
              <a:gd name="connsiteY31" fmla="*/ 104075 h 606722"/>
              <a:gd name="connsiteX32" fmla="*/ 25278 w 607639"/>
              <a:gd name="connsiteY32" fmla="*/ 0 h 606722"/>
              <a:gd name="connsiteX33" fmla="*/ 582273 w 607639"/>
              <a:gd name="connsiteY33" fmla="*/ 0 h 606722"/>
              <a:gd name="connsiteX34" fmla="*/ 607639 w 607639"/>
              <a:gd name="connsiteY34" fmla="*/ 25241 h 606722"/>
              <a:gd name="connsiteX35" fmla="*/ 607639 w 607639"/>
              <a:gd name="connsiteY35" fmla="*/ 404481 h 606722"/>
              <a:gd name="connsiteX36" fmla="*/ 0 w 607639"/>
              <a:gd name="connsiteY36" fmla="*/ 404481 h 606722"/>
              <a:gd name="connsiteX37" fmla="*/ 0 w 607639"/>
              <a:gd name="connsiteY37" fmla="*/ 25241 h 606722"/>
              <a:gd name="connsiteX38" fmla="*/ 25278 w 607639"/>
              <a:gd name="connsiteY3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639" h="606722">
                <a:moveTo>
                  <a:pt x="278498" y="505578"/>
                </a:moveTo>
                <a:cubicBezTo>
                  <a:pt x="264524" y="505578"/>
                  <a:pt x="253131" y="516866"/>
                  <a:pt x="253131" y="530820"/>
                </a:cubicBezTo>
                <a:cubicBezTo>
                  <a:pt x="253131" y="544774"/>
                  <a:pt x="264524" y="556150"/>
                  <a:pt x="278498" y="556150"/>
                </a:cubicBezTo>
                <a:lnTo>
                  <a:pt x="506351" y="556150"/>
                </a:lnTo>
                <a:cubicBezTo>
                  <a:pt x="520325" y="556150"/>
                  <a:pt x="531629" y="544774"/>
                  <a:pt x="531629" y="530820"/>
                </a:cubicBezTo>
                <a:cubicBezTo>
                  <a:pt x="531629" y="516866"/>
                  <a:pt x="520325" y="505578"/>
                  <a:pt x="506351" y="505578"/>
                </a:cubicBezTo>
                <a:close/>
                <a:moveTo>
                  <a:pt x="126566" y="505578"/>
                </a:moveTo>
                <a:cubicBezTo>
                  <a:pt x="112592" y="505578"/>
                  <a:pt x="101288" y="516866"/>
                  <a:pt x="101288" y="530820"/>
                </a:cubicBezTo>
                <a:cubicBezTo>
                  <a:pt x="101288" y="544774"/>
                  <a:pt x="112592" y="556150"/>
                  <a:pt x="126566" y="556150"/>
                </a:cubicBezTo>
                <a:lnTo>
                  <a:pt x="177210" y="556150"/>
                </a:lnTo>
                <a:cubicBezTo>
                  <a:pt x="191184" y="556150"/>
                  <a:pt x="202576" y="544774"/>
                  <a:pt x="202576" y="530820"/>
                </a:cubicBezTo>
                <a:cubicBezTo>
                  <a:pt x="202576" y="516866"/>
                  <a:pt x="191184" y="505578"/>
                  <a:pt x="177210" y="505578"/>
                </a:cubicBezTo>
                <a:close/>
                <a:moveTo>
                  <a:pt x="0" y="455006"/>
                </a:moveTo>
                <a:lnTo>
                  <a:pt x="607639" y="455006"/>
                </a:lnTo>
                <a:lnTo>
                  <a:pt x="607639" y="581392"/>
                </a:lnTo>
                <a:cubicBezTo>
                  <a:pt x="607639" y="595346"/>
                  <a:pt x="596336" y="606722"/>
                  <a:pt x="582273" y="606722"/>
                </a:cubicBezTo>
                <a:lnTo>
                  <a:pt x="25278" y="606722"/>
                </a:lnTo>
                <a:cubicBezTo>
                  <a:pt x="11304" y="606722"/>
                  <a:pt x="0" y="595346"/>
                  <a:pt x="0" y="581392"/>
                </a:cubicBezTo>
                <a:close/>
                <a:moveTo>
                  <a:pt x="253118" y="173662"/>
                </a:moveTo>
                <a:lnTo>
                  <a:pt x="334127" y="227503"/>
                </a:lnTo>
                <a:lnTo>
                  <a:pt x="253118" y="281345"/>
                </a:lnTo>
                <a:close/>
                <a:moveTo>
                  <a:pt x="215927" y="104075"/>
                </a:moveTo>
                <a:cubicBezTo>
                  <a:pt x="207650" y="108519"/>
                  <a:pt x="202576" y="117052"/>
                  <a:pt x="202576" y="126384"/>
                </a:cubicBezTo>
                <a:lnTo>
                  <a:pt x="202576" y="328669"/>
                </a:lnTo>
                <a:cubicBezTo>
                  <a:pt x="202576" y="338001"/>
                  <a:pt x="207650" y="346533"/>
                  <a:pt x="215927" y="350977"/>
                </a:cubicBezTo>
                <a:cubicBezTo>
                  <a:pt x="219665" y="352932"/>
                  <a:pt x="223759" y="353910"/>
                  <a:pt x="227854" y="353910"/>
                </a:cubicBezTo>
                <a:cubicBezTo>
                  <a:pt x="232749" y="353910"/>
                  <a:pt x="237644" y="352488"/>
                  <a:pt x="241917" y="349644"/>
                </a:cubicBezTo>
                <a:lnTo>
                  <a:pt x="393849" y="248590"/>
                </a:lnTo>
                <a:cubicBezTo>
                  <a:pt x="400880" y="243880"/>
                  <a:pt x="405063" y="235969"/>
                  <a:pt x="405063" y="227526"/>
                </a:cubicBezTo>
                <a:cubicBezTo>
                  <a:pt x="405063" y="219083"/>
                  <a:pt x="400880" y="211173"/>
                  <a:pt x="393849" y="206462"/>
                </a:cubicBezTo>
                <a:lnTo>
                  <a:pt x="241917" y="105409"/>
                </a:lnTo>
                <a:cubicBezTo>
                  <a:pt x="234173" y="100165"/>
                  <a:pt x="224116" y="99720"/>
                  <a:pt x="215927" y="104075"/>
                </a:cubicBezTo>
                <a:close/>
                <a:moveTo>
                  <a:pt x="25278" y="0"/>
                </a:moveTo>
                <a:lnTo>
                  <a:pt x="582273" y="0"/>
                </a:lnTo>
                <a:cubicBezTo>
                  <a:pt x="596336" y="0"/>
                  <a:pt x="607639" y="11287"/>
                  <a:pt x="607639" y="25241"/>
                </a:cubicBezTo>
                <a:lnTo>
                  <a:pt x="607639" y="404481"/>
                </a:lnTo>
                <a:lnTo>
                  <a:pt x="0" y="404481"/>
                </a:lnTo>
                <a:lnTo>
                  <a:pt x="0" y="25241"/>
                </a:lnTo>
                <a:cubicBezTo>
                  <a:pt x="0" y="11287"/>
                  <a:pt x="11304" y="0"/>
                  <a:pt x="2527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ea typeface="迷你简准圆" panose="03000509000000000000" pitchFamily="65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74713" y="245125"/>
            <a:ext cx="2646879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年度工作概述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874713" y="738236"/>
            <a:ext cx="3961607" cy="24622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000" dirty="0" smtClean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print </a:t>
            </a:r>
            <a:r>
              <a: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the presentation and make it into a </a:t>
            </a:r>
            <a:r>
              <a:rPr lang="en-US" altLang="zh-CN" sz="1000" dirty="0" smtClean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film </a:t>
            </a:r>
            <a:r>
              <a: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a wider field</a:t>
            </a:r>
          </a:p>
        </p:txBody>
      </p:sp>
    </p:spTree>
    <p:extLst>
      <p:ext uri="{BB962C8B-B14F-4D97-AF65-F5344CB8AC3E}">
        <p14:creationId xmlns:p14="http://schemas.microsoft.com/office/powerpoint/2010/main" val="22353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121" grpId="0" animBg="1"/>
      <p:bldP spid="122" grpId="0" animBg="1"/>
      <p:bldP spid="1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6829819-432a-47ce-ad3b-5bc8743ddf67" descr="OQAAAB+LCAAAAAAABACrVlIpqSxIVbJSCs5NLCpxyUxML0rM9SxJzVXSUfJMUbLKK83J0VFyysxLycxLdy/KLy0oVrKKjq0FALpUkis5AAAA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109720" y="2103838"/>
            <a:ext cx="9964680" cy="2550616"/>
            <a:chOff x="803412" y="1232756"/>
            <a:chExt cx="10577296" cy="2707424"/>
          </a:xfrm>
        </p:grpSpPr>
        <p:sp>
          <p:nvSpPr>
            <p:cNvPr id="4" name="íŝliḋè"/>
            <p:cNvSpPr>
              <a:spLocks/>
            </p:cNvSpPr>
            <p:nvPr/>
          </p:nvSpPr>
          <p:spPr bwMode="auto">
            <a:xfrm>
              <a:off x="1477614" y="1232756"/>
              <a:ext cx="3828293" cy="2579554"/>
            </a:xfrm>
            <a:custGeom>
              <a:avLst/>
              <a:gdLst/>
              <a:ahLst/>
              <a:cxnLst>
                <a:cxn ang="0">
                  <a:pos x="1146" y="737"/>
                </a:cxn>
                <a:cxn ang="0">
                  <a:pos x="1120" y="772"/>
                </a:cxn>
                <a:cxn ang="0">
                  <a:pos x="26" y="772"/>
                </a:cxn>
                <a:cxn ang="0">
                  <a:pos x="0" y="737"/>
                </a:cxn>
                <a:cxn ang="0">
                  <a:pos x="0" y="35"/>
                </a:cxn>
                <a:cxn ang="0">
                  <a:pos x="26" y="0"/>
                </a:cxn>
                <a:cxn ang="0">
                  <a:pos x="1120" y="0"/>
                </a:cxn>
                <a:cxn ang="0">
                  <a:pos x="1146" y="35"/>
                </a:cxn>
                <a:cxn ang="0">
                  <a:pos x="1146" y="737"/>
                </a:cxn>
              </a:cxnLst>
              <a:rect l="0" t="0" r="r" b="b"/>
              <a:pathLst>
                <a:path w="1146" h="772">
                  <a:moveTo>
                    <a:pt x="1146" y="737"/>
                  </a:moveTo>
                  <a:cubicBezTo>
                    <a:pt x="1146" y="756"/>
                    <a:pt x="1134" y="772"/>
                    <a:pt x="1120" y="772"/>
                  </a:cubicBezTo>
                  <a:cubicBezTo>
                    <a:pt x="26" y="772"/>
                    <a:pt x="26" y="772"/>
                    <a:pt x="26" y="772"/>
                  </a:cubicBezTo>
                  <a:cubicBezTo>
                    <a:pt x="12" y="772"/>
                    <a:pt x="0" y="756"/>
                    <a:pt x="0" y="73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2" y="0"/>
                    <a:pt x="26" y="0"/>
                  </a:cubicBezTo>
                  <a:cubicBezTo>
                    <a:pt x="1120" y="0"/>
                    <a:pt x="1120" y="0"/>
                    <a:pt x="1120" y="0"/>
                  </a:cubicBezTo>
                  <a:cubicBezTo>
                    <a:pt x="1134" y="0"/>
                    <a:pt x="1146" y="16"/>
                    <a:pt x="1146" y="35"/>
                  </a:cubicBezTo>
                  <a:cubicBezTo>
                    <a:pt x="1146" y="737"/>
                    <a:pt x="1146" y="737"/>
                    <a:pt x="1146" y="737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ea typeface="迷你简准圆" panose="03000509000000000000" pitchFamily="65" charset="-122"/>
              </a:endParaRPr>
            </a:p>
          </p:txBody>
        </p:sp>
        <p:sp>
          <p:nvSpPr>
            <p:cNvPr id="8" name="íṡḷîḑé"/>
            <p:cNvSpPr>
              <a:spLocks/>
            </p:cNvSpPr>
            <p:nvPr/>
          </p:nvSpPr>
          <p:spPr bwMode="auto">
            <a:xfrm>
              <a:off x="6878214" y="1232756"/>
              <a:ext cx="3828293" cy="2579554"/>
            </a:xfrm>
            <a:custGeom>
              <a:avLst/>
              <a:gdLst/>
              <a:ahLst/>
              <a:cxnLst>
                <a:cxn ang="0">
                  <a:pos x="1146" y="737"/>
                </a:cxn>
                <a:cxn ang="0">
                  <a:pos x="1120" y="772"/>
                </a:cxn>
                <a:cxn ang="0">
                  <a:pos x="26" y="772"/>
                </a:cxn>
                <a:cxn ang="0">
                  <a:pos x="0" y="737"/>
                </a:cxn>
                <a:cxn ang="0">
                  <a:pos x="0" y="35"/>
                </a:cxn>
                <a:cxn ang="0">
                  <a:pos x="26" y="0"/>
                </a:cxn>
                <a:cxn ang="0">
                  <a:pos x="1120" y="0"/>
                </a:cxn>
                <a:cxn ang="0">
                  <a:pos x="1146" y="35"/>
                </a:cxn>
                <a:cxn ang="0">
                  <a:pos x="1146" y="737"/>
                </a:cxn>
              </a:cxnLst>
              <a:rect l="0" t="0" r="r" b="b"/>
              <a:pathLst>
                <a:path w="1146" h="772">
                  <a:moveTo>
                    <a:pt x="1146" y="737"/>
                  </a:moveTo>
                  <a:cubicBezTo>
                    <a:pt x="1146" y="756"/>
                    <a:pt x="1134" y="772"/>
                    <a:pt x="1120" y="772"/>
                  </a:cubicBezTo>
                  <a:cubicBezTo>
                    <a:pt x="26" y="772"/>
                    <a:pt x="26" y="772"/>
                    <a:pt x="26" y="772"/>
                  </a:cubicBezTo>
                  <a:cubicBezTo>
                    <a:pt x="12" y="772"/>
                    <a:pt x="0" y="756"/>
                    <a:pt x="0" y="73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2" y="0"/>
                    <a:pt x="26" y="0"/>
                  </a:cubicBezTo>
                  <a:cubicBezTo>
                    <a:pt x="1120" y="0"/>
                    <a:pt x="1120" y="0"/>
                    <a:pt x="1120" y="0"/>
                  </a:cubicBezTo>
                  <a:cubicBezTo>
                    <a:pt x="1134" y="0"/>
                    <a:pt x="1146" y="16"/>
                    <a:pt x="1146" y="35"/>
                  </a:cubicBezTo>
                  <a:cubicBezTo>
                    <a:pt x="1146" y="737"/>
                    <a:pt x="1146" y="737"/>
                    <a:pt x="1146" y="737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ea typeface="迷你简准圆" panose="03000509000000000000" pitchFamily="65" charset="-122"/>
              </a:endParaRPr>
            </a:p>
          </p:txBody>
        </p:sp>
        <p:sp>
          <p:nvSpPr>
            <p:cNvPr id="7" name="i$lîde"/>
            <p:cNvSpPr/>
            <p:nvPr/>
          </p:nvSpPr>
          <p:spPr>
            <a:xfrm>
              <a:off x="1555556" y="1325694"/>
              <a:ext cx="3672408" cy="2318426"/>
            </a:xfrm>
            <a:prstGeom prst="rect">
              <a:avLst/>
            </a:prstGeom>
            <a:blipFill>
              <a:blip r:embed="rId4"/>
              <a:srcRect/>
              <a:stretch>
                <a:fillRect t="-2795" b="-2764"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innerShdw blurRad="114300">
                <a:prstClr val="black"/>
              </a:innerShdw>
            </a:effectLst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ea typeface="迷你简准圆" panose="03000509000000000000" pitchFamily="65" charset="-122"/>
              </a:endParaRPr>
            </a:p>
          </p:txBody>
        </p:sp>
        <p:sp>
          <p:nvSpPr>
            <p:cNvPr id="11" name="îṡ1ïḑè"/>
            <p:cNvSpPr/>
            <p:nvPr/>
          </p:nvSpPr>
          <p:spPr>
            <a:xfrm>
              <a:off x="6956156" y="1325694"/>
              <a:ext cx="3672408" cy="2318426"/>
            </a:xfrm>
            <a:prstGeom prst="rect">
              <a:avLst/>
            </a:prstGeom>
            <a:blipFill>
              <a:blip r:embed="rId5"/>
              <a:srcRect/>
              <a:stretch>
                <a:fillRect t="-2609" b="-2579"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innerShdw blurRad="114300">
                <a:prstClr val="black"/>
              </a:innerShdw>
            </a:effectLst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ea typeface="迷你简准圆" panose="03000509000000000000" pitchFamily="65" charset="-122"/>
              </a:endParaRPr>
            </a:p>
          </p:txBody>
        </p:sp>
        <p:grpSp>
          <p:nvGrpSpPr>
            <p:cNvPr id="5" name="íślïḍé"/>
            <p:cNvGrpSpPr/>
            <p:nvPr/>
          </p:nvGrpSpPr>
          <p:grpSpPr>
            <a:xfrm>
              <a:off x="803412" y="3714470"/>
              <a:ext cx="5176696" cy="225710"/>
              <a:chOff x="4462463" y="2425701"/>
              <a:chExt cx="2803525" cy="122237"/>
            </a:xfrm>
          </p:grpSpPr>
          <p:sp>
            <p:nvSpPr>
              <p:cNvPr id="23" name="işḻíḑê"/>
              <p:cNvSpPr>
                <a:spLocks/>
              </p:cNvSpPr>
              <p:nvPr/>
            </p:nvSpPr>
            <p:spPr bwMode="auto">
              <a:xfrm>
                <a:off x="4462463" y="2481263"/>
                <a:ext cx="2800350" cy="66675"/>
              </a:xfrm>
              <a:custGeom>
                <a:avLst/>
                <a:gdLst/>
                <a:ahLst/>
                <a:cxnLst>
                  <a:cxn ang="0">
                    <a:pos x="10" y="5"/>
                  </a:cxn>
                  <a:cxn ang="0">
                    <a:pos x="68" y="37"/>
                  </a:cxn>
                  <a:cxn ang="0">
                    <a:pos x="1487" y="37"/>
                  </a:cxn>
                  <a:cxn ang="0">
                    <a:pos x="1546" y="12"/>
                  </a:cxn>
                  <a:cxn ang="0">
                    <a:pos x="1547" y="0"/>
                  </a:cxn>
                  <a:cxn ang="0">
                    <a:pos x="10" y="5"/>
                  </a:cxn>
                </a:cxnLst>
                <a:rect l="0" t="0" r="r" b="b"/>
                <a:pathLst>
                  <a:path w="1547" h="37">
                    <a:moveTo>
                      <a:pt x="10" y="5"/>
                    </a:moveTo>
                    <a:cubicBezTo>
                      <a:pt x="10" y="5"/>
                      <a:pt x="0" y="23"/>
                      <a:pt x="68" y="37"/>
                    </a:cubicBezTo>
                    <a:cubicBezTo>
                      <a:pt x="1487" y="37"/>
                      <a:pt x="1487" y="37"/>
                      <a:pt x="1487" y="37"/>
                    </a:cubicBezTo>
                    <a:cubicBezTo>
                      <a:pt x="1487" y="37"/>
                      <a:pt x="1534" y="34"/>
                      <a:pt x="1546" y="12"/>
                    </a:cubicBezTo>
                    <a:cubicBezTo>
                      <a:pt x="1547" y="0"/>
                      <a:pt x="1547" y="0"/>
                      <a:pt x="1547" y="0"/>
                    </a:cubicBezTo>
                    <a:lnTo>
                      <a:pt x="10" y="5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ea typeface="迷你简准圆" panose="03000509000000000000" pitchFamily="65" charset="-122"/>
                </a:endParaRPr>
              </a:p>
            </p:txBody>
          </p:sp>
          <p:sp>
            <p:nvSpPr>
              <p:cNvPr id="24" name="ïśliḓé"/>
              <p:cNvSpPr>
                <a:spLocks/>
              </p:cNvSpPr>
              <p:nvPr/>
            </p:nvSpPr>
            <p:spPr bwMode="auto">
              <a:xfrm>
                <a:off x="4478338" y="2425701"/>
                <a:ext cx="2787650" cy="8413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38"/>
                  </a:cxn>
                  <a:cxn ang="0">
                    <a:pos x="16" y="43"/>
                  </a:cxn>
                  <a:cxn ang="0">
                    <a:pos x="1522" y="43"/>
                  </a:cxn>
                  <a:cxn ang="0">
                    <a:pos x="1538" y="40"/>
                  </a:cxn>
                  <a:cxn ang="0">
                    <a:pos x="1538" y="0"/>
                  </a:cxn>
                  <a:cxn ang="0">
                    <a:pos x="1" y="0"/>
                  </a:cxn>
                </a:cxnLst>
                <a:rect l="0" t="0" r="r" b="b"/>
                <a:pathLst>
                  <a:path w="1540" h="47">
                    <a:moveTo>
                      <a:pt x="1" y="0"/>
                    </a:moveTo>
                    <a:cubicBezTo>
                      <a:pt x="0" y="38"/>
                      <a:pt x="0" y="38"/>
                      <a:pt x="0" y="38"/>
                    </a:cubicBezTo>
                    <a:cubicBezTo>
                      <a:pt x="1" y="47"/>
                      <a:pt x="16" y="43"/>
                      <a:pt x="16" y="43"/>
                    </a:cubicBezTo>
                    <a:cubicBezTo>
                      <a:pt x="1522" y="43"/>
                      <a:pt x="1522" y="43"/>
                      <a:pt x="1522" y="43"/>
                    </a:cubicBezTo>
                    <a:cubicBezTo>
                      <a:pt x="1540" y="45"/>
                      <a:pt x="1538" y="40"/>
                      <a:pt x="1538" y="40"/>
                    </a:cubicBezTo>
                    <a:cubicBezTo>
                      <a:pt x="1538" y="0"/>
                      <a:pt x="1538" y="0"/>
                      <a:pt x="1538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42000">
                    <a:schemeClr val="bg1">
                      <a:lumMod val="75000"/>
                    </a:schemeClr>
                  </a:gs>
                  <a:gs pos="6000">
                    <a:schemeClr val="bg1">
                      <a:lumMod val="85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ea typeface="迷你简准圆" panose="03000509000000000000" pitchFamily="65" charset="-122"/>
                </a:endParaRPr>
              </a:p>
            </p:txBody>
          </p:sp>
          <p:sp>
            <p:nvSpPr>
              <p:cNvPr id="25" name="îSḷiḍe"/>
              <p:cNvSpPr>
                <a:spLocks/>
              </p:cNvSpPr>
              <p:nvPr/>
            </p:nvSpPr>
            <p:spPr bwMode="auto">
              <a:xfrm>
                <a:off x="5672138" y="2425701"/>
                <a:ext cx="392113" cy="44450"/>
              </a:xfrm>
              <a:custGeom>
                <a:avLst/>
                <a:gdLst/>
                <a:ahLst/>
                <a:cxnLst>
                  <a:cxn ang="0">
                    <a:pos x="20" y="22"/>
                  </a:cxn>
                  <a:cxn ang="0">
                    <a:pos x="198" y="22"/>
                  </a:cxn>
                  <a:cxn ang="0">
                    <a:pos x="215" y="1"/>
                  </a:cxn>
                  <a:cxn ang="0">
                    <a:pos x="6" y="0"/>
                  </a:cxn>
                  <a:cxn ang="0">
                    <a:pos x="20" y="22"/>
                  </a:cxn>
                </a:cxnLst>
                <a:rect l="0" t="0" r="r" b="b"/>
                <a:pathLst>
                  <a:path w="217" h="25">
                    <a:moveTo>
                      <a:pt x="20" y="22"/>
                    </a:moveTo>
                    <a:cubicBezTo>
                      <a:pt x="198" y="22"/>
                      <a:pt x="198" y="22"/>
                      <a:pt x="198" y="22"/>
                    </a:cubicBezTo>
                    <a:cubicBezTo>
                      <a:pt x="198" y="22"/>
                      <a:pt x="217" y="25"/>
                      <a:pt x="215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0" y="20"/>
                      <a:pt x="20" y="22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ea typeface="迷你简准圆" panose="03000509000000000000" pitchFamily="65" charset="-122"/>
                </a:endParaRPr>
              </a:p>
            </p:txBody>
          </p:sp>
        </p:grpSp>
        <p:sp>
          <p:nvSpPr>
            <p:cNvPr id="6" name="iṣ1ïdé"/>
            <p:cNvSpPr txBox="1">
              <a:spLocks/>
            </p:cNvSpPr>
            <p:nvPr/>
          </p:nvSpPr>
          <p:spPr>
            <a:xfrm>
              <a:off x="1630042" y="1367343"/>
              <a:ext cx="3535163" cy="2180896"/>
            </a:xfrm>
            <a:prstGeom prst="rect">
              <a:avLst/>
            </a:prstGeom>
            <a:ln>
              <a:noFill/>
            </a:ln>
          </p:spPr>
          <p:txBody>
            <a:bodyPr bIns="457200" anchor="b">
              <a:normAutofit/>
            </a:bodyPr>
            <a:lstStyle/>
            <a:p>
              <a:endParaRPr lang="en-US" dirty="0">
                <a:ea typeface="迷你简准圆" panose="03000509000000000000" pitchFamily="65" charset="-122"/>
              </a:endParaRPr>
            </a:p>
          </p:txBody>
        </p:sp>
        <p:grpSp>
          <p:nvGrpSpPr>
            <p:cNvPr id="9" name="iŝlídé"/>
            <p:cNvGrpSpPr/>
            <p:nvPr/>
          </p:nvGrpSpPr>
          <p:grpSpPr>
            <a:xfrm>
              <a:off x="6204012" y="3714470"/>
              <a:ext cx="5176696" cy="225710"/>
              <a:chOff x="4462463" y="2425701"/>
              <a:chExt cx="2803525" cy="122237"/>
            </a:xfrm>
          </p:grpSpPr>
          <p:sp>
            <p:nvSpPr>
              <p:cNvPr id="20" name="ïSḷïḋé"/>
              <p:cNvSpPr>
                <a:spLocks/>
              </p:cNvSpPr>
              <p:nvPr/>
            </p:nvSpPr>
            <p:spPr bwMode="auto">
              <a:xfrm>
                <a:off x="4462463" y="2481263"/>
                <a:ext cx="2800350" cy="66675"/>
              </a:xfrm>
              <a:custGeom>
                <a:avLst/>
                <a:gdLst/>
                <a:ahLst/>
                <a:cxnLst>
                  <a:cxn ang="0">
                    <a:pos x="10" y="5"/>
                  </a:cxn>
                  <a:cxn ang="0">
                    <a:pos x="68" y="37"/>
                  </a:cxn>
                  <a:cxn ang="0">
                    <a:pos x="1487" y="37"/>
                  </a:cxn>
                  <a:cxn ang="0">
                    <a:pos x="1546" y="12"/>
                  </a:cxn>
                  <a:cxn ang="0">
                    <a:pos x="1547" y="0"/>
                  </a:cxn>
                  <a:cxn ang="0">
                    <a:pos x="10" y="5"/>
                  </a:cxn>
                </a:cxnLst>
                <a:rect l="0" t="0" r="r" b="b"/>
                <a:pathLst>
                  <a:path w="1547" h="37">
                    <a:moveTo>
                      <a:pt x="10" y="5"/>
                    </a:moveTo>
                    <a:cubicBezTo>
                      <a:pt x="10" y="5"/>
                      <a:pt x="0" y="23"/>
                      <a:pt x="68" y="37"/>
                    </a:cubicBezTo>
                    <a:cubicBezTo>
                      <a:pt x="1487" y="37"/>
                      <a:pt x="1487" y="37"/>
                      <a:pt x="1487" y="37"/>
                    </a:cubicBezTo>
                    <a:cubicBezTo>
                      <a:pt x="1487" y="37"/>
                      <a:pt x="1534" y="34"/>
                      <a:pt x="1546" y="12"/>
                    </a:cubicBezTo>
                    <a:cubicBezTo>
                      <a:pt x="1547" y="0"/>
                      <a:pt x="1547" y="0"/>
                      <a:pt x="1547" y="0"/>
                    </a:cubicBezTo>
                    <a:lnTo>
                      <a:pt x="10" y="5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ea typeface="迷你简准圆" panose="03000509000000000000" pitchFamily="65" charset="-122"/>
                </a:endParaRPr>
              </a:p>
            </p:txBody>
          </p:sp>
          <p:sp>
            <p:nvSpPr>
              <p:cNvPr id="21" name="îŝļíḍê"/>
              <p:cNvSpPr>
                <a:spLocks/>
              </p:cNvSpPr>
              <p:nvPr/>
            </p:nvSpPr>
            <p:spPr bwMode="auto">
              <a:xfrm>
                <a:off x="4478338" y="2425701"/>
                <a:ext cx="2787650" cy="8413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38"/>
                  </a:cxn>
                  <a:cxn ang="0">
                    <a:pos x="16" y="43"/>
                  </a:cxn>
                  <a:cxn ang="0">
                    <a:pos x="1522" y="43"/>
                  </a:cxn>
                  <a:cxn ang="0">
                    <a:pos x="1538" y="40"/>
                  </a:cxn>
                  <a:cxn ang="0">
                    <a:pos x="1538" y="0"/>
                  </a:cxn>
                  <a:cxn ang="0">
                    <a:pos x="1" y="0"/>
                  </a:cxn>
                </a:cxnLst>
                <a:rect l="0" t="0" r="r" b="b"/>
                <a:pathLst>
                  <a:path w="1540" h="47">
                    <a:moveTo>
                      <a:pt x="1" y="0"/>
                    </a:moveTo>
                    <a:cubicBezTo>
                      <a:pt x="0" y="38"/>
                      <a:pt x="0" y="38"/>
                      <a:pt x="0" y="38"/>
                    </a:cubicBezTo>
                    <a:cubicBezTo>
                      <a:pt x="1" y="47"/>
                      <a:pt x="16" y="43"/>
                      <a:pt x="16" y="43"/>
                    </a:cubicBezTo>
                    <a:cubicBezTo>
                      <a:pt x="1522" y="43"/>
                      <a:pt x="1522" y="43"/>
                      <a:pt x="1522" y="43"/>
                    </a:cubicBezTo>
                    <a:cubicBezTo>
                      <a:pt x="1540" y="45"/>
                      <a:pt x="1538" y="40"/>
                      <a:pt x="1538" y="40"/>
                    </a:cubicBezTo>
                    <a:cubicBezTo>
                      <a:pt x="1538" y="0"/>
                      <a:pt x="1538" y="0"/>
                      <a:pt x="1538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42000">
                    <a:schemeClr val="bg1">
                      <a:lumMod val="75000"/>
                    </a:schemeClr>
                  </a:gs>
                  <a:gs pos="6000">
                    <a:schemeClr val="bg1">
                      <a:lumMod val="85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ea typeface="迷你简准圆" panose="03000509000000000000" pitchFamily="65" charset="-122"/>
                </a:endParaRPr>
              </a:p>
            </p:txBody>
          </p:sp>
          <p:sp>
            <p:nvSpPr>
              <p:cNvPr id="22" name="íṡlïdé"/>
              <p:cNvSpPr>
                <a:spLocks/>
              </p:cNvSpPr>
              <p:nvPr/>
            </p:nvSpPr>
            <p:spPr bwMode="auto">
              <a:xfrm>
                <a:off x="5672138" y="2425701"/>
                <a:ext cx="392113" cy="44450"/>
              </a:xfrm>
              <a:custGeom>
                <a:avLst/>
                <a:gdLst/>
                <a:ahLst/>
                <a:cxnLst>
                  <a:cxn ang="0">
                    <a:pos x="20" y="22"/>
                  </a:cxn>
                  <a:cxn ang="0">
                    <a:pos x="198" y="22"/>
                  </a:cxn>
                  <a:cxn ang="0">
                    <a:pos x="215" y="1"/>
                  </a:cxn>
                  <a:cxn ang="0">
                    <a:pos x="6" y="0"/>
                  </a:cxn>
                  <a:cxn ang="0">
                    <a:pos x="20" y="22"/>
                  </a:cxn>
                </a:cxnLst>
                <a:rect l="0" t="0" r="r" b="b"/>
                <a:pathLst>
                  <a:path w="217" h="25">
                    <a:moveTo>
                      <a:pt x="20" y="22"/>
                    </a:moveTo>
                    <a:cubicBezTo>
                      <a:pt x="198" y="22"/>
                      <a:pt x="198" y="22"/>
                      <a:pt x="198" y="22"/>
                    </a:cubicBezTo>
                    <a:cubicBezTo>
                      <a:pt x="198" y="22"/>
                      <a:pt x="217" y="25"/>
                      <a:pt x="215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0" y="20"/>
                      <a:pt x="20" y="22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ea typeface="迷你简准圆" panose="03000509000000000000" pitchFamily="65" charset="-122"/>
                </a:endParaRPr>
              </a:p>
            </p:txBody>
          </p:sp>
        </p:grpSp>
        <p:sp>
          <p:nvSpPr>
            <p:cNvPr id="10" name="iśḷiḋè"/>
            <p:cNvSpPr txBox="1">
              <a:spLocks/>
            </p:cNvSpPr>
            <p:nvPr/>
          </p:nvSpPr>
          <p:spPr>
            <a:xfrm>
              <a:off x="7030642" y="1367343"/>
              <a:ext cx="3535163" cy="2180896"/>
            </a:xfrm>
            <a:prstGeom prst="rect">
              <a:avLst/>
            </a:prstGeom>
            <a:ln>
              <a:noFill/>
            </a:ln>
          </p:spPr>
          <p:txBody>
            <a:bodyPr bIns="457200" anchor="b">
              <a:normAutofit/>
            </a:bodyPr>
            <a:lstStyle/>
            <a:p>
              <a:endParaRPr lang="en-US" dirty="0">
                <a:ea typeface="迷你简准圆" panose="03000509000000000000" pitchFamily="65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905463" y="4837527"/>
            <a:ext cx="3279861" cy="1062407"/>
            <a:chOff x="1085274" y="2349127"/>
            <a:chExt cx="3279861" cy="1062407"/>
          </a:xfrm>
        </p:grpSpPr>
        <p:sp>
          <p:nvSpPr>
            <p:cNvPr id="27" name="文本框 26"/>
            <p:cNvSpPr txBox="1"/>
            <p:nvPr/>
          </p:nvSpPr>
          <p:spPr>
            <a:xfrm>
              <a:off x="1658314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085274" y="2687681"/>
              <a:ext cx="3279861" cy="72385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The user can demonstrate on a projector or computer, or </a:t>
              </a: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presentation 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and make it </a:t>
              </a: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film 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to be used in a wider field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001556" y="4837527"/>
            <a:ext cx="3279861" cy="1062407"/>
            <a:chOff x="1085274" y="2349127"/>
            <a:chExt cx="3279861" cy="1062407"/>
          </a:xfrm>
        </p:grpSpPr>
        <p:sp>
          <p:nvSpPr>
            <p:cNvPr id="30" name="文本框 29"/>
            <p:cNvSpPr txBox="1"/>
            <p:nvPr/>
          </p:nvSpPr>
          <p:spPr>
            <a:xfrm>
              <a:off x="1658314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迷你简准圆" panose="03000509000000000000" pitchFamily="65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085274" y="2687681"/>
              <a:ext cx="3279861" cy="72385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The user can demonstrate on a projector or computer, or </a:t>
              </a: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presentation 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and make it </a:t>
              </a: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film 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rPr>
                <a:t>to be used in a wider field</a:t>
              </a: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874713" y="245125"/>
            <a:ext cx="2646879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年度工作概述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874713" y="738236"/>
            <a:ext cx="3961607" cy="24622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000" dirty="0" smtClean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print </a:t>
            </a:r>
            <a:r>
              <a: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the presentation and make it into a </a:t>
            </a:r>
            <a:r>
              <a:rPr lang="en-US" altLang="zh-CN" sz="1000" dirty="0" smtClean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film </a:t>
            </a:r>
            <a:r>
              <a: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a wider field</a:t>
            </a:r>
          </a:p>
        </p:txBody>
      </p:sp>
    </p:spTree>
    <p:extLst>
      <p:ext uri="{BB962C8B-B14F-4D97-AF65-F5344CB8AC3E}">
        <p14:creationId xmlns:p14="http://schemas.microsoft.com/office/powerpoint/2010/main" val="409180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组合 214"/>
          <p:cNvGrpSpPr/>
          <p:nvPr/>
        </p:nvGrpSpPr>
        <p:grpSpPr>
          <a:xfrm>
            <a:off x="2628900" y="1727595"/>
            <a:ext cx="6934200" cy="3487728"/>
            <a:chOff x="1755192" y="1268376"/>
            <a:chExt cx="8798087" cy="4425216"/>
          </a:xfrm>
        </p:grpSpPr>
        <p:grpSp>
          <p:nvGrpSpPr>
            <p:cNvPr id="4" name="îṧḷïḑê"/>
            <p:cNvGrpSpPr/>
            <p:nvPr/>
          </p:nvGrpSpPr>
          <p:grpSpPr>
            <a:xfrm>
              <a:off x="1755192" y="1315610"/>
              <a:ext cx="8798087" cy="4377982"/>
              <a:chOff x="538820" y="1131561"/>
              <a:chExt cx="5818996" cy="2895566"/>
            </a:xfrm>
            <a:solidFill>
              <a:schemeClr val="bg1">
                <a:lumMod val="85000"/>
              </a:schemeClr>
            </a:solidFill>
          </p:grpSpPr>
          <p:grpSp>
            <p:nvGrpSpPr>
              <p:cNvPr id="42" name="îṩļîḍè"/>
              <p:cNvGrpSpPr/>
              <p:nvPr/>
            </p:nvGrpSpPr>
            <p:grpSpPr>
              <a:xfrm>
                <a:off x="2984523" y="2355982"/>
                <a:ext cx="1110009" cy="1241414"/>
                <a:chOff x="4097338" y="2217738"/>
                <a:chExt cx="1139825" cy="1274763"/>
              </a:xfrm>
              <a:grpFill/>
            </p:grpSpPr>
            <p:sp>
              <p:nvSpPr>
                <p:cNvPr id="213" name="íṣ1ïḋe"/>
                <p:cNvSpPr>
                  <a:spLocks/>
                </p:cNvSpPr>
                <p:nvPr/>
              </p:nvSpPr>
              <p:spPr bwMode="auto">
                <a:xfrm>
                  <a:off x="5102225" y="3086100"/>
                  <a:ext cx="120650" cy="233363"/>
                </a:xfrm>
                <a:custGeom>
                  <a:avLst/>
                  <a:gdLst/>
                  <a:ahLst/>
                  <a:cxnLst>
                    <a:cxn ang="0">
                      <a:pos x="9" y="114"/>
                    </a:cxn>
                    <a:cxn ang="0">
                      <a:pos x="18" y="94"/>
                    </a:cxn>
                    <a:cxn ang="0">
                      <a:pos x="11" y="71"/>
                    </a:cxn>
                    <a:cxn ang="0">
                      <a:pos x="40" y="43"/>
                    </a:cxn>
                    <a:cxn ang="0">
                      <a:pos x="71" y="13"/>
                    </a:cxn>
                    <a:cxn ang="0">
                      <a:pos x="73" y="0"/>
                    </a:cxn>
                    <a:cxn ang="0">
                      <a:pos x="91" y="42"/>
                    </a:cxn>
                    <a:cxn ang="0">
                      <a:pos x="91" y="49"/>
                    </a:cxn>
                    <a:cxn ang="0">
                      <a:pos x="84" y="47"/>
                    </a:cxn>
                    <a:cxn ang="0">
                      <a:pos x="64" y="126"/>
                    </a:cxn>
                    <a:cxn ang="0">
                      <a:pos x="25" y="175"/>
                    </a:cxn>
                    <a:cxn ang="0">
                      <a:pos x="5" y="151"/>
                    </a:cxn>
                    <a:cxn ang="0">
                      <a:pos x="5" y="140"/>
                    </a:cxn>
                    <a:cxn ang="0">
                      <a:pos x="0" y="122"/>
                    </a:cxn>
                    <a:cxn ang="0">
                      <a:pos x="9" y="114"/>
                    </a:cxn>
                  </a:cxnLst>
                  <a:rect l="0" t="0" r="r" b="b"/>
                  <a:pathLst>
                    <a:path w="91" h="175">
                      <a:moveTo>
                        <a:pt x="9" y="114"/>
                      </a:moveTo>
                      <a:cubicBezTo>
                        <a:pt x="9" y="114"/>
                        <a:pt x="18" y="95"/>
                        <a:pt x="18" y="94"/>
                      </a:cubicBezTo>
                      <a:cubicBezTo>
                        <a:pt x="18" y="89"/>
                        <a:pt x="11" y="78"/>
                        <a:pt x="11" y="71"/>
                      </a:cubicBezTo>
                      <a:cubicBezTo>
                        <a:pt x="11" y="49"/>
                        <a:pt x="27" y="50"/>
                        <a:pt x="40" y="43"/>
                      </a:cubicBezTo>
                      <a:cubicBezTo>
                        <a:pt x="50" y="37"/>
                        <a:pt x="64" y="20"/>
                        <a:pt x="71" y="13"/>
                      </a:cubicBezTo>
                      <a:cubicBezTo>
                        <a:pt x="73" y="11"/>
                        <a:pt x="72" y="4"/>
                        <a:pt x="73" y="0"/>
                      </a:cubicBezTo>
                      <a:cubicBezTo>
                        <a:pt x="88" y="2"/>
                        <a:pt x="87" y="31"/>
                        <a:pt x="91" y="42"/>
                      </a:cubicBezTo>
                      <a:cubicBezTo>
                        <a:pt x="91" y="49"/>
                        <a:pt x="91" y="49"/>
                        <a:pt x="91" y="49"/>
                      </a:cubicBezTo>
                      <a:cubicBezTo>
                        <a:pt x="89" y="48"/>
                        <a:pt x="85" y="47"/>
                        <a:pt x="84" y="47"/>
                      </a:cubicBezTo>
                      <a:cubicBezTo>
                        <a:pt x="84" y="79"/>
                        <a:pt x="74" y="101"/>
                        <a:pt x="64" y="126"/>
                      </a:cubicBezTo>
                      <a:cubicBezTo>
                        <a:pt x="56" y="146"/>
                        <a:pt x="52" y="175"/>
                        <a:pt x="25" y="175"/>
                      </a:cubicBezTo>
                      <a:cubicBezTo>
                        <a:pt x="14" y="175"/>
                        <a:pt x="5" y="163"/>
                        <a:pt x="5" y="151"/>
                      </a:cubicBezTo>
                      <a:cubicBezTo>
                        <a:pt x="5" y="145"/>
                        <a:pt x="6" y="143"/>
                        <a:pt x="5" y="140"/>
                      </a:cubicBezTo>
                      <a:cubicBezTo>
                        <a:pt x="0" y="136"/>
                        <a:pt x="0" y="129"/>
                        <a:pt x="0" y="122"/>
                      </a:cubicBezTo>
                      <a:cubicBezTo>
                        <a:pt x="0" y="121"/>
                        <a:pt x="8" y="114"/>
                        <a:pt x="9" y="11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214" name="íṡlide"/>
                <p:cNvSpPr>
                  <a:spLocks/>
                </p:cNvSpPr>
                <p:nvPr/>
              </p:nvSpPr>
              <p:spPr bwMode="auto">
                <a:xfrm>
                  <a:off x="4097338" y="2217738"/>
                  <a:ext cx="1139825" cy="1274763"/>
                </a:xfrm>
                <a:custGeom>
                  <a:avLst/>
                  <a:gdLst/>
                  <a:ahLst/>
                  <a:cxnLst>
                    <a:cxn ang="0">
                      <a:pos x="499" y="66"/>
                    </a:cxn>
                    <a:cxn ang="0">
                      <a:pos x="527" y="81"/>
                    </a:cxn>
                    <a:cxn ang="0">
                      <a:pos x="609" y="86"/>
                    </a:cxn>
                    <a:cxn ang="0">
                      <a:pos x="644" y="89"/>
                    </a:cxn>
                    <a:cxn ang="0">
                      <a:pos x="644" y="136"/>
                    </a:cxn>
                    <a:cxn ang="0">
                      <a:pos x="620" y="115"/>
                    </a:cxn>
                    <a:cxn ang="0">
                      <a:pos x="679" y="223"/>
                    </a:cxn>
                    <a:cxn ang="0">
                      <a:pos x="699" y="267"/>
                    </a:cxn>
                    <a:cxn ang="0">
                      <a:pos x="730" y="310"/>
                    </a:cxn>
                    <a:cxn ang="0">
                      <a:pos x="755" y="348"/>
                    </a:cxn>
                    <a:cxn ang="0">
                      <a:pos x="787" y="359"/>
                    </a:cxn>
                    <a:cxn ang="0">
                      <a:pos x="853" y="346"/>
                    </a:cxn>
                    <a:cxn ang="0">
                      <a:pos x="826" y="425"/>
                    </a:cxn>
                    <a:cxn ang="0">
                      <a:pos x="719" y="541"/>
                    </a:cxn>
                    <a:cxn ang="0">
                      <a:pos x="708" y="600"/>
                    </a:cxn>
                    <a:cxn ang="0">
                      <a:pos x="721" y="638"/>
                    </a:cxn>
                    <a:cxn ang="0">
                      <a:pos x="720" y="676"/>
                    </a:cxn>
                    <a:cxn ang="0">
                      <a:pos x="660" y="745"/>
                    </a:cxn>
                    <a:cxn ang="0">
                      <a:pos x="659" y="788"/>
                    </a:cxn>
                    <a:cxn ang="0">
                      <a:pos x="643" y="816"/>
                    </a:cxn>
                    <a:cxn ang="0">
                      <a:pos x="627" y="846"/>
                    </a:cxn>
                    <a:cxn ang="0">
                      <a:pos x="592" y="902"/>
                    </a:cxn>
                    <a:cxn ang="0">
                      <a:pos x="538" y="946"/>
                    </a:cxn>
                    <a:cxn ang="0">
                      <a:pos x="512" y="944"/>
                    </a:cxn>
                    <a:cxn ang="0">
                      <a:pos x="452" y="949"/>
                    </a:cxn>
                    <a:cxn ang="0">
                      <a:pos x="440" y="929"/>
                    </a:cxn>
                    <a:cxn ang="0">
                      <a:pos x="431" y="893"/>
                    </a:cxn>
                    <a:cxn ang="0">
                      <a:pos x="395" y="789"/>
                    </a:cxn>
                    <a:cxn ang="0">
                      <a:pos x="360" y="708"/>
                    </a:cxn>
                    <a:cxn ang="0">
                      <a:pos x="382" y="621"/>
                    </a:cxn>
                    <a:cxn ang="0">
                      <a:pos x="364" y="558"/>
                    </a:cxn>
                    <a:cxn ang="0">
                      <a:pos x="337" y="490"/>
                    </a:cxn>
                    <a:cxn ang="0">
                      <a:pos x="342" y="461"/>
                    </a:cxn>
                    <a:cxn ang="0">
                      <a:pos x="295" y="443"/>
                    </a:cxn>
                    <a:cxn ang="0">
                      <a:pos x="206" y="433"/>
                    </a:cxn>
                    <a:cxn ang="0">
                      <a:pos x="164" y="434"/>
                    </a:cxn>
                    <a:cxn ang="0">
                      <a:pos x="109" y="439"/>
                    </a:cxn>
                    <a:cxn ang="0">
                      <a:pos x="40" y="369"/>
                    </a:cxn>
                    <a:cxn ang="0">
                      <a:pos x="7" y="338"/>
                    </a:cxn>
                    <a:cxn ang="0">
                      <a:pos x="7" y="324"/>
                    </a:cxn>
                    <a:cxn ang="0">
                      <a:pos x="18" y="269"/>
                    </a:cxn>
                    <a:cxn ang="0">
                      <a:pos x="22" y="199"/>
                    </a:cxn>
                    <a:cxn ang="0">
                      <a:pos x="77" y="132"/>
                    </a:cxn>
                    <a:cxn ang="0">
                      <a:pos x="104" y="77"/>
                    </a:cxn>
                    <a:cxn ang="0">
                      <a:pos x="141" y="36"/>
                    </a:cxn>
                    <a:cxn ang="0">
                      <a:pos x="187" y="35"/>
                    </a:cxn>
                    <a:cxn ang="0">
                      <a:pos x="273" y="6"/>
                    </a:cxn>
                    <a:cxn ang="0">
                      <a:pos x="307" y="4"/>
                    </a:cxn>
                    <a:cxn ang="0">
                      <a:pos x="338" y="0"/>
                    </a:cxn>
                    <a:cxn ang="0">
                      <a:pos x="358" y="6"/>
                    </a:cxn>
                    <a:cxn ang="0">
                      <a:pos x="357" y="27"/>
                    </a:cxn>
                    <a:cxn ang="0">
                      <a:pos x="371" y="64"/>
                    </a:cxn>
                    <a:cxn ang="0">
                      <a:pos x="455" y="100"/>
                    </a:cxn>
                    <a:cxn ang="0">
                      <a:pos x="464" y="84"/>
                    </a:cxn>
                    <a:cxn ang="0">
                      <a:pos x="490" y="66"/>
                    </a:cxn>
                  </a:cxnLst>
                  <a:rect l="0" t="0" r="r" b="b"/>
                  <a:pathLst>
                    <a:path w="856" h="957">
                      <a:moveTo>
                        <a:pt x="490" y="66"/>
                      </a:moveTo>
                      <a:cubicBezTo>
                        <a:pt x="499" y="66"/>
                        <a:pt x="499" y="66"/>
                        <a:pt x="499" y="66"/>
                      </a:cubicBezTo>
                      <a:cubicBezTo>
                        <a:pt x="499" y="73"/>
                        <a:pt x="504" y="74"/>
                        <a:pt x="506" y="77"/>
                      </a:cubicBezTo>
                      <a:cubicBezTo>
                        <a:pt x="510" y="82"/>
                        <a:pt x="520" y="78"/>
                        <a:pt x="527" y="81"/>
                      </a:cubicBezTo>
                      <a:cubicBezTo>
                        <a:pt x="541" y="86"/>
                        <a:pt x="561" y="93"/>
                        <a:pt x="576" y="93"/>
                      </a:cubicBezTo>
                      <a:cubicBezTo>
                        <a:pt x="591" y="93"/>
                        <a:pt x="595" y="86"/>
                        <a:pt x="609" y="86"/>
                      </a:cubicBezTo>
                      <a:cubicBezTo>
                        <a:pt x="617" y="86"/>
                        <a:pt x="622" y="92"/>
                        <a:pt x="632" y="92"/>
                      </a:cubicBezTo>
                      <a:cubicBezTo>
                        <a:pt x="638" y="92"/>
                        <a:pt x="638" y="90"/>
                        <a:pt x="644" y="89"/>
                      </a:cubicBezTo>
                      <a:cubicBezTo>
                        <a:pt x="647" y="96"/>
                        <a:pt x="653" y="102"/>
                        <a:pt x="653" y="111"/>
                      </a:cubicBezTo>
                      <a:cubicBezTo>
                        <a:pt x="653" y="115"/>
                        <a:pt x="646" y="131"/>
                        <a:pt x="644" y="136"/>
                      </a:cubicBezTo>
                      <a:cubicBezTo>
                        <a:pt x="635" y="135"/>
                        <a:pt x="627" y="115"/>
                        <a:pt x="620" y="107"/>
                      </a:cubicBezTo>
                      <a:cubicBezTo>
                        <a:pt x="620" y="115"/>
                        <a:pt x="620" y="115"/>
                        <a:pt x="620" y="115"/>
                      </a:cubicBezTo>
                      <a:cubicBezTo>
                        <a:pt x="662" y="189"/>
                        <a:pt x="662" y="189"/>
                        <a:pt x="662" y="189"/>
                      </a:cubicBezTo>
                      <a:cubicBezTo>
                        <a:pt x="659" y="198"/>
                        <a:pt x="673" y="218"/>
                        <a:pt x="679" y="223"/>
                      </a:cubicBezTo>
                      <a:cubicBezTo>
                        <a:pt x="679" y="246"/>
                        <a:pt x="679" y="246"/>
                        <a:pt x="679" y="246"/>
                      </a:cubicBezTo>
                      <a:cubicBezTo>
                        <a:pt x="684" y="258"/>
                        <a:pt x="692" y="258"/>
                        <a:pt x="699" y="267"/>
                      </a:cubicBezTo>
                      <a:cubicBezTo>
                        <a:pt x="707" y="278"/>
                        <a:pt x="702" y="289"/>
                        <a:pt x="710" y="297"/>
                      </a:cubicBezTo>
                      <a:cubicBezTo>
                        <a:pt x="717" y="304"/>
                        <a:pt x="722" y="305"/>
                        <a:pt x="730" y="310"/>
                      </a:cubicBezTo>
                      <a:cubicBezTo>
                        <a:pt x="737" y="316"/>
                        <a:pt x="741" y="334"/>
                        <a:pt x="755" y="334"/>
                      </a:cubicBezTo>
                      <a:cubicBezTo>
                        <a:pt x="755" y="341"/>
                        <a:pt x="759" y="343"/>
                        <a:pt x="755" y="348"/>
                      </a:cubicBezTo>
                      <a:cubicBezTo>
                        <a:pt x="761" y="352"/>
                        <a:pt x="767" y="366"/>
                        <a:pt x="774" y="366"/>
                      </a:cubicBezTo>
                      <a:cubicBezTo>
                        <a:pt x="781" y="366"/>
                        <a:pt x="782" y="361"/>
                        <a:pt x="787" y="359"/>
                      </a:cubicBezTo>
                      <a:cubicBezTo>
                        <a:pt x="794" y="357"/>
                        <a:pt x="798" y="360"/>
                        <a:pt x="805" y="359"/>
                      </a:cubicBezTo>
                      <a:cubicBezTo>
                        <a:pt x="822" y="356"/>
                        <a:pt x="838" y="350"/>
                        <a:pt x="853" y="346"/>
                      </a:cubicBezTo>
                      <a:cubicBezTo>
                        <a:pt x="855" y="348"/>
                        <a:pt x="856" y="350"/>
                        <a:pt x="856" y="352"/>
                      </a:cubicBezTo>
                      <a:cubicBezTo>
                        <a:pt x="856" y="377"/>
                        <a:pt x="837" y="410"/>
                        <a:pt x="826" y="425"/>
                      </a:cubicBezTo>
                      <a:cubicBezTo>
                        <a:pt x="812" y="443"/>
                        <a:pt x="807" y="459"/>
                        <a:pt x="790" y="471"/>
                      </a:cubicBezTo>
                      <a:cubicBezTo>
                        <a:pt x="761" y="494"/>
                        <a:pt x="730" y="501"/>
                        <a:pt x="719" y="541"/>
                      </a:cubicBezTo>
                      <a:cubicBezTo>
                        <a:pt x="716" y="552"/>
                        <a:pt x="704" y="555"/>
                        <a:pt x="704" y="567"/>
                      </a:cubicBezTo>
                      <a:cubicBezTo>
                        <a:pt x="704" y="581"/>
                        <a:pt x="708" y="587"/>
                        <a:pt x="708" y="600"/>
                      </a:cubicBezTo>
                      <a:cubicBezTo>
                        <a:pt x="708" y="615"/>
                        <a:pt x="724" y="623"/>
                        <a:pt x="724" y="631"/>
                      </a:cubicBezTo>
                      <a:cubicBezTo>
                        <a:pt x="724" y="634"/>
                        <a:pt x="722" y="637"/>
                        <a:pt x="721" y="638"/>
                      </a:cubicBezTo>
                      <a:cubicBezTo>
                        <a:pt x="721" y="649"/>
                        <a:pt x="721" y="649"/>
                        <a:pt x="721" y="649"/>
                      </a:cubicBezTo>
                      <a:cubicBezTo>
                        <a:pt x="721" y="656"/>
                        <a:pt x="720" y="664"/>
                        <a:pt x="720" y="676"/>
                      </a:cubicBezTo>
                      <a:cubicBezTo>
                        <a:pt x="722" y="679"/>
                        <a:pt x="723" y="682"/>
                        <a:pt x="723" y="685"/>
                      </a:cubicBezTo>
                      <a:cubicBezTo>
                        <a:pt x="723" y="720"/>
                        <a:pt x="665" y="716"/>
                        <a:pt x="660" y="745"/>
                      </a:cubicBezTo>
                      <a:cubicBezTo>
                        <a:pt x="654" y="746"/>
                        <a:pt x="647" y="753"/>
                        <a:pt x="647" y="758"/>
                      </a:cubicBezTo>
                      <a:cubicBezTo>
                        <a:pt x="647" y="768"/>
                        <a:pt x="659" y="774"/>
                        <a:pt x="659" y="788"/>
                      </a:cubicBezTo>
                      <a:cubicBezTo>
                        <a:pt x="659" y="795"/>
                        <a:pt x="658" y="809"/>
                        <a:pt x="656" y="813"/>
                      </a:cubicBezTo>
                      <a:cubicBezTo>
                        <a:pt x="653" y="817"/>
                        <a:pt x="646" y="815"/>
                        <a:pt x="643" y="816"/>
                      </a:cubicBezTo>
                      <a:cubicBezTo>
                        <a:pt x="632" y="822"/>
                        <a:pt x="626" y="826"/>
                        <a:pt x="621" y="837"/>
                      </a:cubicBezTo>
                      <a:cubicBezTo>
                        <a:pt x="624" y="839"/>
                        <a:pt x="627" y="842"/>
                        <a:pt x="627" y="846"/>
                      </a:cubicBezTo>
                      <a:cubicBezTo>
                        <a:pt x="627" y="859"/>
                        <a:pt x="615" y="868"/>
                        <a:pt x="610" y="874"/>
                      </a:cubicBezTo>
                      <a:cubicBezTo>
                        <a:pt x="600" y="883"/>
                        <a:pt x="599" y="893"/>
                        <a:pt x="592" y="902"/>
                      </a:cubicBezTo>
                      <a:cubicBezTo>
                        <a:pt x="581" y="916"/>
                        <a:pt x="576" y="929"/>
                        <a:pt x="558" y="938"/>
                      </a:cubicBezTo>
                      <a:cubicBezTo>
                        <a:pt x="550" y="941"/>
                        <a:pt x="539" y="938"/>
                        <a:pt x="538" y="946"/>
                      </a:cubicBezTo>
                      <a:cubicBezTo>
                        <a:pt x="532" y="946"/>
                        <a:pt x="529" y="949"/>
                        <a:pt x="525" y="949"/>
                      </a:cubicBezTo>
                      <a:cubicBezTo>
                        <a:pt x="520" y="949"/>
                        <a:pt x="517" y="944"/>
                        <a:pt x="512" y="944"/>
                      </a:cubicBezTo>
                      <a:cubicBezTo>
                        <a:pt x="494" y="944"/>
                        <a:pt x="483" y="957"/>
                        <a:pt x="466" y="957"/>
                      </a:cubicBezTo>
                      <a:cubicBezTo>
                        <a:pt x="459" y="957"/>
                        <a:pt x="455" y="953"/>
                        <a:pt x="452" y="949"/>
                      </a:cubicBezTo>
                      <a:cubicBezTo>
                        <a:pt x="449" y="949"/>
                        <a:pt x="449" y="950"/>
                        <a:pt x="448" y="951"/>
                      </a:cubicBezTo>
                      <a:cubicBezTo>
                        <a:pt x="448" y="942"/>
                        <a:pt x="443" y="932"/>
                        <a:pt x="440" y="929"/>
                      </a:cubicBezTo>
                      <a:cubicBezTo>
                        <a:pt x="443" y="925"/>
                        <a:pt x="445" y="922"/>
                        <a:pt x="445" y="917"/>
                      </a:cubicBezTo>
                      <a:cubicBezTo>
                        <a:pt x="445" y="910"/>
                        <a:pt x="433" y="897"/>
                        <a:pt x="431" y="893"/>
                      </a:cubicBezTo>
                      <a:cubicBezTo>
                        <a:pt x="415" y="866"/>
                        <a:pt x="395" y="840"/>
                        <a:pt x="395" y="801"/>
                      </a:cubicBezTo>
                      <a:cubicBezTo>
                        <a:pt x="395" y="794"/>
                        <a:pt x="395" y="792"/>
                        <a:pt x="395" y="789"/>
                      </a:cubicBezTo>
                      <a:cubicBezTo>
                        <a:pt x="395" y="783"/>
                        <a:pt x="389" y="781"/>
                        <a:pt x="386" y="774"/>
                      </a:cubicBezTo>
                      <a:cubicBezTo>
                        <a:pt x="374" y="754"/>
                        <a:pt x="360" y="737"/>
                        <a:pt x="360" y="708"/>
                      </a:cubicBezTo>
                      <a:cubicBezTo>
                        <a:pt x="360" y="677"/>
                        <a:pt x="388" y="670"/>
                        <a:pt x="388" y="646"/>
                      </a:cubicBezTo>
                      <a:cubicBezTo>
                        <a:pt x="388" y="635"/>
                        <a:pt x="384" y="631"/>
                        <a:pt x="382" y="621"/>
                      </a:cubicBezTo>
                      <a:cubicBezTo>
                        <a:pt x="379" y="602"/>
                        <a:pt x="376" y="596"/>
                        <a:pt x="371" y="585"/>
                      </a:cubicBezTo>
                      <a:cubicBezTo>
                        <a:pt x="368" y="576"/>
                        <a:pt x="370" y="566"/>
                        <a:pt x="364" y="558"/>
                      </a:cubicBezTo>
                      <a:cubicBezTo>
                        <a:pt x="352" y="544"/>
                        <a:pt x="327" y="528"/>
                        <a:pt x="327" y="508"/>
                      </a:cubicBezTo>
                      <a:cubicBezTo>
                        <a:pt x="327" y="503"/>
                        <a:pt x="334" y="492"/>
                        <a:pt x="337" y="490"/>
                      </a:cubicBezTo>
                      <a:cubicBezTo>
                        <a:pt x="336" y="486"/>
                        <a:pt x="337" y="485"/>
                        <a:pt x="337" y="483"/>
                      </a:cubicBezTo>
                      <a:cubicBezTo>
                        <a:pt x="337" y="478"/>
                        <a:pt x="337" y="465"/>
                        <a:pt x="342" y="461"/>
                      </a:cubicBezTo>
                      <a:cubicBezTo>
                        <a:pt x="337" y="451"/>
                        <a:pt x="329" y="443"/>
                        <a:pt x="314" y="443"/>
                      </a:cubicBezTo>
                      <a:cubicBezTo>
                        <a:pt x="306" y="443"/>
                        <a:pt x="299" y="443"/>
                        <a:pt x="295" y="443"/>
                      </a:cubicBezTo>
                      <a:cubicBezTo>
                        <a:pt x="282" y="443"/>
                        <a:pt x="279" y="417"/>
                        <a:pt x="261" y="417"/>
                      </a:cubicBezTo>
                      <a:cubicBezTo>
                        <a:pt x="239" y="417"/>
                        <a:pt x="223" y="427"/>
                        <a:pt x="206" y="433"/>
                      </a:cubicBezTo>
                      <a:cubicBezTo>
                        <a:pt x="199" y="435"/>
                        <a:pt x="197" y="440"/>
                        <a:pt x="191" y="440"/>
                      </a:cubicBezTo>
                      <a:cubicBezTo>
                        <a:pt x="184" y="440"/>
                        <a:pt x="173" y="434"/>
                        <a:pt x="164" y="434"/>
                      </a:cubicBezTo>
                      <a:cubicBezTo>
                        <a:pt x="147" y="434"/>
                        <a:pt x="139" y="443"/>
                        <a:pt x="122" y="443"/>
                      </a:cubicBezTo>
                      <a:cubicBezTo>
                        <a:pt x="117" y="443"/>
                        <a:pt x="111" y="440"/>
                        <a:pt x="109" y="439"/>
                      </a:cubicBezTo>
                      <a:cubicBezTo>
                        <a:pt x="97" y="430"/>
                        <a:pt x="71" y="415"/>
                        <a:pt x="62" y="401"/>
                      </a:cubicBezTo>
                      <a:cubicBezTo>
                        <a:pt x="53" y="388"/>
                        <a:pt x="51" y="377"/>
                        <a:pt x="40" y="369"/>
                      </a:cubicBezTo>
                      <a:cubicBezTo>
                        <a:pt x="37" y="366"/>
                        <a:pt x="13" y="346"/>
                        <a:pt x="13" y="344"/>
                      </a:cubicBezTo>
                      <a:cubicBezTo>
                        <a:pt x="11" y="341"/>
                        <a:pt x="10" y="340"/>
                        <a:pt x="7" y="338"/>
                      </a:cubicBezTo>
                      <a:cubicBezTo>
                        <a:pt x="9" y="338"/>
                        <a:pt x="9" y="338"/>
                        <a:pt x="9" y="338"/>
                      </a:cubicBezTo>
                      <a:cubicBezTo>
                        <a:pt x="9" y="331"/>
                        <a:pt x="7" y="328"/>
                        <a:pt x="7" y="324"/>
                      </a:cubicBezTo>
                      <a:cubicBezTo>
                        <a:pt x="7" y="317"/>
                        <a:pt x="3" y="315"/>
                        <a:pt x="0" y="309"/>
                      </a:cubicBezTo>
                      <a:cubicBezTo>
                        <a:pt x="10" y="304"/>
                        <a:pt x="18" y="280"/>
                        <a:pt x="18" y="269"/>
                      </a:cubicBezTo>
                      <a:cubicBezTo>
                        <a:pt x="18" y="250"/>
                        <a:pt x="10" y="238"/>
                        <a:pt x="10" y="220"/>
                      </a:cubicBezTo>
                      <a:cubicBezTo>
                        <a:pt x="10" y="211"/>
                        <a:pt x="20" y="206"/>
                        <a:pt x="22" y="199"/>
                      </a:cubicBezTo>
                      <a:cubicBezTo>
                        <a:pt x="28" y="182"/>
                        <a:pt x="41" y="158"/>
                        <a:pt x="52" y="144"/>
                      </a:cubicBezTo>
                      <a:cubicBezTo>
                        <a:pt x="58" y="135"/>
                        <a:pt x="69" y="136"/>
                        <a:pt x="77" y="132"/>
                      </a:cubicBezTo>
                      <a:cubicBezTo>
                        <a:pt x="84" y="128"/>
                        <a:pt x="95" y="119"/>
                        <a:pt x="97" y="112"/>
                      </a:cubicBezTo>
                      <a:cubicBezTo>
                        <a:pt x="102" y="96"/>
                        <a:pt x="96" y="89"/>
                        <a:pt x="104" y="77"/>
                      </a:cubicBezTo>
                      <a:cubicBezTo>
                        <a:pt x="116" y="63"/>
                        <a:pt x="131" y="49"/>
                        <a:pt x="142" y="36"/>
                      </a:cubicBezTo>
                      <a:cubicBezTo>
                        <a:pt x="141" y="36"/>
                        <a:pt x="141" y="36"/>
                        <a:pt x="141" y="36"/>
                      </a:cubicBezTo>
                      <a:cubicBezTo>
                        <a:pt x="145" y="31"/>
                        <a:pt x="146" y="27"/>
                        <a:pt x="150" y="24"/>
                      </a:cubicBezTo>
                      <a:cubicBezTo>
                        <a:pt x="161" y="32"/>
                        <a:pt x="172" y="35"/>
                        <a:pt x="187" y="35"/>
                      </a:cubicBezTo>
                      <a:cubicBezTo>
                        <a:pt x="197" y="35"/>
                        <a:pt x="198" y="29"/>
                        <a:pt x="204" y="27"/>
                      </a:cubicBezTo>
                      <a:cubicBezTo>
                        <a:pt x="221" y="18"/>
                        <a:pt x="254" y="6"/>
                        <a:pt x="273" y="6"/>
                      </a:cubicBezTo>
                      <a:cubicBezTo>
                        <a:pt x="280" y="6"/>
                        <a:pt x="285" y="10"/>
                        <a:pt x="289" y="10"/>
                      </a:cubicBezTo>
                      <a:cubicBezTo>
                        <a:pt x="294" y="10"/>
                        <a:pt x="301" y="4"/>
                        <a:pt x="307" y="4"/>
                      </a:cubicBezTo>
                      <a:cubicBezTo>
                        <a:pt x="313" y="4"/>
                        <a:pt x="316" y="7"/>
                        <a:pt x="321" y="7"/>
                      </a:cubicBezTo>
                      <a:cubicBezTo>
                        <a:pt x="329" y="7"/>
                        <a:pt x="330" y="0"/>
                        <a:pt x="338" y="0"/>
                      </a:cubicBezTo>
                      <a:cubicBezTo>
                        <a:pt x="347" y="0"/>
                        <a:pt x="344" y="8"/>
                        <a:pt x="351" y="8"/>
                      </a:cubicBezTo>
                      <a:cubicBezTo>
                        <a:pt x="354" y="8"/>
                        <a:pt x="355" y="6"/>
                        <a:pt x="358" y="6"/>
                      </a:cubicBezTo>
                      <a:cubicBezTo>
                        <a:pt x="358" y="12"/>
                        <a:pt x="351" y="11"/>
                        <a:pt x="351" y="17"/>
                      </a:cubicBezTo>
                      <a:cubicBezTo>
                        <a:pt x="351" y="21"/>
                        <a:pt x="357" y="23"/>
                        <a:pt x="357" y="27"/>
                      </a:cubicBezTo>
                      <a:cubicBezTo>
                        <a:pt x="357" y="33"/>
                        <a:pt x="351" y="37"/>
                        <a:pt x="351" y="44"/>
                      </a:cubicBezTo>
                      <a:cubicBezTo>
                        <a:pt x="351" y="55"/>
                        <a:pt x="363" y="64"/>
                        <a:pt x="371" y="64"/>
                      </a:cubicBezTo>
                      <a:cubicBezTo>
                        <a:pt x="377" y="64"/>
                        <a:pt x="380" y="64"/>
                        <a:pt x="384" y="64"/>
                      </a:cubicBezTo>
                      <a:cubicBezTo>
                        <a:pt x="412" y="64"/>
                        <a:pt x="423" y="100"/>
                        <a:pt x="455" y="100"/>
                      </a:cubicBezTo>
                      <a:cubicBezTo>
                        <a:pt x="459" y="100"/>
                        <a:pt x="464" y="95"/>
                        <a:pt x="464" y="93"/>
                      </a:cubicBezTo>
                      <a:cubicBezTo>
                        <a:pt x="464" y="90"/>
                        <a:pt x="464" y="87"/>
                        <a:pt x="464" y="84"/>
                      </a:cubicBezTo>
                      <a:cubicBezTo>
                        <a:pt x="464" y="70"/>
                        <a:pt x="475" y="70"/>
                        <a:pt x="488" y="66"/>
                      </a:cubicBezTo>
                      <a:lnTo>
                        <a:pt x="490" y="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</p:grpSp>
          <p:grpSp>
            <p:nvGrpSpPr>
              <p:cNvPr id="43" name="îŝ1îdé"/>
              <p:cNvGrpSpPr/>
              <p:nvPr/>
            </p:nvGrpSpPr>
            <p:grpSpPr>
              <a:xfrm>
                <a:off x="1945649" y="2801188"/>
                <a:ext cx="759077" cy="1225939"/>
                <a:chOff x="3030538" y="2674938"/>
                <a:chExt cx="779463" cy="1258888"/>
              </a:xfrm>
              <a:grpFill/>
            </p:grpSpPr>
            <p:sp>
              <p:nvSpPr>
                <p:cNvPr id="211" name="ïS1iḍê"/>
                <p:cNvSpPr>
                  <a:spLocks/>
                </p:cNvSpPr>
                <p:nvPr/>
              </p:nvSpPr>
              <p:spPr bwMode="auto">
                <a:xfrm>
                  <a:off x="3541713" y="2881313"/>
                  <a:ext cx="39688" cy="3175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20" y="4"/>
                    </a:cxn>
                    <a:cxn ang="0">
                      <a:pos x="27" y="5"/>
                    </a:cxn>
                    <a:cxn ang="0">
                      <a:pos x="30" y="9"/>
                    </a:cxn>
                    <a:cxn ang="0">
                      <a:pos x="18" y="23"/>
                    </a:cxn>
                    <a:cxn ang="0">
                      <a:pos x="0" y="11"/>
                    </a:cxn>
                    <a:cxn ang="0">
                      <a:pos x="9" y="0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30" h="23">
                      <a:moveTo>
                        <a:pt x="10" y="0"/>
                      </a:moveTo>
                      <a:cubicBezTo>
                        <a:pt x="13" y="1"/>
                        <a:pt x="16" y="4"/>
                        <a:pt x="20" y="4"/>
                      </a:cubicBezTo>
                      <a:cubicBezTo>
                        <a:pt x="21" y="9"/>
                        <a:pt x="25" y="5"/>
                        <a:pt x="27" y="5"/>
                      </a:cubicBezTo>
                      <a:cubicBezTo>
                        <a:pt x="29" y="5"/>
                        <a:pt x="30" y="8"/>
                        <a:pt x="30" y="9"/>
                      </a:cubicBezTo>
                      <a:cubicBezTo>
                        <a:pt x="30" y="12"/>
                        <a:pt x="23" y="23"/>
                        <a:pt x="18" y="23"/>
                      </a:cubicBezTo>
                      <a:cubicBezTo>
                        <a:pt x="11" y="23"/>
                        <a:pt x="0" y="15"/>
                        <a:pt x="0" y="11"/>
                      </a:cubicBezTo>
                      <a:cubicBezTo>
                        <a:pt x="0" y="4"/>
                        <a:pt x="3" y="0"/>
                        <a:pt x="9" y="0"/>
                      </a:cubicBezTo>
                      <a:cubicBezTo>
                        <a:pt x="9" y="0"/>
                        <a:pt x="10" y="0"/>
                        <a:pt x="1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212" name="íş1iḓe"/>
                <p:cNvSpPr>
                  <a:spLocks/>
                </p:cNvSpPr>
                <p:nvPr/>
              </p:nvSpPr>
              <p:spPr bwMode="auto">
                <a:xfrm>
                  <a:off x="3030538" y="2674938"/>
                  <a:ext cx="779463" cy="1258888"/>
                </a:xfrm>
                <a:custGeom>
                  <a:avLst/>
                  <a:gdLst/>
                  <a:ahLst/>
                  <a:cxnLst>
                    <a:cxn ang="0">
                      <a:pos x="46" y="91"/>
                    </a:cxn>
                    <a:cxn ang="0">
                      <a:pos x="51" y="51"/>
                    </a:cxn>
                    <a:cxn ang="0">
                      <a:pos x="59" y="46"/>
                    </a:cxn>
                    <a:cxn ang="0">
                      <a:pos x="82" y="18"/>
                    </a:cxn>
                    <a:cxn ang="0">
                      <a:pos x="128" y="6"/>
                    </a:cxn>
                    <a:cxn ang="0">
                      <a:pos x="126" y="42"/>
                    </a:cxn>
                    <a:cxn ang="0">
                      <a:pos x="136" y="13"/>
                    </a:cxn>
                    <a:cxn ang="0">
                      <a:pos x="146" y="5"/>
                    </a:cxn>
                    <a:cxn ang="0">
                      <a:pos x="194" y="24"/>
                    </a:cxn>
                    <a:cxn ang="0">
                      <a:pos x="227" y="20"/>
                    </a:cxn>
                    <a:cxn ang="0">
                      <a:pos x="233" y="26"/>
                    </a:cxn>
                    <a:cxn ang="0">
                      <a:pos x="270" y="50"/>
                    </a:cxn>
                    <a:cxn ang="0">
                      <a:pos x="328" y="84"/>
                    </a:cxn>
                    <a:cxn ang="0">
                      <a:pos x="354" y="89"/>
                    </a:cxn>
                    <a:cxn ang="0">
                      <a:pos x="389" y="130"/>
                    </a:cxn>
                    <a:cxn ang="0">
                      <a:pos x="383" y="170"/>
                    </a:cxn>
                    <a:cxn ang="0">
                      <a:pos x="403" y="185"/>
                    </a:cxn>
                    <a:cxn ang="0">
                      <a:pos x="454" y="175"/>
                    </a:cxn>
                    <a:cxn ang="0">
                      <a:pos x="467" y="191"/>
                    </a:cxn>
                    <a:cxn ang="0">
                      <a:pos x="513" y="191"/>
                    </a:cxn>
                    <a:cxn ang="0">
                      <a:pos x="575" y="220"/>
                    </a:cxn>
                    <a:cxn ang="0">
                      <a:pos x="549" y="310"/>
                    </a:cxn>
                    <a:cxn ang="0">
                      <a:pos x="532" y="374"/>
                    </a:cxn>
                    <a:cxn ang="0">
                      <a:pos x="522" y="405"/>
                    </a:cxn>
                    <a:cxn ang="0">
                      <a:pos x="485" y="449"/>
                    </a:cxn>
                    <a:cxn ang="0">
                      <a:pos x="429" y="474"/>
                    </a:cxn>
                    <a:cxn ang="0">
                      <a:pos x="412" y="524"/>
                    </a:cxn>
                    <a:cxn ang="0">
                      <a:pos x="388" y="559"/>
                    </a:cxn>
                    <a:cxn ang="0">
                      <a:pos x="311" y="614"/>
                    </a:cxn>
                    <a:cxn ang="0">
                      <a:pos x="297" y="619"/>
                    </a:cxn>
                    <a:cxn ang="0">
                      <a:pos x="308" y="654"/>
                    </a:cxn>
                    <a:cxn ang="0">
                      <a:pos x="244" y="677"/>
                    </a:cxn>
                    <a:cxn ang="0">
                      <a:pos x="240" y="707"/>
                    </a:cxn>
                    <a:cxn ang="0">
                      <a:pos x="205" y="711"/>
                    </a:cxn>
                    <a:cxn ang="0">
                      <a:pos x="225" y="730"/>
                    </a:cxn>
                    <a:cxn ang="0">
                      <a:pos x="214" y="739"/>
                    </a:cxn>
                    <a:cxn ang="0">
                      <a:pos x="178" y="787"/>
                    </a:cxn>
                    <a:cxn ang="0">
                      <a:pos x="176" y="846"/>
                    </a:cxn>
                    <a:cxn ang="0">
                      <a:pos x="161" y="884"/>
                    </a:cxn>
                    <a:cxn ang="0">
                      <a:pos x="200" y="935"/>
                    </a:cxn>
                    <a:cxn ang="0">
                      <a:pos x="169" y="945"/>
                    </a:cxn>
                    <a:cxn ang="0">
                      <a:pos x="127" y="921"/>
                    </a:cxn>
                    <a:cxn ang="0">
                      <a:pos x="92" y="903"/>
                    </a:cxn>
                    <a:cxn ang="0">
                      <a:pos x="93" y="889"/>
                    </a:cxn>
                    <a:cxn ang="0">
                      <a:pos x="84" y="857"/>
                    </a:cxn>
                    <a:cxn ang="0">
                      <a:pos x="82" y="791"/>
                    </a:cxn>
                    <a:cxn ang="0">
                      <a:pos x="86" y="782"/>
                    </a:cxn>
                    <a:cxn ang="0">
                      <a:pos x="112" y="718"/>
                    </a:cxn>
                    <a:cxn ang="0">
                      <a:pos x="95" y="708"/>
                    </a:cxn>
                    <a:cxn ang="0">
                      <a:pos x="102" y="680"/>
                    </a:cxn>
                    <a:cxn ang="0">
                      <a:pos x="114" y="626"/>
                    </a:cxn>
                    <a:cxn ang="0">
                      <a:pos x="124" y="562"/>
                    </a:cxn>
                    <a:cxn ang="0">
                      <a:pos x="136" y="494"/>
                    </a:cxn>
                    <a:cxn ang="0">
                      <a:pos x="143" y="434"/>
                    </a:cxn>
                    <a:cxn ang="0">
                      <a:pos x="104" y="370"/>
                    </a:cxn>
                    <a:cxn ang="0">
                      <a:pos x="62" y="330"/>
                    </a:cxn>
                    <a:cxn ang="0">
                      <a:pos x="28" y="261"/>
                    </a:cxn>
                    <a:cxn ang="0">
                      <a:pos x="11" y="242"/>
                    </a:cxn>
                    <a:cxn ang="0">
                      <a:pos x="18" y="191"/>
                    </a:cxn>
                    <a:cxn ang="0">
                      <a:pos x="14" y="148"/>
                    </a:cxn>
                    <a:cxn ang="0">
                      <a:pos x="47" y="106"/>
                    </a:cxn>
                  </a:cxnLst>
                  <a:rect l="0" t="0" r="r" b="b"/>
                  <a:pathLst>
                    <a:path w="586" h="945">
                      <a:moveTo>
                        <a:pt x="49" y="103"/>
                      </a:moveTo>
                      <a:cubicBezTo>
                        <a:pt x="49" y="102"/>
                        <a:pt x="49" y="101"/>
                        <a:pt x="49" y="100"/>
                      </a:cubicBezTo>
                      <a:cubicBezTo>
                        <a:pt x="49" y="97"/>
                        <a:pt x="46" y="94"/>
                        <a:pt x="46" y="91"/>
                      </a:cubicBezTo>
                      <a:cubicBezTo>
                        <a:pt x="46" y="85"/>
                        <a:pt x="48" y="84"/>
                        <a:pt x="48" y="79"/>
                      </a:cubicBezTo>
                      <a:cubicBezTo>
                        <a:pt x="48" y="70"/>
                        <a:pt x="40" y="71"/>
                        <a:pt x="40" y="63"/>
                      </a:cubicBezTo>
                      <a:cubicBezTo>
                        <a:pt x="40" y="57"/>
                        <a:pt x="49" y="55"/>
                        <a:pt x="51" y="51"/>
                      </a:cubicBezTo>
                      <a:cubicBezTo>
                        <a:pt x="55" y="52"/>
                        <a:pt x="53" y="52"/>
                        <a:pt x="57" y="51"/>
                      </a:cubicBezTo>
                      <a:cubicBezTo>
                        <a:pt x="57" y="50"/>
                        <a:pt x="57" y="49"/>
                        <a:pt x="57" y="48"/>
                      </a:cubicBezTo>
                      <a:cubicBezTo>
                        <a:pt x="57" y="48"/>
                        <a:pt x="58" y="46"/>
                        <a:pt x="59" y="46"/>
                      </a:cubicBezTo>
                      <a:cubicBezTo>
                        <a:pt x="59" y="42"/>
                        <a:pt x="64" y="40"/>
                        <a:pt x="66" y="39"/>
                      </a:cubicBezTo>
                      <a:cubicBezTo>
                        <a:pt x="69" y="37"/>
                        <a:pt x="69" y="31"/>
                        <a:pt x="70" y="28"/>
                      </a:cubicBezTo>
                      <a:cubicBezTo>
                        <a:pt x="72" y="21"/>
                        <a:pt x="76" y="19"/>
                        <a:pt x="82" y="18"/>
                      </a:cubicBezTo>
                      <a:cubicBezTo>
                        <a:pt x="93" y="14"/>
                        <a:pt x="100" y="12"/>
                        <a:pt x="111" y="9"/>
                      </a:cubicBezTo>
                      <a:cubicBezTo>
                        <a:pt x="117" y="7"/>
                        <a:pt x="118" y="0"/>
                        <a:pt x="124" y="0"/>
                      </a:cubicBezTo>
                      <a:cubicBezTo>
                        <a:pt x="126" y="0"/>
                        <a:pt x="128" y="5"/>
                        <a:pt x="128" y="6"/>
                      </a:cubicBezTo>
                      <a:cubicBezTo>
                        <a:pt x="128" y="9"/>
                        <a:pt x="125" y="11"/>
                        <a:pt x="123" y="11"/>
                      </a:cubicBezTo>
                      <a:cubicBezTo>
                        <a:pt x="122" y="18"/>
                        <a:pt x="119" y="25"/>
                        <a:pt x="119" y="29"/>
                      </a:cubicBezTo>
                      <a:cubicBezTo>
                        <a:pt x="119" y="34"/>
                        <a:pt x="122" y="42"/>
                        <a:pt x="126" y="42"/>
                      </a:cubicBezTo>
                      <a:cubicBezTo>
                        <a:pt x="128" y="42"/>
                        <a:pt x="131" y="37"/>
                        <a:pt x="131" y="35"/>
                      </a:cubicBezTo>
                      <a:cubicBezTo>
                        <a:pt x="131" y="30"/>
                        <a:pt x="125" y="27"/>
                        <a:pt x="125" y="21"/>
                      </a:cubicBezTo>
                      <a:cubicBezTo>
                        <a:pt x="125" y="15"/>
                        <a:pt x="132" y="16"/>
                        <a:pt x="136" y="13"/>
                      </a:cubicBezTo>
                      <a:cubicBezTo>
                        <a:pt x="147" y="13"/>
                        <a:pt x="147" y="13"/>
                        <a:pt x="147" y="13"/>
                      </a:cubicBezTo>
                      <a:cubicBezTo>
                        <a:pt x="145" y="8"/>
                        <a:pt x="139" y="10"/>
                        <a:pt x="139" y="5"/>
                      </a:cubicBezTo>
                      <a:cubicBezTo>
                        <a:pt x="146" y="5"/>
                        <a:pt x="146" y="5"/>
                        <a:pt x="146" y="5"/>
                      </a:cubicBezTo>
                      <a:cubicBezTo>
                        <a:pt x="148" y="12"/>
                        <a:pt x="158" y="14"/>
                        <a:pt x="165" y="16"/>
                      </a:cubicBezTo>
                      <a:cubicBezTo>
                        <a:pt x="165" y="20"/>
                        <a:pt x="167" y="23"/>
                        <a:pt x="170" y="24"/>
                      </a:cubicBezTo>
                      <a:cubicBezTo>
                        <a:pt x="177" y="24"/>
                        <a:pt x="190" y="24"/>
                        <a:pt x="194" y="24"/>
                      </a:cubicBezTo>
                      <a:cubicBezTo>
                        <a:pt x="194" y="28"/>
                        <a:pt x="199" y="29"/>
                        <a:pt x="203" y="29"/>
                      </a:cubicBezTo>
                      <a:cubicBezTo>
                        <a:pt x="209" y="28"/>
                        <a:pt x="214" y="28"/>
                        <a:pt x="216" y="22"/>
                      </a:cubicBezTo>
                      <a:cubicBezTo>
                        <a:pt x="217" y="21"/>
                        <a:pt x="226" y="21"/>
                        <a:pt x="227" y="20"/>
                      </a:cubicBezTo>
                      <a:cubicBezTo>
                        <a:pt x="232" y="20"/>
                        <a:pt x="240" y="21"/>
                        <a:pt x="240" y="21"/>
                      </a:cubicBezTo>
                      <a:cubicBezTo>
                        <a:pt x="238" y="23"/>
                        <a:pt x="234" y="23"/>
                        <a:pt x="233" y="22"/>
                      </a:cubicBezTo>
                      <a:cubicBezTo>
                        <a:pt x="233" y="26"/>
                        <a:pt x="233" y="26"/>
                        <a:pt x="233" y="26"/>
                      </a:cubicBezTo>
                      <a:cubicBezTo>
                        <a:pt x="236" y="32"/>
                        <a:pt x="245" y="33"/>
                        <a:pt x="252" y="36"/>
                      </a:cubicBezTo>
                      <a:cubicBezTo>
                        <a:pt x="258" y="37"/>
                        <a:pt x="256" y="44"/>
                        <a:pt x="258" y="50"/>
                      </a:cubicBezTo>
                      <a:cubicBezTo>
                        <a:pt x="270" y="50"/>
                        <a:pt x="270" y="50"/>
                        <a:pt x="270" y="50"/>
                      </a:cubicBezTo>
                      <a:cubicBezTo>
                        <a:pt x="279" y="58"/>
                        <a:pt x="283" y="57"/>
                        <a:pt x="288" y="68"/>
                      </a:cubicBezTo>
                      <a:cubicBezTo>
                        <a:pt x="289" y="70"/>
                        <a:pt x="293" y="70"/>
                        <a:pt x="295" y="70"/>
                      </a:cubicBezTo>
                      <a:cubicBezTo>
                        <a:pt x="298" y="83"/>
                        <a:pt x="316" y="81"/>
                        <a:pt x="328" y="84"/>
                      </a:cubicBezTo>
                      <a:cubicBezTo>
                        <a:pt x="340" y="84"/>
                        <a:pt x="340" y="84"/>
                        <a:pt x="340" y="84"/>
                      </a:cubicBezTo>
                      <a:cubicBezTo>
                        <a:pt x="343" y="85"/>
                        <a:pt x="350" y="89"/>
                        <a:pt x="354" y="89"/>
                      </a:cubicBezTo>
                      <a:cubicBezTo>
                        <a:pt x="354" y="89"/>
                        <a:pt x="354" y="89"/>
                        <a:pt x="354" y="89"/>
                      </a:cubicBezTo>
                      <a:cubicBezTo>
                        <a:pt x="355" y="89"/>
                        <a:pt x="356" y="89"/>
                        <a:pt x="357" y="89"/>
                      </a:cubicBezTo>
                      <a:cubicBezTo>
                        <a:pt x="364" y="89"/>
                        <a:pt x="373" y="104"/>
                        <a:pt x="381" y="106"/>
                      </a:cubicBezTo>
                      <a:cubicBezTo>
                        <a:pt x="381" y="111"/>
                        <a:pt x="386" y="125"/>
                        <a:pt x="389" y="130"/>
                      </a:cubicBezTo>
                      <a:cubicBezTo>
                        <a:pt x="391" y="134"/>
                        <a:pt x="397" y="134"/>
                        <a:pt x="397" y="139"/>
                      </a:cubicBezTo>
                      <a:cubicBezTo>
                        <a:pt x="390" y="148"/>
                        <a:pt x="377" y="152"/>
                        <a:pt x="377" y="165"/>
                      </a:cubicBezTo>
                      <a:cubicBezTo>
                        <a:pt x="377" y="170"/>
                        <a:pt x="381" y="169"/>
                        <a:pt x="383" y="170"/>
                      </a:cubicBezTo>
                      <a:cubicBezTo>
                        <a:pt x="387" y="172"/>
                        <a:pt x="390" y="176"/>
                        <a:pt x="390" y="180"/>
                      </a:cubicBezTo>
                      <a:cubicBezTo>
                        <a:pt x="401" y="180"/>
                        <a:pt x="401" y="180"/>
                        <a:pt x="401" y="180"/>
                      </a:cubicBezTo>
                      <a:cubicBezTo>
                        <a:pt x="401" y="182"/>
                        <a:pt x="402" y="185"/>
                        <a:pt x="403" y="185"/>
                      </a:cubicBezTo>
                      <a:cubicBezTo>
                        <a:pt x="405" y="185"/>
                        <a:pt x="407" y="182"/>
                        <a:pt x="408" y="180"/>
                      </a:cubicBezTo>
                      <a:cubicBezTo>
                        <a:pt x="413" y="173"/>
                        <a:pt x="418" y="164"/>
                        <a:pt x="425" y="164"/>
                      </a:cubicBezTo>
                      <a:cubicBezTo>
                        <a:pt x="433" y="164"/>
                        <a:pt x="449" y="172"/>
                        <a:pt x="454" y="175"/>
                      </a:cubicBezTo>
                      <a:cubicBezTo>
                        <a:pt x="458" y="178"/>
                        <a:pt x="462" y="177"/>
                        <a:pt x="463" y="180"/>
                      </a:cubicBezTo>
                      <a:cubicBezTo>
                        <a:pt x="464" y="184"/>
                        <a:pt x="464" y="187"/>
                        <a:pt x="464" y="191"/>
                      </a:cubicBezTo>
                      <a:cubicBezTo>
                        <a:pt x="467" y="191"/>
                        <a:pt x="467" y="191"/>
                        <a:pt x="467" y="191"/>
                      </a:cubicBezTo>
                      <a:cubicBezTo>
                        <a:pt x="471" y="190"/>
                        <a:pt x="472" y="186"/>
                        <a:pt x="476" y="186"/>
                      </a:cubicBezTo>
                      <a:cubicBezTo>
                        <a:pt x="486" y="186"/>
                        <a:pt x="487" y="194"/>
                        <a:pt x="496" y="194"/>
                      </a:cubicBezTo>
                      <a:cubicBezTo>
                        <a:pt x="513" y="191"/>
                        <a:pt x="513" y="191"/>
                        <a:pt x="513" y="191"/>
                      </a:cubicBezTo>
                      <a:cubicBezTo>
                        <a:pt x="521" y="193"/>
                        <a:pt x="529" y="196"/>
                        <a:pt x="534" y="198"/>
                      </a:cubicBezTo>
                      <a:cubicBezTo>
                        <a:pt x="538" y="205"/>
                        <a:pt x="551" y="217"/>
                        <a:pt x="558" y="220"/>
                      </a:cubicBezTo>
                      <a:cubicBezTo>
                        <a:pt x="565" y="221"/>
                        <a:pt x="569" y="219"/>
                        <a:pt x="575" y="220"/>
                      </a:cubicBezTo>
                      <a:cubicBezTo>
                        <a:pt x="584" y="223"/>
                        <a:pt x="586" y="232"/>
                        <a:pt x="586" y="242"/>
                      </a:cubicBezTo>
                      <a:cubicBezTo>
                        <a:pt x="586" y="274"/>
                        <a:pt x="568" y="283"/>
                        <a:pt x="556" y="301"/>
                      </a:cubicBezTo>
                      <a:cubicBezTo>
                        <a:pt x="553" y="305"/>
                        <a:pt x="551" y="306"/>
                        <a:pt x="549" y="310"/>
                      </a:cubicBezTo>
                      <a:cubicBezTo>
                        <a:pt x="544" y="317"/>
                        <a:pt x="540" y="317"/>
                        <a:pt x="535" y="322"/>
                      </a:cubicBezTo>
                      <a:cubicBezTo>
                        <a:pt x="529" y="328"/>
                        <a:pt x="535" y="343"/>
                        <a:pt x="535" y="353"/>
                      </a:cubicBezTo>
                      <a:cubicBezTo>
                        <a:pt x="535" y="361"/>
                        <a:pt x="532" y="369"/>
                        <a:pt x="532" y="374"/>
                      </a:cubicBezTo>
                      <a:cubicBezTo>
                        <a:pt x="532" y="377"/>
                        <a:pt x="530" y="378"/>
                        <a:pt x="530" y="380"/>
                      </a:cubicBezTo>
                      <a:cubicBezTo>
                        <a:pt x="528" y="382"/>
                        <a:pt x="524" y="386"/>
                        <a:pt x="524" y="390"/>
                      </a:cubicBezTo>
                      <a:cubicBezTo>
                        <a:pt x="524" y="394"/>
                        <a:pt x="523" y="403"/>
                        <a:pt x="522" y="405"/>
                      </a:cubicBezTo>
                      <a:cubicBezTo>
                        <a:pt x="515" y="415"/>
                        <a:pt x="513" y="419"/>
                        <a:pt x="506" y="428"/>
                      </a:cubicBezTo>
                      <a:cubicBezTo>
                        <a:pt x="505" y="431"/>
                        <a:pt x="505" y="436"/>
                        <a:pt x="504" y="438"/>
                      </a:cubicBezTo>
                      <a:cubicBezTo>
                        <a:pt x="502" y="443"/>
                        <a:pt x="492" y="449"/>
                        <a:pt x="485" y="449"/>
                      </a:cubicBezTo>
                      <a:cubicBezTo>
                        <a:pt x="476" y="449"/>
                        <a:pt x="470" y="449"/>
                        <a:pt x="463" y="452"/>
                      </a:cubicBezTo>
                      <a:cubicBezTo>
                        <a:pt x="461" y="453"/>
                        <a:pt x="460" y="455"/>
                        <a:pt x="459" y="457"/>
                      </a:cubicBezTo>
                      <a:cubicBezTo>
                        <a:pt x="448" y="467"/>
                        <a:pt x="437" y="461"/>
                        <a:pt x="429" y="474"/>
                      </a:cubicBezTo>
                      <a:cubicBezTo>
                        <a:pt x="426" y="479"/>
                        <a:pt x="420" y="479"/>
                        <a:pt x="416" y="483"/>
                      </a:cubicBezTo>
                      <a:cubicBezTo>
                        <a:pt x="411" y="489"/>
                        <a:pt x="412" y="495"/>
                        <a:pt x="412" y="503"/>
                      </a:cubicBezTo>
                      <a:cubicBezTo>
                        <a:pt x="412" y="524"/>
                        <a:pt x="412" y="524"/>
                        <a:pt x="412" y="524"/>
                      </a:cubicBezTo>
                      <a:cubicBezTo>
                        <a:pt x="403" y="528"/>
                        <a:pt x="398" y="536"/>
                        <a:pt x="394" y="545"/>
                      </a:cubicBezTo>
                      <a:cubicBezTo>
                        <a:pt x="394" y="545"/>
                        <a:pt x="394" y="545"/>
                        <a:pt x="394" y="545"/>
                      </a:cubicBezTo>
                      <a:cubicBezTo>
                        <a:pt x="391" y="550"/>
                        <a:pt x="391" y="553"/>
                        <a:pt x="388" y="559"/>
                      </a:cubicBezTo>
                      <a:cubicBezTo>
                        <a:pt x="380" y="571"/>
                        <a:pt x="371" y="572"/>
                        <a:pt x="364" y="584"/>
                      </a:cubicBezTo>
                      <a:cubicBezTo>
                        <a:pt x="355" y="597"/>
                        <a:pt x="351" y="619"/>
                        <a:pt x="331" y="619"/>
                      </a:cubicBezTo>
                      <a:cubicBezTo>
                        <a:pt x="324" y="619"/>
                        <a:pt x="314" y="614"/>
                        <a:pt x="311" y="614"/>
                      </a:cubicBezTo>
                      <a:cubicBezTo>
                        <a:pt x="305" y="614"/>
                        <a:pt x="299" y="609"/>
                        <a:pt x="293" y="609"/>
                      </a:cubicBezTo>
                      <a:cubicBezTo>
                        <a:pt x="291" y="609"/>
                        <a:pt x="289" y="610"/>
                        <a:pt x="289" y="611"/>
                      </a:cubicBezTo>
                      <a:cubicBezTo>
                        <a:pt x="289" y="615"/>
                        <a:pt x="296" y="617"/>
                        <a:pt x="297" y="619"/>
                      </a:cubicBezTo>
                      <a:cubicBezTo>
                        <a:pt x="300" y="622"/>
                        <a:pt x="300" y="627"/>
                        <a:pt x="302" y="632"/>
                      </a:cubicBezTo>
                      <a:cubicBezTo>
                        <a:pt x="304" y="637"/>
                        <a:pt x="311" y="637"/>
                        <a:pt x="311" y="642"/>
                      </a:cubicBezTo>
                      <a:cubicBezTo>
                        <a:pt x="311" y="647"/>
                        <a:pt x="311" y="650"/>
                        <a:pt x="308" y="654"/>
                      </a:cubicBezTo>
                      <a:cubicBezTo>
                        <a:pt x="304" y="660"/>
                        <a:pt x="301" y="663"/>
                        <a:pt x="297" y="667"/>
                      </a:cubicBezTo>
                      <a:cubicBezTo>
                        <a:pt x="289" y="675"/>
                        <a:pt x="280" y="673"/>
                        <a:pt x="270" y="676"/>
                      </a:cubicBezTo>
                      <a:cubicBezTo>
                        <a:pt x="263" y="678"/>
                        <a:pt x="248" y="673"/>
                        <a:pt x="244" y="677"/>
                      </a:cubicBezTo>
                      <a:cubicBezTo>
                        <a:pt x="238" y="683"/>
                        <a:pt x="243" y="696"/>
                        <a:pt x="240" y="703"/>
                      </a:cubicBezTo>
                      <a:cubicBezTo>
                        <a:pt x="240" y="702"/>
                        <a:pt x="240" y="702"/>
                        <a:pt x="240" y="702"/>
                      </a:cubicBezTo>
                      <a:cubicBezTo>
                        <a:pt x="240" y="703"/>
                        <a:pt x="240" y="706"/>
                        <a:pt x="240" y="707"/>
                      </a:cubicBezTo>
                      <a:cubicBezTo>
                        <a:pt x="240" y="709"/>
                        <a:pt x="233" y="712"/>
                        <a:pt x="229" y="712"/>
                      </a:cubicBezTo>
                      <a:cubicBezTo>
                        <a:pt x="220" y="712"/>
                        <a:pt x="218" y="706"/>
                        <a:pt x="210" y="706"/>
                      </a:cubicBezTo>
                      <a:cubicBezTo>
                        <a:pt x="207" y="706"/>
                        <a:pt x="205" y="709"/>
                        <a:pt x="205" y="711"/>
                      </a:cubicBezTo>
                      <a:cubicBezTo>
                        <a:pt x="205" y="717"/>
                        <a:pt x="211" y="729"/>
                        <a:pt x="214" y="729"/>
                      </a:cubicBezTo>
                      <a:cubicBezTo>
                        <a:pt x="217" y="729"/>
                        <a:pt x="219" y="726"/>
                        <a:pt x="221" y="726"/>
                      </a:cubicBezTo>
                      <a:cubicBezTo>
                        <a:pt x="222" y="728"/>
                        <a:pt x="225" y="728"/>
                        <a:pt x="225" y="730"/>
                      </a:cubicBezTo>
                      <a:cubicBezTo>
                        <a:pt x="225" y="733"/>
                        <a:pt x="221" y="736"/>
                        <a:pt x="220" y="736"/>
                      </a:cubicBezTo>
                      <a:cubicBezTo>
                        <a:pt x="215" y="736"/>
                        <a:pt x="213" y="732"/>
                        <a:pt x="209" y="732"/>
                      </a:cubicBezTo>
                      <a:cubicBezTo>
                        <a:pt x="209" y="737"/>
                        <a:pt x="211" y="738"/>
                        <a:pt x="214" y="739"/>
                      </a:cubicBezTo>
                      <a:cubicBezTo>
                        <a:pt x="206" y="747"/>
                        <a:pt x="206" y="755"/>
                        <a:pt x="203" y="766"/>
                      </a:cubicBezTo>
                      <a:cubicBezTo>
                        <a:pt x="202" y="770"/>
                        <a:pt x="194" y="771"/>
                        <a:pt x="191" y="771"/>
                      </a:cubicBezTo>
                      <a:cubicBezTo>
                        <a:pt x="184" y="773"/>
                        <a:pt x="178" y="779"/>
                        <a:pt x="178" y="787"/>
                      </a:cubicBezTo>
                      <a:cubicBezTo>
                        <a:pt x="178" y="804"/>
                        <a:pt x="198" y="798"/>
                        <a:pt x="198" y="811"/>
                      </a:cubicBezTo>
                      <a:cubicBezTo>
                        <a:pt x="198" y="824"/>
                        <a:pt x="187" y="825"/>
                        <a:pt x="181" y="831"/>
                      </a:cubicBezTo>
                      <a:cubicBezTo>
                        <a:pt x="177" y="835"/>
                        <a:pt x="178" y="841"/>
                        <a:pt x="176" y="846"/>
                      </a:cubicBezTo>
                      <a:cubicBezTo>
                        <a:pt x="173" y="852"/>
                        <a:pt x="166" y="850"/>
                        <a:pt x="162" y="854"/>
                      </a:cubicBezTo>
                      <a:cubicBezTo>
                        <a:pt x="156" y="859"/>
                        <a:pt x="154" y="865"/>
                        <a:pt x="154" y="874"/>
                      </a:cubicBezTo>
                      <a:cubicBezTo>
                        <a:pt x="154" y="878"/>
                        <a:pt x="158" y="883"/>
                        <a:pt x="161" y="884"/>
                      </a:cubicBezTo>
                      <a:cubicBezTo>
                        <a:pt x="169" y="888"/>
                        <a:pt x="168" y="908"/>
                        <a:pt x="174" y="914"/>
                      </a:cubicBezTo>
                      <a:cubicBezTo>
                        <a:pt x="184" y="924"/>
                        <a:pt x="196" y="928"/>
                        <a:pt x="207" y="934"/>
                      </a:cubicBezTo>
                      <a:cubicBezTo>
                        <a:pt x="206" y="936"/>
                        <a:pt x="203" y="935"/>
                        <a:pt x="200" y="935"/>
                      </a:cubicBezTo>
                      <a:cubicBezTo>
                        <a:pt x="194" y="935"/>
                        <a:pt x="183" y="943"/>
                        <a:pt x="179" y="943"/>
                      </a:cubicBezTo>
                      <a:cubicBezTo>
                        <a:pt x="176" y="943"/>
                        <a:pt x="176" y="943"/>
                        <a:pt x="174" y="943"/>
                      </a:cubicBezTo>
                      <a:cubicBezTo>
                        <a:pt x="173" y="943"/>
                        <a:pt x="171" y="945"/>
                        <a:pt x="169" y="945"/>
                      </a:cubicBezTo>
                      <a:cubicBezTo>
                        <a:pt x="165" y="945"/>
                        <a:pt x="162" y="945"/>
                        <a:pt x="157" y="945"/>
                      </a:cubicBezTo>
                      <a:cubicBezTo>
                        <a:pt x="147" y="945"/>
                        <a:pt x="151" y="933"/>
                        <a:pt x="143" y="931"/>
                      </a:cubicBezTo>
                      <a:cubicBezTo>
                        <a:pt x="137" y="929"/>
                        <a:pt x="127" y="929"/>
                        <a:pt x="127" y="921"/>
                      </a:cubicBezTo>
                      <a:cubicBezTo>
                        <a:pt x="124" y="921"/>
                        <a:pt x="122" y="921"/>
                        <a:pt x="119" y="921"/>
                      </a:cubicBezTo>
                      <a:cubicBezTo>
                        <a:pt x="115" y="921"/>
                        <a:pt x="114" y="917"/>
                        <a:pt x="114" y="915"/>
                      </a:cubicBezTo>
                      <a:cubicBezTo>
                        <a:pt x="102" y="915"/>
                        <a:pt x="98" y="909"/>
                        <a:pt x="92" y="903"/>
                      </a:cubicBezTo>
                      <a:cubicBezTo>
                        <a:pt x="91" y="902"/>
                        <a:pt x="88" y="900"/>
                        <a:pt x="88" y="899"/>
                      </a:cubicBezTo>
                      <a:cubicBezTo>
                        <a:pt x="88" y="895"/>
                        <a:pt x="96" y="895"/>
                        <a:pt x="97" y="891"/>
                      </a:cubicBezTo>
                      <a:cubicBezTo>
                        <a:pt x="95" y="891"/>
                        <a:pt x="94" y="890"/>
                        <a:pt x="93" y="889"/>
                      </a:cubicBezTo>
                      <a:cubicBezTo>
                        <a:pt x="94" y="887"/>
                        <a:pt x="96" y="884"/>
                        <a:pt x="96" y="882"/>
                      </a:cubicBezTo>
                      <a:cubicBezTo>
                        <a:pt x="96" y="871"/>
                        <a:pt x="84" y="873"/>
                        <a:pt x="84" y="863"/>
                      </a:cubicBezTo>
                      <a:cubicBezTo>
                        <a:pt x="84" y="860"/>
                        <a:pt x="84" y="859"/>
                        <a:pt x="84" y="857"/>
                      </a:cubicBezTo>
                      <a:cubicBezTo>
                        <a:pt x="84" y="848"/>
                        <a:pt x="78" y="832"/>
                        <a:pt x="78" y="825"/>
                      </a:cubicBezTo>
                      <a:cubicBezTo>
                        <a:pt x="78" y="817"/>
                        <a:pt x="88" y="814"/>
                        <a:pt x="88" y="807"/>
                      </a:cubicBezTo>
                      <a:cubicBezTo>
                        <a:pt x="88" y="803"/>
                        <a:pt x="83" y="796"/>
                        <a:pt x="82" y="791"/>
                      </a:cubicBezTo>
                      <a:cubicBezTo>
                        <a:pt x="82" y="787"/>
                        <a:pt x="82" y="787"/>
                        <a:pt x="82" y="787"/>
                      </a:cubicBezTo>
                      <a:cubicBezTo>
                        <a:pt x="82" y="787"/>
                        <a:pt x="82" y="787"/>
                        <a:pt x="82" y="787"/>
                      </a:cubicBezTo>
                      <a:cubicBezTo>
                        <a:pt x="82" y="784"/>
                        <a:pt x="84" y="782"/>
                        <a:pt x="86" y="782"/>
                      </a:cubicBezTo>
                      <a:cubicBezTo>
                        <a:pt x="94" y="782"/>
                        <a:pt x="91" y="790"/>
                        <a:pt x="98" y="790"/>
                      </a:cubicBezTo>
                      <a:cubicBezTo>
                        <a:pt x="112" y="725"/>
                        <a:pt x="112" y="725"/>
                        <a:pt x="112" y="725"/>
                      </a:cubicBezTo>
                      <a:cubicBezTo>
                        <a:pt x="112" y="718"/>
                        <a:pt x="112" y="718"/>
                        <a:pt x="112" y="718"/>
                      </a:cubicBezTo>
                      <a:cubicBezTo>
                        <a:pt x="111" y="718"/>
                        <a:pt x="109" y="717"/>
                        <a:pt x="108" y="718"/>
                      </a:cubicBezTo>
                      <a:cubicBezTo>
                        <a:pt x="105" y="719"/>
                        <a:pt x="105" y="723"/>
                        <a:pt x="102" y="723"/>
                      </a:cubicBezTo>
                      <a:cubicBezTo>
                        <a:pt x="98" y="723"/>
                        <a:pt x="95" y="713"/>
                        <a:pt x="95" y="708"/>
                      </a:cubicBezTo>
                      <a:cubicBezTo>
                        <a:pt x="95" y="699"/>
                        <a:pt x="98" y="696"/>
                        <a:pt x="100" y="688"/>
                      </a:cubicBezTo>
                      <a:cubicBezTo>
                        <a:pt x="103" y="688"/>
                        <a:pt x="104" y="687"/>
                        <a:pt x="104" y="685"/>
                      </a:cubicBezTo>
                      <a:cubicBezTo>
                        <a:pt x="104" y="683"/>
                        <a:pt x="102" y="680"/>
                        <a:pt x="102" y="680"/>
                      </a:cubicBezTo>
                      <a:cubicBezTo>
                        <a:pt x="100" y="680"/>
                        <a:pt x="99" y="668"/>
                        <a:pt x="99" y="665"/>
                      </a:cubicBezTo>
                      <a:cubicBezTo>
                        <a:pt x="99" y="655"/>
                        <a:pt x="106" y="645"/>
                        <a:pt x="109" y="639"/>
                      </a:cubicBezTo>
                      <a:cubicBezTo>
                        <a:pt x="111" y="635"/>
                        <a:pt x="112" y="629"/>
                        <a:pt x="114" y="626"/>
                      </a:cubicBezTo>
                      <a:cubicBezTo>
                        <a:pt x="116" y="624"/>
                        <a:pt x="118" y="625"/>
                        <a:pt x="118" y="623"/>
                      </a:cubicBezTo>
                      <a:cubicBezTo>
                        <a:pt x="121" y="613"/>
                        <a:pt x="121" y="605"/>
                        <a:pt x="124" y="595"/>
                      </a:cubicBezTo>
                      <a:cubicBezTo>
                        <a:pt x="124" y="562"/>
                        <a:pt x="124" y="562"/>
                        <a:pt x="124" y="562"/>
                      </a:cubicBezTo>
                      <a:cubicBezTo>
                        <a:pt x="121" y="554"/>
                        <a:pt x="126" y="548"/>
                        <a:pt x="126" y="541"/>
                      </a:cubicBezTo>
                      <a:cubicBezTo>
                        <a:pt x="126" y="524"/>
                        <a:pt x="136" y="513"/>
                        <a:pt x="136" y="498"/>
                      </a:cubicBezTo>
                      <a:cubicBezTo>
                        <a:pt x="136" y="497"/>
                        <a:pt x="136" y="495"/>
                        <a:pt x="136" y="494"/>
                      </a:cubicBezTo>
                      <a:cubicBezTo>
                        <a:pt x="136" y="491"/>
                        <a:pt x="138" y="483"/>
                        <a:pt x="139" y="478"/>
                      </a:cubicBezTo>
                      <a:cubicBezTo>
                        <a:pt x="139" y="465"/>
                        <a:pt x="139" y="465"/>
                        <a:pt x="139" y="459"/>
                      </a:cubicBezTo>
                      <a:cubicBezTo>
                        <a:pt x="139" y="453"/>
                        <a:pt x="143" y="441"/>
                        <a:pt x="143" y="434"/>
                      </a:cubicBezTo>
                      <a:cubicBezTo>
                        <a:pt x="143" y="429"/>
                        <a:pt x="141" y="403"/>
                        <a:pt x="140" y="399"/>
                      </a:cubicBezTo>
                      <a:cubicBezTo>
                        <a:pt x="136" y="388"/>
                        <a:pt x="128" y="381"/>
                        <a:pt x="121" y="377"/>
                      </a:cubicBezTo>
                      <a:cubicBezTo>
                        <a:pt x="114" y="374"/>
                        <a:pt x="109" y="375"/>
                        <a:pt x="104" y="370"/>
                      </a:cubicBezTo>
                      <a:cubicBezTo>
                        <a:pt x="99" y="365"/>
                        <a:pt x="96" y="363"/>
                        <a:pt x="90" y="362"/>
                      </a:cubicBezTo>
                      <a:cubicBezTo>
                        <a:pt x="78" y="358"/>
                        <a:pt x="72" y="351"/>
                        <a:pt x="64" y="343"/>
                      </a:cubicBezTo>
                      <a:cubicBezTo>
                        <a:pt x="60" y="340"/>
                        <a:pt x="62" y="335"/>
                        <a:pt x="62" y="330"/>
                      </a:cubicBezTo>
                      <a:cubicBezTo>
                        <a:pt x="62" y="323"/>
                        <a:pt x="55" y="319"/>
                        <a:pt x="53" y="313"/>
                      </a:cubicBezTo>
                      <a:cubicBezTo>
                        <a:pt x="50" y="302"/>
                        <a:pt x="41" y="294"/>
                        <a:pt x="38" y="285"/>
                      </a:cubicBezTo>
                      <a:cubicBezTo>
                        <a:pt x="35" y="275"/>
                        <a:pt x="32" y="269"/>
                        <a:pt x="28" y="261"/>
                      </a:cubicBezTo>
                      <a:cubicBezTo>
                        <a:pt x="27" y="258"/>
                        <a:pt x="24" y="259"/>
                        <a:pt x="23" y="257"/>
                      </a:cubicBezTo>
                      <a:cubicBezTo>
                        <a:pt x="20" y="254"/>
                        <a:pt x="19" y="248"/>
                        <a:pt x="17" y="245"/>
                      </a:cubicBezTo>
                      <a:cubicBezTo>
                        <a:pt x="16" y="242"/>
                        <a:pt x="12" y="243"/>
                        <a:pt x="11" y="242"/>
                      </a:cubicBezTo>
                      <a:cubicBezTo>
                        <a:pt x="6" y="237"/>
                        <a:pt x="0" y="228"/>
                        <a:pt x="0" y="220"/>
                      </a:cubicBezTo>
                      <a:cubicBezTo>
                        <a:pt x="0" y="215"/>
                        <a:pt x="3" y="209"/>
                        <a:pt x="5" y="207"/>
                      </a:cubicBezTo>
                      <a:cubicBezTo>
                        <a:pt x="8" y="200"/>
                        <a:pt x="16" y="198"/>
                        <a:pt x="18" y="191"/>
                      </a:cubicBezTo>
                      <a:cubicBezTo>
                        <a:pt x="14" y="189"/>
                        <a:pt x="15" y="191"/>
                        <a:pt x="12" y="191"/>
                      </a:cubicBezTo>
                      <a:cubicBezTo>
                        <a:pt x="5" y="191"/>
                        <a:pt x="5" y="182"/>
                        <a:pt x="5" y="176"/>
                      </a:cubicBezTo>
                      <a:cubicBezTo>
                        <a:pt x="5" y="166"/>
                        <a:pt x="16" y="168"/>
                        <a:pt x="14" y="148"/>
                      </a:cubicBezTo>
                      <a:cubicBezTo>
                        <a:pt x="26" y="148"/>
                        <a:pt x="29" y="136"/>
                        <a:pt x="32" y="129"/>
                      </a:cubicBezTo>
                      <a:cubicBezTo>
                        <a:pt x="37" y="119"/>
                        <a:pt x="49" y="123"/>
                        <a:pt x="51" y="111"/>
                      </a:cubicBezTo>
                      <a:cubicBezTo>
                        <a:pt x="49" y="110"/>
                        <a:pt x="47" y="107"/>
                        <a:pt x="47" y="106"/>
                      </a:cubicBezTo>
                      <a:cubicBezTo>
                        <a:pt x="49" y="103"/>
                        <a:pt x="49" y="103"/>
                        <a:pt x="49" y="10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</p:grpSp>
          <p:grpSp>
            <p:nvGrpSpPr>
              <p:cNvPr id="44" name="iṣľíḑe"/>
              <p:cNvGrpSpPr/>
              <p:nvPr/>
            </p:nvGrpSpPr>
            <p:grpSpPr>
              <a:xfrm>
                <a:off x="538820" y="1131561"/>
                <a:ext cx="2523073" cy="1757739"/>
                <a:chOff x="1585913" y="960438"/>
                <a:chExt cx="2590800" cy="1804987"/>
              </a:xfrm>
              <a:grpFill/>
            </p:grpSpPr>
            <p:sp>
              <p:nvSpPr>
                <p:cNvPr id="148" name="isľiďe"/>
                <p:cNvSpPr>
                  <a:spLocks/>
                </p:cNvSpPr>
                <p:nvPr/>
              </p:nvSpPr>
              <p:spPr bwMode="auto">
                <a:xfrm>
                  <a:off x="3359150" y="2703513"/>
                  <a:ext cx="12700" cy="14288"/>
                </a:xfrm>
                <a:custGeom>
                  <a:avLst/>
                  <a:gdLst/>
                  <a:ahLst/>
                  <a:cxnLst>
                    <a:cxn ang="0">
                      <a:pos x="9" y="4"/>
                    </a:cxn>
                    <a:cxn ang="0">
                      <a:pos x="9" y="0"/>
                    </a:cxn>
                    <a:cxn ang="0">
                      <a:pos x="5" y="0"/>
                    </a:cxn>
                    <a:cxn ang="0">
                      <a:pos x="0" y="9"/>
                    </a:cxn>
                    <a:cxn ang="0">
                      <a:pos x="4" y="9"/>
                    </a:cxn>
                    <a:cxn ang="0">
                      <a:pos x="9" y="4"/>
                    </a:cxn>
                  </a:cxnLst>
                  <a:rect l="0" t="0" r="r" b="b"/>
                  <a:pathLst>
                    <a:path w="9" h="11">
                      <a:moveTo>
                        <a:pt x="9" y="4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8" y="0"/>
                        <a:pt x="6" y="0"/>
                        <a:pt x="5" y="0"/>
                      </a:cubicBezTo>
                      <a:cubicBezTo>
                        <a:pt x="2" y="0"/>
                        <a:pt x="0" y="5"/>
                        <a:pt x="0" y="9"/>
                      </a:cubicBezTo>
                      <a:cubicBezTo>
                        <a:pt x="0" y="11"/>
                        <a:pt x="2" y="9"/>
                        <a:pt x="4" y="9"/>
                      </a:cubicBezTo>
                      <a:cubicBezTo>
                        <a:pt x="6" y="9"/>
                        <a:pt x="8" y="5"/>
                        <a:pt x="9" y="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49" name="îṣ1ïḑè"/>
                <p:cNvSpPr>
                  <a:spLocks/>
                </p:cNvSpPr>
                <p:nvPr/>
              </p:nvSpPr>
              <p:spPr bwMode="auto">
                <a:xfrm>
                  <a:off x="3989388" y="1552575"/>
                  <a:ext cx="169863" cy="77788"/>
                </a:xfrm>
                <a:custGeom>
                  <a:avLst/>
                  <a:gdLst/>
                  <a:ahLst/>
                  <a:cxnLst>
                    <a:cxn ang="0">
                      <a:pos x="127" y="31"/>
                    </a:cxn>
                    <a:cxn ang="0">
                      <a:pos x="108" y="47"/>
                    </a:cxn>
                    <a:cxn ang="0">
                      <a:pos x="74" y="58"/>
                    </a:cxn>
                    <a:cxn ang="0">
                      <a:pos x="34" y="50"/>
                    </a:cxn>
                    <a:cxn ang="0">
                      <a:pos x="14" y="42"/>
                    </a:cxn>
                    <a:cxn ang="0">
                      <a:pos x="18" y="40"/>
                    </a:cxn>
                    <a:cxn ang="0">
                      <a:pos x="21" y="27"/>
                    </a:cxn>
                    <a:cxn ang="0">
                      <a:pos x="2" y="25"/>
                    </a:cxn>
                    <a:cxn ang="0">
                      <a:pos x="25" y="21"/>
                    </a:cxn>
                    <a:cxn ang="0">
                      <a:pos x="23" y="18"/>
                    </a:cxn>
                    <a:cxn ang="0">
                      <a:pos x="0" y="8"/>
                    </a:cxn>
                    <a:cxn ang="0">
                      <a:pos x="9" y="9"/>
                    </a:cxn>
                    <a:cxn ang="0">
                      <a:pos x="9" y="5"/>
                    </a:cxn>
                    <a:cxn ang="0">
                      <a:pos x="17" y="0"/>
                    </a:cxn>
                    <a:cxn ang="0">
                      <a:pos x="21" y="0"/>
                    </a:cxn>
                    <a:cxn ang="0">
                      <a:pos x="23" y="7"/>
                    </a:cxn>
                    <a:cxn ang="0">
                      <a:pos x="30" y="16"/>
                    </a:cxn>
                    <a:cxn ang="0">
                      <a:pos x="38" y="13"/>
                    </a:cxn>
                    <a:cxn ang="0">
                      <a:pos x="38" y="8"/>
                    </a:cxn>
                    <a:cxn ang="0">
                      <a:pos x="44" y="12"/>
                    </a:cxn>
                    <a:cxn ang="0">
                      <a:pos x="54" y="9"/>
                    </a:cxn>
                    <a:cxn ang="0">
                      <a:pos x="60" y="12"/>
                    </a:cxn>
                    <a:cxn ang="0">
                      <a:pos x="60" y="8"/>
                    </a:cxn>
                    <a:cxn ang="0">
                      <a:pos x="74" y="9"/>
                    </a:cxn>
                    <a:cxn ang="0">
                      <a:pos x="89" y="8"/>
                    </a:cxn>
                    <a:cxn ang="0">
                      <a:pos x="91" y="1"/>
                    </a:cxn>
                    <a:cxn ang="0">
                      <a:pos x="96" y="1"/>
                    </a:cxn>
                    <a:cxn ang="0">
                      <a:pos x="104" y="7"/>
                    </a:cxn>
                    <a:cxn ang="0">
                      <a:pos x="115" y="4"/>
                    </a:cxn>
                    <a:cxn ang="0">
                      <a:pos x="112" y="8"/>
                    </a:cxn>
                    <a:cxn ang="0">
                      <a:pos x="128" y="30"/>
                    </a:cxn>
                    <a:cxn ang="0">
                      <a:pos x="127" y="31"/>
                    </a:cxn>
                  </a:cxnLst>
                  <a:rect l="0" t="0" r="r" b="b"/>
                  <a:pathLst>
                    <a:path w="128" h="58">
                      <a:moveTo>
                        <a:pt x="127" y="31"/>
                      </a:moveTo>
                      <a:cubicBezTo>
                        <a:pt x="124" y="38"/>
                        <a:pt x="113" y="45"/>
                        <a:pt x="108" y="47"/>
                      </a:cubicBezTo>
                      <a:cubicBezTo>
                        <a:pt x="97" y="51"/>
                        <a:pt x="89" y="58"/>
                        <a:pt x="74" y="58"/>
                      </a:cubicBezTo>
                      <a:cubicBezTo>
                        <a:pt x="57" y="58"/>
                        <a:pt x="46" y="54"/>
                        <a:pt x="34" y="50"/>
                      </a:cubicBezTo>
                      <a:cubicBezTo>
                        <a:pt x="28" y="49"/>
                        <a:pt x="24" y="42"/>
                        <a:pt x="14" y="42"/>
                      </a:cubicBezTo>
                      <a:cubicBezTo>
                        <a:pt x="16" y="41"/>
                        <a:pt x="17" y="40"/>
                        <a:pt x="18" y="40"/>
                      </a:cubicBezTo>
                      <a:cubicBezTo>
                        <a:pt x="18" y="34"/>
                        <a:pt x="20" y="32"/>
                        <a:pt x="21" y="27"/>
                      </a:cubicBezTo>
                      <a:cubicBezTo>
                        <a:pt x="14" y="25"/>
                        <a:pt x="6" y="30"/>
                        <a:pt x="2" y="25"/>
                      </a:cubicBezTo>
                      <a:cubicBezTo>
                        <a:pt x="8" y="25"/>
                        <a:pt x="20" y="23"/>
                        <a:pt x="25" y="21"/>
                      </a:cubicBezTo>
                      <a:cubicBezTo>
                        <a:pt x="23" y="20"/>
                        <a:pt x="23" y="19"/>
                        <a:pt x="23" y="18"/>
                      </a:cubicBezTo>
                      <a:cubicBezTo>
                        <a:pt x="18" y="18"/>
                        <a:pt x="1" y="13"/>
                        <a:pt x="0" y="8"/>
                      </a:cubicBezTo>
                      <a:cubicBezTo>
                        <a:pt x="4" y="7"/>
                        <a:pt x="7" y="8"/>
                        <a:pt x="9" y="9"/>
                      </a:cubicBezTo>
                      <a:cubicBezTo>
                        <a:pt x="9" y="8"/>
                        <a:pt x="9" y="7"/>
                        <a:pt x="9" y="5"/>
                      </a:cubicBezTo>
                      <a:cubicBezTo>
                        <a:pt x="13" y="5"/>
                        <a:pt x="14" y="0"/>
                        <a:pt x="17" y="0"/>
                      </a:cubicBezTo>
                      <a:cubicBezTo>
                        <a:pt x="18" y="0"/>
                        <a:pt x="19" y="0"/>
                        <a:pt x="21" y="0"/>
                      </a:cubicBezTo>
                      <a:cubicBezTo>
                        <a:pt x="21" y="3"/>
                        <a:pt x="23" y="4"/>
                        <a:pt x="23" y="7"/>
                      </a:cubicBezTo>
                      <a:cubicBezTo>
                        <a:pt x="23" y="10"/>
                        <a:pt x="27" y="16"/>
                        <a:pt x="30" y="16"/>
                      </a:cubicBezTo>
                      <a:cubicBezTo>
                        <a:pt x="33" y="16"/>
                        <a:pt x="36" y="14"/>
                        <a:pt x="38" y="13"/>
                      </a:cubicBezTo>
                      <a:cubicBezTo>
                        <a:pt x="37" y="10"/>
                        <a:pt x="37" y="9"/>
                        <a:pt x="38" y="8"/>
                      </a:cubicBezTo>
                      <a:cubicBezTo>
                        <a:pt x="40" y="9"/>
                        <a:pt x="41" y="12"/>
                        <a:pt x="44" y="12"/>
                      </a:cubicBezTo>
                      <a:cubicBezTo>
                        <a:pt x="54" y="9"/>
                        <a:pt x="54" y="9"/>
                        <a:pt x="54" y="9"/>
                      </a:cubicBezTo>
                      <a:cubicBezTo>
                        <a:pt x="58" y="10"/>
                        <a:pt x="59" y="11"/>
                        <a:pt x="60" y="12"/>
                      </a:cubicBezTo>
                      <a:cubicBezTo>
                        <a:pt x="60" y="11"/>
                        <a:pt x="60" y="9"/>
                        <a:pt x="60" y="8"/>
                      </a:cubicBezTo>
                      <a:cubicBezTo>
                        <a:pt x="67" y="8"/>
                        <a:pt x="70" y="9"/>
                        <a:pt x="74" y="9"/>
                      </a:cubicBezTo>
                      <a:cubicBezTo>
                        <a:pt x="80" y="9"/>
                        <a:pt x="85" y="4"/>
                        <a:pt x="89" y="8"/>
                      </a:cubicBezTo>
                      <a:cubicBezTo>
                        <a:pt x="89" y="4"/>
                        <a:pt x="90" y="3"/>
                        <a:pt x="91" y="1"/>
                      </a:cubicBezTo>
                      <a:cubicBezTo>
                        <a:pt x="94" y="2"/>
                        <a:pt x="94" y="2"/>
                        <a:pt x="96" y="1"/>
                      </a:cubicBezTo>
                      <a:cubicBezTo>
                        <a:pt x="96" y="6"/>
                        <a:pt x="100" y="7"/>
                        <a:pt x="104" y="7"/>
                      </a:cubicBezTo>
                      <a:cubicBezTo>
                        <a:pt x="108" y="7"/>
                        <a:pt x="111" y="4"/>
                        <a:pt x="115" y="4"/>
                      </a:cubicBezTo>
                      <a:cubicBezTo>
                        <a:pt x="113" y="5"/>
                        <a:pt x="112" y="7"/>
                        <a:pt x="112" y="8"/>
                      </a:cubicBezTo>
                      <a:cubicBezTo>
                        <a:pt x="112" y="21"/>
                        <a:pt x="128" y="18"/>
                        <a:pt x="128" y="30"/>
                      </a:cubicBezTo>
                      <a:lnTo>
                        <a:pt x="127" y="3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50" name="íşľîḑé"/>
                <p:cNvSpPr>
                  <a:spLocks/>
                </p:cNvSpPr>
                <p:nvPr/>
              </p:nvSpPr>
              <p:spPr bwMode="auto">
                <a:xfrm>
                  <a:off x="2971800" y="2487613"/>
                  <a:ext cx="174625" cy="60325"/>
                </a:xfrm>
                <a:custGeom>
                  <a:avLst/>
                  <a:gdLst/>
                  <a:ahLst/>
                  <a:cxnLst>
                    <a:cxn ang="0">
                      <a:pos x="131" y="40"/>
                    </a:cxn>
                    <a:cxn ang="0">
                      <a:pos x="114" y="45"/>
                    </a:cxn>
                    <a:cxn ang="0">
                      <a:pos x="88" y="42"/>
                    </a:cxn>
                    <a:cxn ang="0">
                      <a:pos x="88" y="39"/>
                    </a:cxn>
                    <a:cxn ang="0">
                      <a:pos x="93" y="35"/>
                    </a:cxn>
                    <a:cxn ang="0">
                      <a:pos x="78" y="26"/>
                    </a:cxn>
                    <a:cxn ang="0">
                      <a:pos x="73" y="22"/>
                    </a:cxn>
                    <a:cxn ang="0">
                      <a:pos x="64" y="22"/>
                    </a:cxn>
                    <a:cxn ang="0">
                      <a:pos x="48" y="15"/>
                    </a:cxn>
                    <a:cxn ang="0">
                      <a:pos x="35" y="15"/>
                    </a:cxn>
                    <a:cxn ang="0">
                      <a:pos x="34" y="10"/>
                    </a:cxn>
                    <a:cxn ang="0">
                      <a:pos x="28" y="9"/>
                    </a:cxn>
                    <a:cxn ang="0">
                      <a:pos x="4" y="20"/>
                    </a:cxn>
                    <a:cxn ang="0">
                      <a:pos x="0" y="20"/>
                    </a:cxn>
                    <a:cxn ang="0">
                      <a:pos x="36" y="0"/>
                    </a:cxn>
                    <a:cxn ang="0">
                      <a:pos x="79" y="11"/>
                    </a:cxn>
                    <a:cxn ang="0">
                      <a:pos x="86" y="17"/>
                    </a:cxn>
                    <a:cxn ang="0">
                      <a:pos x="114" y="28"/>
                    </a:cxn>
                    <a:cxn ang="0">
                      <a:pos x="114" y="31"/>
                    </a:cxn>
                    <a:cxn ang="0">
                      <a:pos x="120" y="31"/>
                    </a:cxn>
                    <a:cxn ang="0">
                      <a:pos x="131" y="40"/>
                    </a:cxn>
                  </a:cxnLst>
                  <a:rect l="0" t="0" r="r" b="b"/>
                  <a:pathLst>
                    <a:path w="131" h="45">
                      <a:moveTo>
                        <a:pt x="131" y="40"/>
                      </a:moveTo>
                      <a:cubicBezTo>
                        <a:pt x="127" y="45"/>
                        <a:pt x="119" y="45"/>
                        <a:pt x="114" y="45"/>
                      </a:cubicBezTo>
                      <a:cubicBezTo>
                        <a:pt x="104" y="45"/>
                        <a:pt x="97" y="42"/>
                        <a:pt x="88" y="42"/>
                      </a:cubicBezTo>
                      <a:cubicBezTo>
                        <a:pt x="88" y="41"/>
                        <a:pt x="88" y="40"/>
                        <a:pt x="88" y="39"/>
                      </a:cubicBezTo>
                      <a:cubicBezTo>
                        <a:pt x="90" y="39"/>
                        <a:pt x="92" y="38"/>
                        <a:pt x="93" y="35"/>
                      </a:cubicBezTo>
                      <a:cubicBezTo>
                        <a:pt x="86" y="32"/>
                        <a:pt x="79" y="33"/>
                        <a:pt x="78" y="26"/>
                      </a:cubicBezTo>
                      <a:cubicBezTo>
                        <a:pt x="74" y="26"/>
                        <a:pt x="75" y="23"/>
                        <a:pt x="73" y="22"/>
                      </a:cubicBezTo>
                      <a:cubicBezTo>
                        <a:pt x="69" y="20"/>
                        <a:pt x="67" y="22"/>
                        <a:pt x="64" y="22"/>
                      </a:cubicBezTo>
                      <a:cubicBezTo>
                        <a:pt x="57" y="22"/>
                        <a:pt x="54" y="15"/>
                        <a:pt x="48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3" y="13"/>
                        <a:pt x="33" y="12"/>
                        <a:pt x="34" y="10"/>
                      </a:cubicBezTo>
                      <a:cubicBezTo>
                        <a:pt x="33" y="9"/>
                        <a:pt x="30" y="9"/>
                        <a:pt x="28" y="9"/>
                      </a:cubicBezTo>
                      <a:cubicBezTo>
                        <a:pt x="20" y="9"/>
                        <a:pt x="8" y="15"/>
                        <a:pt x="4" y="20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7" y="8"/>
                        <a:pt x="16" y="0"/>
                        <a:pt x="36" y="0"/>
                      </a:cubicBezTo>
                      <a:cubicBezTo>
                        <a:pt x="55" y="0"/>
                        <a:pt x="64" y="11"/>
                        <a:pt x="79" y="11"/>
                      </a:cubicBezTo>
                      <a:cubicBezTo>
                        <a:pt x="82" y="11"/>
                        <a:pt x="86" y="16"/>
                        <a:pt x="86" y="17"/>
                      </a:cubicBezTo>
                      <a:cubicBezTo>
                        <a:pt x="93" y="23"/>
                        <a:pt x="104" y="28"/>
                        <a:pt x="114" y="28"/>
                      </a:cubicBezTo>
                      <a:cubicBezTo>
                        <a:pt x="114" y="28"/>
                        <a:pt x="113" y="30"/>
                        <a:pt x="114" y="31"/>
                      </a:cubicBezTo>
                      <a:cubicBezTo>
                        <a:pt x="120" y="31"/>
                        <a:pt x="120" y="31"/>
                        <a:pt x="120" y="31"/>
                      </a:cubicBezTo>
                      <a:cubicBezTo>
                        <a:pt x="125" y="32"/>
                        <a:pt x="127" y="39"/>
                        <a:pt x="131" y="4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51" name="íṩḷíḍê"/>
                <p:cNvSpPr>
                  <a:spLocks/>
                </p:cNvSpPr>
                <p:nvPr/>
              </p:nvSpPr>
              <p:spPr bwMode="auto">
                <a:xfrm>
                  <a:off x="2995613" y="2509838"/>
                  <a:ext cx="9525" cy="11113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6" y="7"/>
                    </a:cxn>
                    <a:cxn ang="0">
                      <a:pos x="0" y="7"/>
                    </a:cxn>
                    <a:cxn ang="0">
                      <a:pos x="4" y="3"/>
                    </a:cxn>
                    <a:cxn ang="0">
                      <a:pos x="4" y="0"/>
                    </a:cxn>
                    <a:cxn ang="0">
                      <a:pos x="5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7" h="8">
                      <a:moveTo>
                        <a:pt x="6" y="0"/>
                      </a:moveTo>
                      <a:cubicBezTo>
                        <a:pt x="6" y="3"/>
                        <a:pt x="7" y="5"/>
                        <a:pt x="6" y="7"/>
                      </a:cubicBezTo>
                      <a:cubicBezTo>
                        <a:pt x="5" y="7"/>
                        <a:pt x="0" y="8"/>
                        <a:pt x="0" y="7"/>
                      </a:cubicBezTo>
                      <a:cubicBezTo>
                        <a:pt x="0" y="4"/>
                        <a:pt x="2" y="3"/>
                        <a:pt x="4" y="3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52" name="íṧ1íďê"/>
                <p:cNvSpPr>
                  <a:spLocks/>
                </p:cNvSpPr>
                <p:nvPr/>
              </p:nvSpPr>
              <p:spPr bwMode="auto">
                <a:xfrm>
                  <a:off x="3082925" y="2568575"/>
                  <a:ext cx="28575" cy="14288"/>
                </a:xfrm>
                <a:custGeom>
                  <a:avLst/>
                  <a:gdLst/>
                  <a:ahLst/>
                  <a:cxnLst>
                    <a:cxn ang="0">
                      <a:pos x="18" y="3"/>
                    </a:cxn>
                    <a:cxn ang="0">
                      <a:pos x="22" y="7"/>
                    </a:cxn>
                    <a:cxn ang="0">
                      <a:pos x="7" y="10"/>
                    </a:cxn>
                    <a:cxn ang="0">
                      <a:pos x="0" y="3"/>
                    </a:cxn>
                    <a:cxn ang="0">
                      <a:pos x="5" y="0"/>
                    </a:cxn>
                    <a:cxn ang="0">
                      <a:pos x="19" y="4"/>
                    </a:cxn>
                    <a:cxn ang="0">
                      <a:pos x="18" y="3"/>
                    </a:cxn>
                  </a:cxnLst>
                  <a:rect l="0" t="0" r="r" b="b"/>
                  <a:pathLst>
                    <a:path w="22" h="10">
                      <a:moveTo>
                        <a:pt x="18" y="3"/>
                      </a:moveTo>
                      <a:cubicBezTo>
                        <a:pt x="21" y="4"/>
                        <a:pt x="22" y="5"/>
                        <a:pt x="22" y="7"/>
                      </a:cubicBezTo>
                      <a:cubicBezTo>
                        <a:pt x="17" y="8"/>
                        <a:pt x="13" y="10"/>
                        <a:pt x="7" y="10"/>
                      </a:cubicBezTo>
                      <a:cubicBezTo>
                        <a:pt x="4" y="10"/>
                        <a:pt x="0" y="7"/>
                        <a:pt x="0" y="3"/>
                      </a:cubicBezTo>
                      <a:cubicBezTo>
                        <a:pt x="0" y="1"/>
                        <a:pt x="3" y="0"/>
                        <a:pt x="5" y="0"/>
                      </a:cubicBezTo>
                      <a:cubicBezTo>
                        <a:pt x="10" y="0"/>
                        <a:pt x="16" y="3"/>
                        <a:pt x="19" y="4"/>
                      </a:cubicBezTo>
                      <a:lnTo>
                        <a:pt x="18" y="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53" name="ïṡḷïḑe"/>
                <p:cNvSpPr>
                  <a:spLocks/>
                </p:cNvSpPr>
                <p:nvPr/>
              </p:nvSpPr>
              <p:spPr bwMode="auto">
                <a:xfrm>
                  <a:off x="3267075" y="2568575"/>
                  <a:ext cx="23813" cy="9525"/>
                </a:xfrm>
                <a:custGeom>
                  <a:avLst/>
                  <a:gdLst/>
                  <a:ahLst/>
                  <a:cxnLst>
                    <a:cxn ang="0">
                      <a:pos x="18" y="4"/>
                    </a:cxn>
                    <a:cxn ang="0">
                      <a:pos x="11" y="7"/>
                    </a:cxn>
                    <a:cxn ang="0">
                      <a:pos x="0" y="2"/>
                    </a:cxn>
                    <a:cxn ang="0">
                      <a:pos x="5" y="0"/>
                    </a:cxn>
                    <a:cxn ang="0">
                      <a:pos x="18" y="4"/>
                    </a:cxn>
                  </a:cxnLst>
                  <a:rect l="0" t="0" r="r" b="b"/>
                  <a:pathLst>
                    <a:path w="18" h="7">
                      <a:moveTo>
                        <a:pt x="18" y="4"/>
                      </a:moveTo>
                      <a:cubicBezTo>
                        <a:pt x="17" y="7"/>
                        <a:pt x="14" y="7"/>
                        <a:pt x="11" y="7"/>
                      </a:cubicBezTo>
                      <a:cubicBezTo>
                        <a:pt x="6" y="7"/>
                        <a:pt x="0" y="7"/>
                        <a:pt x="0" y="2"/>
                      </a:cubicBezTo>
                      <a:cubicBezTo>
                        <a:pt x="0" y="0"/>
                        <a:pt x="4" y="0"/>
                        <a:pt x="5" y="0"/>
                      </a:cubicBezTo>
                      <a:cubicBezTo>
                        <a:pt x="6" y="0"/>
                        <a:pt x="17" y="2"/>
                        <a:pt x="18" y="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54" name="î$ļiḍè"/>
                <p:cNvSpPr>
                  <a:spLocks/>
                </p:cNvSpPr>
                <p:nvPr/>
              </p:nvSpPr>
              <p:spPr bwMode="auto">
                <a:xfrm>
                  <a:off x="3146425" y="2543175"/>
                  <a:ext cx="100013" cy="39688"/>
                </a:xfrm>
                <a:custGeom>
                  <a:avLst/>
                  <a:gdLst/>
                  <a:ahLst/>
                  <a:cxnLst>
                    <a:cxn ang="0">
                      <a:pos x="64" y="11"/>
                    </a:cxn>
                    <a:cxn ang="0">
                      <a:pos x="75" y="21"/>
                    </a:cxn>
                    <a:cxn ang="0">
                      <a:pos x="59" y="21"/>
                    </a:cxn>
                    <a:cxn ang="0">
                      <a:pos x="51" y="24"/>
                    </a:cxn>
                    <a:cxn ang="0">
                      <a:pos x="47" y="22"/>
                    </a:cxn>
                    <a:cxn ang="0">
                      <a:pos x="37" y="30"/>
                    </a:cxn>
                    <a:cxn ang="0">
                      <a:pos x="31" y="24"/>
                    </a:cxn>
                    <a:cxn ang="0">
                      <a:pos x="11" y="23"/>
                    </a:cxn>
                    <a:cxn ang="0">
                      <a:pos x="6" y="23"/>
                    </a:cxn>
                    <a:cxn ang="0">
                      <a:pos x="6" y="27"/>
                    </a:cxn>
                    <a:cxn ang="0">
                      <a:pos x="0" y="19"/>
                    </a:cxn>
                    <a:cxn ang="0">
                      <a:pos x="3" y="18"/>
                    </a:cxn>
                    <a:cxn ang="0">
                      <a:pos x="22" y="17"/>
                    </a:cxn>
                    <a:cxn ang="0">
                      <a:pos x="19" y="8"/>
                    </a:cxn>
                    <a:cxn ang="0">
                      <a:pos x="14" y="3"/>
                    </a:cxn>
                    <a:cxn ang="0">
                      <a:pos x="17" y="0"/>
                    </a:cxn>
                    <a:cxn ang="0">
                      <a:pos x="28" y="3"/>
                    </a:cxn>
                    <a:cxn ang="0">
                      <a:pos x="41" y="1"/>
                    </a:cxn>
                    <a:cxn ang="0">
                      <a:pos x="66" y="13"/>
                    </a:cxn>
                    <a:cxn ang="0">
                      <a:pos x="64" y="11"/>
                    </a:cxn>
                  </a:cxnLst>
                  <a:rect l="0" t="0" r="r" b="b"/>
                  <a:pathLst>
                    <a:path w="75" h="30">
                      <a:moveTo>
                        <a:pt x="64" y="11"/>
                      </a:moveTo>
                      <a:cubicBezTo>
                        <a:pt x="68" y="15"/>
                        <a:pt x="72" y="16"/>
                        <a:pt x="75" y="21"/>
                      </a:cubicBezTo>
                      <a:cubicBezTo>
                        <a:pt x="59" y="21"/>
                        <a:pt x="59" y="21"/>
                        <a:pt x="59" y="21"/>
                      </a:cubicBezTo>
                      <a:cubicBezTo>
                        <a:pt x="56" y="23"/>
                        <a:pt x="54" y="24"/>
                        <a:pt x="51" y="24"/>
                      </a:cubicBezTo>
                      <a:cubicBezTo>
                        <a:pt x="49" y="24"/>
                        <a:pt x="49" y="22"/>
                        <a:pt x="47" y="22"/>
                      </a:cubicBezTo>
                      <a:cubicBezTo>
                        <a:pt x="41" y="22"/>
                        <a:pt x="41" y="30"/>
                        <a:pt x="37" y="30"/>
                      </a:cubicBezTo>
                      <a:cubicBezTo>
                        <a:pt x="33" y="30"/>
                        <a:pt x="34" y="26"/>
                        <a:pt x="31" y="24"/>
                      </a:cubicBezTo>
                      <a:cubicBezTo>
                        <a:pt x="27" y="22"/>
                        <a:pt x="17" y="23"/>
                        <a:pt x="11" y="23"/>
                      </a:cubicBezTo>
                      <a:cubicBezTo>
                        <a:pt x="8" y="23"/>
                        <a:pt x="8" y="24"/>
                        <a:pt x="6" y="23"/>
                      </a:cubicBezTo>
                      <a:cubicBezTo>
                        <a:pt x="6" y="24"/>
                        <a:pt x="6" y="25"/>
                        <a:pt x="6" y="27"/>
                      </a:cubicBezTo>
                      <a:cubicBezTo>
                        <a:pt x="3" y="26"/>
                        <a:pt x="0" y="22"/>
                        <a:pt x="0" y="19"/>
                      </a:cubicBezTo>
                      <a:cubicBezTo>
                        <a:pt x="1" y="19"/>
                        <a:pt x="2" y="18"/>
                        <a:pt x="3" y="18"/>
                      </a:cubicBezTo>
                      <a:cubicBezTo>
                        <a:pt x="13" y="18"/>
                        <a:pt x="17" y="20"/>
                        <a:pt x="22" y="17"/>
                      </a:cubicBezTo>
                      <a:cubicBezTo>
                        <a:pt x="20" y="15"/>
                        <a:pt x="19" y="12"/>
                        <a:pt x="19" y="8"/>
                      </a:cubicBezTo>
                      <a:cubicBezTo>
                        <a:pt x="17" y="8"/>
                        <a:pt x="14" y="6"/>
                        <a:pt x="14" y="3"/>
                      </a:cubicBezTo>
                      <a:cubicBezTo>
                        <a:pt x="14" y="2"/>
                        <a:pt x="16" y="0"/>
                        <a:pt x="17" y="0"/>
                      </a:cubicBezTo>
                      <a:cubicBezTo>
                        <a:pt x="21" y="0"/>
                        <a:pt x="24" y="3"/>
                        <a:pt x="28" y="3"/>
                      </a:cubicBezTo>
                      <a:cubicBezTo>
                        <a:pt x="34" y="3"/>
                        <a:pt x="36" y="1"/>
                        <a:pt x="41" y="1"/>
                      </a:cubicBezTo>
                      <a:cubicBezTo>
                        <a:pt x="55" y="1"/>
                        <a:pt x="58" y="9"/>
                        <a:pt x="66" y="13"/>
                      </a:cubicBezTo>
                      <a:lnTo>
                        <a:pt x="64" y="1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55" name="iSļîḑé"/>
                <p:cNvSpPr>
                  <a:spLocks/>
                </p:cNvSpPr>
                <p:nvPr/>
              </p:nvSpPr>
              <p:spPr bwMode="auto">
                <a:xfrm>
                  <a:off x="3076575" y="2455863"/>
                  <a:ext cx="9525" cy="1111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7" y="6"/>
                    </a:cxn>
                    <a:cxn ang="0">
                      <a:pos x="5" y="8"/>
                    </a:cxn>
                    <a:cxn ang="0">
                      <a:pos x="0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7" h="8">
                      <a:moveTo>
                        <a:pt x="2" y="0"/>
                      </a:moveTo>
                      <a:cubicBezTo>
                        <a:pt x="6" y="0"/>
                        <a:pt x="7" y="3"/>
                        <a:pt x="7" y="6"/>
                      </a:cubicBezTo>
                      <a:cubicBezTo>
                        <a:pt x="7" y="7"/>
                        <a:pt x="6" y="8"/>
                        <a:pt x="5" y="8"/>
                      </a:cubicBezTo>
                      <a:cubicBezTo>
                        <a:pt x="0" y="8"/>
                        <a:pt x="0" y="3"/>
                        <a:pt x="0" y="0"/>
                      </a:cubicBezTo>
                      <a:cubicBezTo>
                        <a:pt x="0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56" name="îšľîḓè"/>
                <p:cNvSpPr>
                  <a:spLocks/>
                </p:cNvSpPr>
                <p:nvPr/>
              </p:nvSpPr>
              <p:spPr bwMode="auto">
                <a:xfrm>
                  <a:off x="3068638" y="2422525"/>
                  <a:ext cx="14288" cy="4763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6" y="0"/>
                    </a:cxn>
                    <a:cxn ang="0">
                      <a:pos x="11" y="3"/>
                    </a:cxn>
                    <a:cxn ang="0">
                      <a:pos x="0" y="3"/>
                    </a:cxn>
                  </a:cxnLst>
                  <a:rect l="0" t="0" r="r" b="b"/>
                  <a:pathLst>
                    <a:path w="11" h="4">
                      <a:moveTo>
                        <a:pt x="0" y="3"/>
                      </a:moveTo>
                      <a:cubicBezTo>
                        <a:pt x="1" y="2"/>
                        <a:pt x="4" y="0"/>
                        <a:pt x="6" y="0"/>
                      </a:cubicBezTo>
                      <a:cubicBezTo>
                        <a:pt x="9" y="0"/>
                        <a:pt x="10" y="2"/>
                        <a:pt x="11" y="3"/>
                      </a:cubicBezTo>
                      <a:cubicBezTo>
                        <a:pt x="7" y="4"/>
                        <a:pt x="2" y="3"/>
                        <a:pt x="0" y="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57" name="íšḷîḓe"/>
                <p:cNvSpPr>
                  <a:spLocks/>
                </p:cNvSpPr>
                <p:nvPr/>
              </p:nvSpPr>
              <p:spPr bwMode="auto">
                <a:xfrm>
                  <a:off x="3094038" y="2428875"/>
                  <a:ext cx="4763" cy="6350"/>
                </a:xfrm>
                <a:custGeom>
                  <a:avLst/>
                  <a:gdLst/>
                  <a:ahLst/>
                  <a:cxnLst>
                    <a:cxn ang="0">
                      <a:pos x="3" y="4"/>
                    </a:cxn>
                    <a:cxn ang="0">
                      <a:pos x="1" y="0"/>
                    </a:cxn>
                    <a:cxn ang="0">
                      <a:pos x="3" y="4"/>
                    </a:cxn>
                  </a:cxnLst>
                  <a:rect l="0" t="0" r="r" b="b"/>
                  <a:pathLst>
                    <a:path w="3" h="4">
                      <a:moveTo>
                        <a:pt x="3" y="4"/>
                      </a:moveTo>
                      <a:cubicBezTo>
                        <a:pt x="2" y="4"/>
                        <a:pt x="0" y="1"/>
                        <a:pt x="1" y="0"/>
                      </a:cubicBezTo>
                      <a:lnTo>
                        <a:pt x="3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58" name="iṡḷíďe"/>
                <p:cNvSpPr>
                  <a:spLocks/>
                </p:cNvSpPr>
                <p:nvPr/>
              </p:nvSpPr>
              <p:spPr bwMode="auto">
                <a:xfrm>
                  <a:off x="3154363" y="2517775"/>
                  <a:ext cx="11113" cy="7938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0" y="7"/>
                    </a:cxn>
                    <a:cxn ang="0">
                      <a:pos x="2" y="7"/>
                    </a:cxn>
                    <a:cxn ang="0">
                      <a:pos x="9" y="4"/>
                    </a:cxn>
                    <a:cxn ang="0">
                      <a:pos x="9" y="0"/>
                    </a:cxn>
                    <a:cxn ang="0">
                      <a:pos x="0" y="4"/>
                    </a:cxn>
                  </a:cxnLst>
                  <a:rect l="0" t="0" r="r" b="b"/>
                  <a:pathLst>
                    <a:path w="9" h="7">
                      <a:moveTo>
                        <a:pt x="0" y="4"/>
                      </a:moveTo>
                      <a:cubicBezTo>
                        <a:pt x="0" y="5"/>
                        <a:pt x="0" y="6"/>
                        <a:pt x="0" y="7"/>
                      </a:cubicBezTo>
                      <a:cubicBezTo>
                        <a:pt x="0" y="7"/>
                        <a:pt x="1" y="7"/>
                        <a:pt x="2" y="7"/>
                      </a:cubicBezTo>
                      <a:cubicBezTo>
                        <a:pt x="4" y="7"/>
                        <a:pt x="7" y="6"/>
                        <a:pt x="9" y="4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7" y="3"/>
                        <a:pt x="4" y="5"/>
                        <a:pt x="0" y="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59" name="îṩliďè"/>
                <p:cNvSpPr>
                  <a:spLocks/>
                </p:cNvSpPr>
                <p:nvPr/>
              </p:nvSpPr>
              <p:spPr bwMode="auto">
                <a:xfrm>
                  <a:off x="2301875" y="1979613"/>
                  <a:ext cx="966788" cy="473075"/>
                </a:xfrm>
                <a:custGeom>
                  <a:avLst/>
                  <a:gdLst/>
                  <a:ahLst/>
                  <a:cxnLst>
                    <a:cxn ang="0">
                      <a:pos x="543" y="285"/>
                    </a:cxn>
                    <a:cxn ang="0">
                      <a:pos x="555" y="317"/>
                    </a:cxn>
                    <a:cxn ang="0">
                      <a:pos x="560" y="338"/>
                    </a:cxn>
                    <a:cxn ang="0">
                      <a:pos x="542" y="345"/>
                    </a:cxn>
                    <a:cxn ang="0">
                      <a:pos x="507" y="287"/>
                    </a:cxn>
                    <a:cxn ang="0">
                      <a:pos x="474" y="283"/>
                    </a:cxn>
                    <a:cxn ang="0">
                      <a:pos x="460" y="283"/>
                    </a:cxn>
                    <a:cxn ang="0">
                      <a:pos x="443" y="286"/>
                    </a:cxn>
                    <a:cxn ang="0">
                      <a:pos x="412" y="292"/>
                    </a:cxn>
                    <a:cxn ang="0">
                      <a:pos x="393" y="291"/>
                    </a:cxn>
                    <a:cxn ang="0">
                      <a:pos x="357" y="309"/>
                    </a:cxn>
                    <a:cxn ang="0">
                      <a:pos x="343" y="342"/>
                    </a:cxn>
                    <a:cxn ang="0">
                      <a:pos x="282" y="290"/>
                    </a:cxn>
                    <a:cxn ang="0">
                      <a:pos x="246" y="281"/>
                    </a:cxn>
                    <a:cxn ang="0">
                      <a:pos x="207" y="262"/>
                    </a:cxn>
                    <a:cxn ang="0">
                      <a:pos x="170" y="268"/>
                    </a:cxn>
                    <a:cxn ang="0">
                      <a:pos x="95" y="252"/>
                    </a:cxn>
                    <a:cxn ang="0">
                      <a:pos x="47" y="214"/>
                    </a:cxn>
                    <a:cxn ang="0">
                      <a:pos x="4" y="141"/>
                    </a:cxn>
                    <a:cxn ang="0">
                      <a:pos x="4" y="95"/>
                    </a:cxn>
                    <a:cxn ang="0">
                      <a:pos x="0" y="23"/>
                    </a:cxn>
                    <a:cxn ang="0">
                      <a:pos x="20" y="27"/>
                    </a:cxn>
                    <a:cxn ang="0">
                      <a:pos x="20" y="5"/>
                    </a:cxn>
                    <a:cxn ang="0">
                      <a:pos x="373" y="0"/>
                    </a:cxn>
                    <a:cxn ang="0">
                      <a:pos x="406" y="11"/>
                    </a:cxn>
                    <a:cxn ang="0">
                      <a:pos x="408" y="45"/>
                    </a:cxn>
                    <a:cxn ang="0">
                      <a:pos x="423" y="42"/>
                    </a:cxn>
                    <a:cxn ang="0">
                      <a:pos x="441" y="40"/>
                    </a:cxn>
                    <a:cxn ang="0">
                      <a:pos x="456" y="42"/>
                    </a:cxn>
                    <a:cxn ang="0">
                      <a:pos x="472" y="47"/>
                    </a:cxn>
                    <a:cxn ang="0">
                      <a:pos x="510" y="48"/>
                    </a:cxn>
                    <a:cxn ang="0">
                      <a:pos x="490" y="54"/>
                    </a:cxn>
                    <a:cxn ang="0">
                      <a:pos x="472" y="69"/>
                    </a:cxn>
                    <a:cxn ang="0">
                      <a:pos x="471" y="121"/>
                    </a:cxn>
                    <a:cxn ang="0">
                      <a:pos x="480" y="88"/>
                    </a:cxn>
                    <a:cxn ang="0">
                      <a:pos x="501" y="57"/>
                    </a:cxn>
                    <a:cxn ang="0">
                      <a:pos x="516" y="87"/>
                    </a:cxn>
                    <a:cxn ang="0">
                      <a:pos x="531" y="97"/>
                    </a:cxn>
                    <a:cxn ang="0">
                      <a:pos x="527" y="123"/>
                    </a:cxn>
                    <a:cxn ang="0">
                      <a:pos x="564" y="97"/>
                    </a:cxn>
                    <a:cxn ang="0">
                      <a:pos x="610" y="84"/>
                    </a:cxn>
                    <a:cxn ang="0">
                      <a:pos x="653" y="65"/>
                    </a:cxn>
                    <a:cxn ang="0">
                      <a:pos x="675" y="63"/>
                    </a:cxn>
                    <a:cxn ang="0">
                      <a:pos x="699" y="28"/>
                    </a:cxn>
                    <a:cxn ang="0">
                      <a:pos x="726" y="73"/>
                    </a:cxn>
                    <a:cxn ang="0">
                      <a:pos x="701" y="80"/>
                    </a:cxn>
                    <a:cxn ang="0">
                      <a:pos x="681" y="113"/>
                    </a:cxn>
                    <a:cxn ang="0">
                      <a:pos x="690" y="118"/>
                    </a:cxn>
                    <a:cxn ang="0">
                      <a:pos x="676" y="122"/>
                    </a:cxn>
                    <a:cxn ang="0">
                      <a:pos x="648" y="132"/>
                    </a:cxn>
                    <a:cxn ang="0">
                      <a:pos x="642" y="134"/>
                    </a:cxn>
                    <a:cxn ang="0">
                      <a:pos x="635" y="137"/>
                    </a:cxn>
                    <a:cxn ang="0">
                      <a:pos x="627" y="161"/>
                    </a:cxn>
                    <a:cxn ang="0">
                      <a:pos x="622" y="159"/>
                    </a:cxn>
                    <a:cxn ang="0">
                      <a:pos x="615" y="186"/>
                    </a:cxn>
                    <a:cxn ang="0">
                      <a:pos x="614" y="178"/>
                    </a:cxn>
                    <a:cxn ang="0">
                      <a:pos x="608" y="170"/>
                    </a:cxn>
                    <a:cxn ang="0">
                      <a:pos x="611" y="192"/>
                    </a:cxn>
                    <a:cxn ang="0">
                      <a:pos x="614" y="196"/>
                    </a:cxn>
                    <a:cxn ang="0">
                      <a:pos x="614" y="205"/>
                    </a:cxn>
                    <a:cxn ang="0">
                      <a:pos x="607" y="213"/>
                    </a:cxn>
                    <a:cxn ang="0">
                      <a:pos x="607" y="221"/>
                    </a:cxn>
                    <a:cxn ang="0">
                      <a:pos x="589" y="232"/>
                    </a:cxn>
                  </a:cxnLst>
                  <a:rect l="0" t="0" r="r" b="b"/>
                  <a:pathLst>
                    <a:path w="726" h="356">
                      <a:moveTo>
                        <a:pt x="590" y="233"/>
                      </a:moveTo>
                      <a:cubicBezTo>
                        <a:pt x="569" y="245"/>
                        <a:pt x="543" y="253"/>
                        <a:pt x="543" y="285"/>
                      </a:cubicBezTo>
                      <a:cubicBezTo>
                        <a:pt x="543" y="300"/>
                        <a:pt x="555" y="304"/>
                        <a:pt x="555" y="318"/>
                      </a:cubicBezTo>
                      <a:cubicBezTo>
                        <a:pt x="555" y="317"/>
                        <a:pt x="555" y="317"/>
                        <a:pt x="555" y="317"/>
                      </a:cubicBezTo>
                      <a:cubicBezTo>
                        <a:pt x="555" y="320"/>
                        <a:pt x="555" y="320"/>
                        <a:pt x="555" y="320"/>
                      </a:cubicBezTo>
                      <a:cubicBezTo>
                        <a:pt x="556" y="326"/>
                        <a:pt x="560" y="330"/>
                        <a:pt x="560" y="338"/>
                      </a:cubicBezTo>
                      <a:cubicBezTo>
                        <a:pt x="560" y="347"/>
                        <a:pt x="558" y="356"/>
                        <a:pt x="551" y="356"/>
                      </a:cubicBezTo>
                      <a:cubicBezTo>
                        <a:pt x="544" y="356"/>
                        <a:pt x="544" y="349"/>
                        <a:pt x="542" y="345"/>
                      </a:cubicBezTo>
                      <a:cubicBezTo>
                        <a:pt x="537" y="338"/>
                        <a:pt x="532" y="335"/>
                        <a:pt x="529" y="328"/>
                      </a:cubicBezTo>
                      <a:cubicBezTo>
                        <a:pt x="522" y="314"/>
                        <a:pt x="527" y="287"/>
                        <a:pt x="507" y="287"/>
                      </a:cubicBezTo>
                      <a:cubicBezTo>
                        <a:pt x="503" y="287"/>
                        <a:pt x="502" y="293"/>
                        <a:pt x="498" y="293"/>
                      </a:cubicBezTo>
                      <a:cubicBezTo>
                        <a:pt x="490" y="293"/>
                        <a:pt x="485" y="283"/>
                        <a:pt x="474" y="283"/>
                      </a:cubicBezTo>
                      <a:cubicBezTo>
                        <a:pt x="468" y="283"/>
                        <a:pt x="467" y="286"/>
                        <a:pt x="463" y="286"/>
                      </a:cubicBezTo>
                      <a:cubicBezTo>
                        <a:pt x="462" y="286"/>
                        <a:pt x="460" y="284"/>
                        <a:pt x="460" y="283"/>
                      </a:cubicBezTo>
                      <a:cubicBezTo>
                        <a:pt x="453" y="285"/>
                        <a:pt x="444" y="284"/>
                        <a:pt x="436" y="286"/>
                      </a:cubicBezTo>
                      <a:cubicBezTo>
                        <a:pt x="441" y="288"/>
                        <a:pt x="440" y="288"/>
                        <a:pt x="443" y="286"/>
                      </a:cubicBezTo>
                      <a:cubicBezTo>
                        <a:pt x="442" y="293"/>
                        <a:pt x="438" y="297"/>
                        <a:pt x="443" y="301"/>
                      </a:cubicBezTo>
                      <a:cubicBezTo>
                        <a:pt x="431" y="307"/>
                        <a:pt x="421" y="292"/>
                        <a:pt x="412" y="292"/>
                      </a:cubicBezTo>
                      <a:cubicBezTo>
                        <a:pt x="409" y="292"/>
                        <a:pt x="408" y="295"/>
                        <a:pt x="405" y="295"/>
                      </a:cubicBezTo>
                      <a:cubicBezTo>
                        <a:pt x="400" y="295"/>
                        <a:pt x="398" y="291"/>
                        <a:pt x="393" y="291"/>
                      </a:cubicBezTo>
                      <a:cubicBezTo>
                        <a:pt x="380" y="291"/>
                        <a:pt x="374" y="302"/>
                        <a:pt x="368" y="307"/>
                      </a:cubicBezTo>
                      <a:cubicBezTo>
                        <a:pt x="365" y="311"/>
                        <a:pt x="361" y="308"/>
                        <a:pt x="357" y="309"/>
                      </a:cubicBezTo>
                      <a:cubicBezTo>
                        <a:pt x="347" y="313"/>
                        <a:pt x="341" y="325"/>
                        <a:pt x="341" y="338"/>
                      </a:cubicBezTo>
                      <a:cubicBezTo>
                        <a:pt x="341" y="339"/>
                        <a:pt x="343" y="341"/>
                        <a:pt x="343" y="342"/>
                      </a:cubicBezTo>
                      <a:cubicBezTo>
                        <a:pt x="336" y="342"/>
                        <a:pt x="325" y="339"/>
                        <a:pt x="321" y="336"/>
                      </a:cubicBezTo>
                      <a:cubicBezTo>
                        <a:pt x="307" y="322"/>
                        <a:pt x="308" y="290"/>
                        <a:pt x="282" y="290"/>
                      </a:cubicBezTo>
                      <a:cubicBezTo>
                        <a:pt x="272" y="290"/>
                        <a:pt x="275" y="302"/>
                        <a:pt x="266" y="302"/>
                      </a:cubicBezTo>
                      <a:cubicBezTo>
                        <a:pt x="257" y="302"/>
                        <a:pt x="250" y="287"/>
                        <a:pt x="246" y="281"/>
                      </a:cubicBezTo>
                      <a:cubicBezTo>
                        <a:pt x="239" y="268"/>
                        <a:pt x="230" y="266"/>
                        <a:pt x="215" y="262"/>
                      </a:cubicBezTo>
                      <a:cubicBezTo>
                        <a:pt x="207" y="262"/>
                        <a:pt x="207" y="262"/>
                        <a:pt x="207" y="262"/>
                      </a:cubicBezTo>
                      <a:cubicBezTo>
                        <a:pt x="207" y="268"/>
                        <a:pt x="207" y="268"/>
                        <a:pt x="207" y="268"/>
                      </a:cubicBezTo>
                      <a:cubicBezTo>
                        <a:pt x="170" y="268"/>
                        <a:pt x="170" y="268"/>
                        <a:pt x="170" y="268"/>
                      </a:cubicBezTo>
                      <a:cubicBezTo>
                        <a:pt x="123" y="252"/>
                        <a:pt x="123" y="252"/>
                        <a:pt x="123" y="252"/>
                      </a:cubicBezTo>
                      <a:cubicBezTo>
                        <a:pt x="95" y="252"/>
                        <a:pt x="95" y="252"/>
                        <a:pt x="95" y="252"/>
                      </a:cubicBezTo>
                      <a:cubicBezTo>
                        <a:pt x="88" y="239"/>
                        <a:pt x="66" y="230"/>
                        <a:pt x="50" y="223"/>
                      </a:cubicBezTo>
                      <a:cubicBezTo>
                        <a:pt x="47" y="222"/>
                        <a:pt x="48" y="217"/>
                        <a:pt x="47" y="214"/>
                      </a:cubicBezTo>
                      <a:cubicBezTo>
                        <a:pt x="40" y="198"/>
                        <a:pt x="28" y="193"/>
                        <a:pt x="30" y="175"/>
                      </a:cubicBezTo>
                      <a:cubicBezTo>
                        <a:pt x="21" y="174"/>
                        <a:pt x="11" y="154"/>
                        <a:pt x="4" y="141"/>
                      </a:cubicBezTo>
                      <a:cubicBezTo>
                        <a:pt x="2" y="137"/>
                        <a:pt x="6" y="134"/>
                        <a:pt x="8" y="133"/>
                      </a:cubicBezTo>
                      <a:cubicBezTo>
                        <a:pt x="3" y="123"/>
                        <a:pt x="8" y="107"/>
                        <a:pt x="4" y="95"/>
                      </a:cubicBezTo>
                      <a:cubicBezTo>
                        <a:pt x="0" y="85"/>
                        <a:pt x="11" y="60"/>
                        <a:pt x="11" y="46"/>
                      </a:cubicBezTo>
                      <a:cubicBezTo>
                        <a:pt x="11" y="36"/>
                        <a:pt x="0" y="32"/>
                        <a:pt x="0" y="23"/>
                      </a:cubicBezTo>
                      <a:cubicBezTo>
                        <a:pt x="0" y="20"/>
                        <a:pt x="5" y="20"/>
                        <a:pt x="7" y="20"/>
                      </a:cubicBezTo>
                      <a:cubicBezTo>
                        <a:pt x="13" y="20"/>
                        <a:pt x="17" y="23"/>
                        <a:pt x="20" y="27"/>
                      </a:cubicBezTo>
                      <a:cubicBezTo>
                        <a:pt x="22" y="24"/>
                        <a:pt x="26" y="19"/>
                        <a:pt x="26" y="15"/>
                      </a:cubicBezTo>
                      <a:cubicBezTo>
                        <a:pt x="26" y="11"/>
                        <a:pt x="22" y="10"/>
                        <a:pt x="20" y="5"/>
                      </a:cubicBezTo>
                      <a:cubicBezTo>
                        <a:pt x="373" y="5"/>
                        <a:pt x="373" y="5"/>
                        <a:pt x="373" y="5"/>
                      </a:cubicBezTo>
                      <a:cubicBezTo>
                        <a:pt x="373" y="0"/>
                        <a:pt x="373" y="0"/>
                        <a:pt x="373" y="0"/>
                      </a:cubicBezTo>
                      <a:cubicBezTo>
                        <a:pt x="379" y="4"/>
                        <a:pt x="378" y="8"/>
                        <a:pt x="384" y="11"/>
                      </a:cubicBezTo>
                      <a:cubicBezTo>
                        <a:pt x="406" y="11"/>
                        <a:pt x="406" y="11"/>
                        <a:pt x="406" y="11"/>
                      </a:cubicBezTo>
                      <a:cubicBezTo>
                        <a:pt x="415" y="20"/>
                        <a:pt x="426" y="20"/>
                        <a:pt x="443" y="20"/>
                      </a:cubicBezTo>
                      <a:cubicBezTo>
                        <a:pt x="431" y="28"/>
                        <a:pt x="418" y="32"/>
                        <a:pt x="408" y="45"/>
                      </a:cubicBezTo>
                      <a:cubicBezTo>
                        <a:pt x="415" y="45"/>
                        <a:pt x="415" y="45"/>
                        <a:pt x="415" y="45"/>
                      </a:cubicBezTo>
                      <a:cubicBezTo>
                        <a:pt x="418" y="43"/>
                        <a:pt x="420" y="42"/>
                        <a:pt x="423" y="42"/>
                      </a:cubicBezTo>
                      <a:cubicBezTo>
                        <a:pt x="425" y="46"/>
                        <a:pt x="426" y="46"/>
                        <a:pt x="429" y="46"/>
                      </a:cubicBezTo>
                      <a:cubicBezTo>
                        <a:pt x="437" y="46"/>
                        <a:pt x="437" y="40"/>
                        <a:pt x="441" y="40"/>
                      </a:cubicBezTo>
                      <a:cubicBezTo>
                        <a:pt x="446" y="40"/>
                        <a:pt x="454" y="32"/>
                        <a:pt x="461" y="31"/>
                      </a:cubicBezTo>
                      <a:cubicBezTo>
                        <a:pt x="461" y="37"/>
                        <a:pt x="458" y="38"/>
                        <a:pt x="456" y="42"/>
                      </a:cubicBezTo>
                      <a:cubicBezTo>
                        <a:pt x="465" y="42"/>
                        <a:pt x="465" y="42"/>
                        <a:pt x="465" y="42"/>
                      </a:cubicBezTo>
                      <a:cubicBezTo>
                        <a:pt x="465" y="45"/>
                        <a:pt x="469" y="47"/>
                        <a:pt x="472" y="47"/>
                      </a:cubicBezTo>
                      <a:cubicBezTo>
                        <a:pt x="478" y="47"/>
                        <a:pt x="480" y="43"/>
                        <a:pt x="484" y="43"/>
                      </a:cubicBezTo>
                      <a:cubicBezTo>
                        <a:pt x="495" y="43"/>
                        <a:pt x="500" y="48"/>
                        <a:pt x="510" y="48"/>
                      </a:cubicBezTo>
                      <a:cubicBezTo>
                        <a:pt x="510" y="54"/>
                        <a:pt x="510" y="54"/>
                        <a:pt x="510" y="54"/>
                      </a:cubicBezTo>
                      <a:cubicBezTo>
                        <a:pt x="503" y="56"/>
                        <a:pt x="493" y="54"/>
                        <a:pt x="490" y="54"/>
                      </a:cubicBezTo>
                      <a:cubicBezTo>
                        <a:pt x="480" y="54"/>
                        <a:pt x="462" y="66"/>
                        <a:pt x="462" y="75"/>
                      </a:cubicBezTo>
                      <a:cubicBezTo>
                        <a:pt x="466" y="72"/>
                        <a:pt x="468" y="69"/>
                        <a:pt x="472" y="69"/>
                      </a:cubicBezTo>
                      <a:cubicBezTo>
                        <a:pt x="465" y="78"/>
                        <a:pt x="461" y="101"/>
                        <a:pt x="461" y="112"/>
                      </a:cubicBezTo>
                      <a:cubicBezTo>
                        <a:pt x="461" y="117"/>
                        <a:pt x="466" y="121"/>
                        <a:pt x="471" y="121"/>
                      </a:cubicBezTo>
                      <a:cubicBezTo>
                        <a:pt x="478" y="121"/>
                        <a:pt x="480" y="108"/>
                        <a:pt x="480" y="102"/>
                      </a:cubicBezTo>
                      <a:cubicBezTo>
                        <a:pt x="480" y="97"/>
                        <a:pt x="480" y="88"/>
                        <a:pt x="480" y="88"/>
                      </a:cubicBezTo>
                      <a:cubicBezTo>
                        <a:pt x="480" y="82"/>
                        <a:pt x="480" y="69"/>
                        <a:pt x="485" y="69"/>
                      </a:cubicBezTo>
                      <a:cubicBezTo>
                        <a:pt x="501" y="68"/>
                        <a:pt x="494" y="57"/>
                        <a:pt x="501" y="57"/>
                      </a:cubicBezTo>
                      <a:cubicBezTo>
                        <a:pt x="504" y="57"/>
                        <a:pt x="521" y="65"/>
                        <a:pt x="521" y="70"/>
                      </a:cubicBezTo>
                      <a:cubicBezTo>
                        <a:pt x="521" y="77"/>
                        <a:pt x="517" y="81"/>
                        <a:pt x="516" y="87"/>
                      </a:cubicBezTo>
                      <a:cubicBezTo>
                        <a:pt x="521" y="87"/>
                        <a:pt x="520" y="85"/>
                        <a:pt x="525" y="84"/>
                      </a:cubicBezTo>
                      <a:cubicBezTo>
                        <a:pt x="526" y="91"/>
                        <a:pt x="526" y="94"/>
                        <a:pt x="531" y="97"/>
                      </a:cubicBezTo>
                      <a:cubicBezTo>
                        <a:pt x="526" y="103"/>
                        <a:pt x="521" y="106"/>
                        <a:pt x="521" y="112"/>
                      </a:cubicBezTo>
                      <a:cubicBezTo>
                        <a:pt x="521" y="117"/>
                        <a:pt x="523" y="123"/>
                        <a:pt x="527" y="123"/>
                      </a:cubicBezTo>
                      <a:cubicBezTo>
                        <a:pt x="539" y="123"/>
                        <a:pt x="559" y="112"/>
                        <a:pt x="568" y="108"/>
                      </a:cubicBezTo>
                      <a:cubicBezTo>
                        <a:pt x="567" y="103"/>
                        <a:pt x="565" y="99"/>
                        <a:pt x="564" y="97"/>
                      </a:cubicBezTo>
                      <a:cubicBezTo>
                        <a:pt x="567" y="97"/>
                        <a:pt x="567" y="97"/>
                        <a:pt x="569" y="97"/>
                      </a:cubicBezTo>
                      <a:cubicBezTo>
                        <a:pt x="582" y="97"/>
                        <a:pt x="610" y="101"/>
                        <a:pt x="610" y="84"/>
                      </a:cubicBezTo>
                      <a:cubicBezTo>
                        <a:pt x="611" y="84"/>
                        <a:pt x="627" y="68"/>
                        <a:pt x="630" y="66"/>
                      </a:cubicBezTo>
                      <a:cubicBezTo>
                        <a:pt x="632" y="64"/>
                        <a:pt x="643" y="65"/>
                        <a:pt x="653" y="65"/>
                      </a:cubicBezTo>
                      <a:cubicBezTo>
                        <a:pt x="657" y="65"/>
                        <a:pt x="660" y="65"/>
                        <a:pt x="664" y="65"/>
                      </a:cubicBezTo>
                      <a:cubicBezTo>
                        <a:pt x="668" y="65"/>
                        <a:pt x="672" y="63"/>
                        <a:pt x="675" y="63"/>
                      </a:cubicBezTo>
                      <a:cubicBezTo>
                        <a:pt x="680" y="62"/>
                        <a:pt x="678" y="61"/>
                        <a:pt x="680" y="59"/>
                      </a:cubicBezTo>
                      <a:cubicBezTo>
                        <a:pt x="688" y="51"/>
                        <a:pt x="688" y="36"/>
                        <a:pt x="699" y="28"/>
                      </a:cubicBezTo>
                      <a:cubicBezTo>
                        <a:pt x="704" y="35"/>
                        <a:pt x="712" y="25"/>
                        <a:pt x="716" y="32"/>
                      </a:cubicBezTo>
                      <a:cubicBezTo>
                        <a:pt x="723" y="44"/>
                        <a:pt x="717" y="62"/>
                        <a:pt x="726" y="73"/>
                      </a:cubicBezTo>
                      <a:cubicBezTo>
                        <a:pt x="723" y="77"/>
                        <a:pt x="718" y="80"/>
                        <a:pt x="712" y="80"/>
                      </a:cubicBezTo>
                      <a:cubicBezTo>
                        <a:pt x="706" y="80"/>
                        <a:pt x="706" y="78"/>
                        <a:pt x="701" y="80"/>
                      </a:cubicBezTo>
                      <a:cubicBezTo>
                        <a:pt x="694" y="87"/>
                        <a:pt x="679" y="92"/>
                        <a:pt x="679" y="109"/>
                      </a:cubicBezTo>
                      <a:cubicBezTo>
                        <a:pt x="679" y="110"/>
                        <a:pt x="680" y="112"/>
                        <a:pt x="681" y="113"/>
                      </a:cubicBezTo>
                      <a:cubicBezTo>
                        <a:pt x="681" y="115"/>
                        <a:pt x="683" y="121"/>
                        <a:pt x="686" y="121"/>
                      </a:cubicBezTo>
                      <a:cubicBezTo>
                        <a:pt x="687" y="121"/>
                        <a:pt x="690" y="118"/>
                        <a:pt x="690" y="118"/>
                      </a:cubicBezTo>
                      <a:cubicBezTo>
                        <a:pt x="690" y="121"/>
                        <a:pt x="690" y="121"/>
                        <a:pt x="690" y="121"/>
                      </a:cubicBezTo>
                      <a:cubicBezTo>
                        <a:pt x="685" y="122"/>
                        <a:pt x="678" y="124"/>
                        <a:pt x="676" y="122"/>
                      </a:cubicBezTo>
                      <a:cubicBezTo>
                        <a:pt x="667" y="129"/>
                        <a:pt x="652" y="126"/>
                        <a:pt x="643" y="132"/>
                      </a:cubicBezTo>
                      <a:cubicBezTo>
                        <a:pt x="648" y="132"/>
                        <a:pt x="648" y="132"/>
                        <a:pt x="648" y="132"/>
                      </a:cubicBezTo>
                      <a:cubicBezTo>
                        <a:pt x="652" y="132"/>
                        <a:pt x="656" y="129"/>
                        <a:pt x="659" y="132"/>
                      </a:cubicBezTo>
                      <a:cubicBezTo>
                        <a:pt x="653" y="134"/>
                        <a:pt x="648" y="134"/>
                        <a:pt x="642" y="134"/>
                      </a:cubicBezTo>
                      <a:cubicBezTo>
                        <a:pt x="641" y="134"/>
                        <a:pt x="639" y="133"/>
                        <a:pt x="638" y="133"/>
                      </a:cubicBezTo>
                      <a:cubicBezTo>
                        <a:pt x="637" y="134"/>
                        <a:pt x="635" y="135"/>
                        <a:pt x="635" y="137"/>
                      </a:cubicBezTo>
                      <a:cubicBezTo>
                        <a:pt x="635" y="139"/>
                        <a:pt x="639" y="142"/>
                        <a:pt x="639" y="142"/>
                      </a:cubicBezTo>
                      <a:cubicBezTo>
                        <a:pt x="638" y="145"/>
                        <a:pt x="630" y="161"/>
                        <a:pt x="627" y="161"/>
                      </a:cubicBezTo>
                      <a:cubicBezTo>
                        <a:pt x="626" y="161"/>
                        <a:pt x="625" y="158"/>
                        <a:pt x="624" y="157"/>
                      </a:cubicBezTo>
                      <a:cubicBezTo>
                        <a:pt x="622" y="159"/>
                        <a:pt x="622" y="159"/>
                        <a:pt x="622" y="159"/>
                      </a:cubicBezTo>
                      <a:cubicBezTo>
                        <a:pt x="623" y="163"/>
                        <a:pt x="626" y="164"/>
                        <a:pt x="626" y="168"/>
                      </a:cubicBezTo>
                      <a:cubicBezTo>
                        <a:pt x="626" y="170"/>
                        <a:pt x="617" y="186"/>
                        <a:pt x="615" y="186"/>
                      </a:cubicBezTo>
                      <a:cubicBezTo>
                        <a:pt x="615" y="186"/>
                        <a:pt x="614" y="184"/>
                        <a:pt x="614" y="183"/>
                      </a:cubicBezTo>
                      <a:cubicBezTo>
                        <a:pt x="614" y="181"/>
                        <a:pt x="614" y="180"/>
                        <a:pt x="614" y="178"/>
                      </a:cubicBezTo>
                      <a:cubicBezTo>
                        <a:pt x="614" y="175"/>
                        <a:pt x="610" y="168"/>
                        <a:pt x="609" y="164"/>
                      </a:cubicBezTo>
                      <a:cubicBezTo>
                        <a:pt x="608" y="166"/>
                        <a:pt x="608" y="170"/>
                        <a:pt x="608" y="170"/>
                      </a:cubicBezTo>
                      <a:cubicBezTo>
                        <a:pt x="608" y="173"/>
                        <a:pt x="611" y="181"/>
                        <a:pt x="611" y="185"/>
                      </a:cubicBezTo>
                      <a:cubicBezTo>
                        <a:pt x="611" y="189"/>
                        <a:pt x="608" y="189"/>
                        <a:pt x="611" y="192"/>
                      </a:cubicBezTo>
                      <a:cubicBezTo>
                        <a:pt x="612" y="192"/>
                        <a:pt x="613" y="192"/>
                        <a:pt x="614" y="192"/>
                      </a:cubicBezTo>
                      <a:cubicBezTo>
                        <a:pt x="614" y="193"/>
                        <a:pt x="614" y="195"/>
                        <a:pt x="614" y="196"/>
                      </a:cubicBezTo>
                      <a:cubicBezTo>
                        <a:pt x="614" y="200"/>
                        <a:pt x="610" y="201"/>
                        <a:pt x="608" y="201"/>
                      </a:cubicBezTo>
                      <a:cubicBezTo>
                        <a:pt x="610" y="205"/>
                        <a:pt x="612" y="205"/>
                        <a:pt x="614" y="205"/>
                      </a:cubicBezTo>
                      <a:cubicBezTo>
                        <a:pt x="613" y="210"/>
                        <a:pt x="611" y="210"/>
                        <a:pt x="607" y="210"/>
                      </a:cubicBezTo>
                      <a:cubicBezTo>
                        <a:pt x="607" y="213"/>
                        <a:pt x="607" y="213"/>
                        <a:pt x="607" y="213"/>
                      </a:cubicBezTo>
                      <a:cubicBezTo>
                        <a:pt x="612" y="216"/>
                        <a:pt x="612" y="216"/>
                        <a:pt x="612" y="216"/>
                      </a:cubicBezTo>
                      <a:cubicBezTo>
                        <a:pt x="611" y="218"/>
                        <a:pt x="610" y="221"/>
                        <a:pt x="607" y="221"/>
                      </a:cubicBezTo>
                      <a:cubicBezTo>
                        <a:pt x="602" y="222"/>
                        <a:pt x="600" y="226"/>
                        <a:pt x="596" y="226"/>
                      </a:cubicBezTo>
                      <a:cubicBezTo>
                        <a:pt x="591" y="228"/>
                        <a:pt x="591" y="230"/>
                        <a:pt x="589" y="232"/>
                      </a:cubicBezTo>
                      <a:lnTo>
                        <a:pt x="590" y="23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60" name="i$ḻídè"/>
                <p:cNvSpPr>
                  <a:spLocks/>
                </p:cNvSpPr>
                <p:nvPr/>
              </p:nvSpPr>
              <p:spPr bwMode="auto">
                <a:xfrm>
                  <a:off x="2030413" y="1400175"/>
                  <a:ext cx="1425575" cy="736600"/>
                </a:xfrm>
                <a:custGeom>
                  <a:avLst/>
                  <a:gdLst/>
                  <a:ahLst/>
                  <a:cxnLst>
                    <a:cxn ang="0">
                      <a:pos x="950" y="501"/>
                    </a:cxn>
                    <a:cxn ang="0">
                      <a:pos x="950" y="527"/>
                    </a:cxn>
                    <a:cxn ang="0">
                      <a:pos x="955" y="469"/>
                    </a:cxn>
                    <a:cxn ang="0">
                      <a:pos x="944" y="436"/>
                    </a:cxn>
                    <a:cxn ang="0">
                      <a:pos x="982" y="418"/>
                    </a:cxn>
                    <a:cxn ang="0">
                      <a:pos x="1060" y="356"/>
                    </a:cxn>
                    <a:cxn ang="0">
                      <a:pos x="1050" y="346"/>
                    </a:cxn>
                    <a:cxn ang="0">
                      <a:pos x="991" y="310"/>
                    </a:cxn>
                    <a:cxn ang="0">
                      <a:pos x="965" y="247"/>
                    </a:cxn>
                    <a:cxn ang="0">
                      <a:pos x="908" y="267"/>
                    </a:cxn>
                    <a:cxn ang="0">
                      <a:pos x="831" y="204"/>
                    </a:cxn>
                    <a:cxn ang="0">
                      <a:pos x="794" y="247"/>
                    </a:cxn>
                    <a:cxn ang="0">
                      <a:pos x="783" y="387"/>
                    </a:cxn>
                    <a:cxn ang="0">
                      <a:pos x="726" y="334"/>
                    </a:cxn>
                    <a:cxn ang="0">
                      <a:pos x="607" y="306"/>
                    </a:cxn>
                    <a:cxn ang="0">
                      <a:pos x="595" y="216"/>
                    </a:cxn>
                    <a:cxn ang="0">
                      <a:pos x="633" y="178"/>
                    </a:cxn>
                    <a:cxn ang="0">
                      <a:pos x="675" y="146"/>
                    </a:cxn>
                    <a:cxn ang="0">
                      <a:pos x="686" y="127"/>
                    </a:cxn>
                    <a:cxn ang="0">
                      <a:pos x="722" y="120"/>
                    </a:cxn>
                    <a:cxn ang="0">
                      <a:pos x="746" y="61"/>
                    </a:cxn>
                    <a:cxn ang="0">
                      <a:pos x="702" y="67"/>
                    </a:cxn>
                    <a:cxn ang="0">
                      <a:pos x="665" y="74"/>
                    </a:cxn>
                    <a:cxn ang="0">
                      <a:pos x="625" y="55"/>
                    </a:cxn>
                    <a:cxn ang="0">
                      <a:pos x="574" y="0"/>
                    </a:cxn>
                    <a:cxn ang="0">
                      <a:pos x="555" y="38"/>
                    </a:cxn>
                    <a:cxn ang="0">
                      <a:pos x="567" y="98"/>
                    </a:cxn>
                    <a:cxn ang="0">
                      <a:pos x="492" y="92"/>
                    </a:cxn>
                    <a:cxn ang="0">
                      <a:pos x="430" y="75"/>
                    </a:cxn>
                    <a:cxn ang="0">
                      <a:pos x="387" y="89"/>
                    </a:cxn>
                    <a:cxn ang="0">
                      <a:pos x="333" y="81"/>
                    </a:cxn>
                    <a:cxn ang="0">
                      <a:pos x="202" y="42"/>
                    </a:cxn>
                    <a:cxn ang="0">
                      <a:pos x="138" y="40"/>
                    </a:cxn>
                    <a:cxn ang="0">
                      <a:pos x="61" y="70"/>
                    </a:cxn>
                    <a:cxn ang="0">
                      <a:pos x="0" y="242"/>
                    </a:cxn>
                    <a:cxn ang="0">
                      <a:pos x="67" y="253"/>
                    </a:cxn>
                    <a:cxn ang="0">
                      <a:pos x="124" y="316"/>
                    </a:cxn>
                    <a:cxn ang="0">
                      <a:pos x="136" y="366"/>
                    </a:cxn>
                    <a:cxn ang="0">
                      <a:pos x="181" y="413"/>
                    </a:cxn>
                    <a:cxn ang="0">
                      <a:pos x="224" y="440"/>
                    </a:cxn>
                    <a:cxn ang="0">
                      <a:pos x="610" y="446"/>
                    </a:cxn>
                    <a:cxn ang="0">
                      <a:pos x="676" y="453"/>
                    </a:cxn>
                    <a:cxn ang="0">
                      <a:pos x="705" y="477"/>
                    </a:cxn>
                    <a:cxn ang="0">
                      <a:pos x="759" y="512"/>
                    </a:cxn>
                    <a:cxn ang="0">
                      <a:pos x="732" y="553"/>
                    </a:cxn>
                    <a:cxn ang="0">
                      <a:pos x="772" y="543"/>
                    </a:cxn>
                    <a:cxn ang="0">
                      <a:pos x="814" y="519"/>
                    </a:cxn>
                    <a:cxn ang="0">
                      <a:pos x="879" y="498"/>
                    </a:cxn>
                    <a:cxn ang="0">
                      <a:pos x="928" y="505"/>
                    </a:cxn>
                  </a:cxnLst>
                  <a:rect l="0" t="0" r="r" b="b"/>
                  <a:pathLst>
                    <a:path w="1071" h="553">
                      <a:moveTo>
                        <a:pt x="928" y="503"/>
                      </a:moveTo>
                      <a:cubicBezTo>
                        <a:pt x="928" y="502"/>
                        <a:pt x="928" y="502"/>
                        <a:pt x="928" y="502"/>
                      </a:cubicBezTo>
                      <a:cubicBezTo>
                        <a:pt x="928" y="502"/>
                        <a:pt x="931" y="502"/>
                        <a:pt x="932" y="502"/>
                      </a:cubicBezTo>
                      <a:cubicBezTo>
                        <a:pt x="935" y="502"/>
                        <a:pt x="946" y="504"/>
                        <a:pt x="950" y="501"/>
                      </a:cubicBezTo>
                      <a:cubicBezTo>
                        <a:pt x="954" y="498"/>
                        <a:pt x="954" y="493"/>
                        <a:pt x="960" y="492"/>
                      </a:cubicBezTo>
                      <a:cubicBezTo>
                        <a:pt x="960" y="498"/>
                        <a:pt x="960" y="499"/>
                        <a:pt x="967" y="499"/>
                      </a:cubicBezTo>
                      <a:cubicBezTo>
                        <a:pt x="957" y="500"/>
                        <a:pt x="941" y="507"/>
                        <a:pt x="941" y="516"/>
                      </a:cubicBezTo>
                      <a:cubicBezTo>
                        <a:pt x="941" y="520"/>
                        <a:pt x="947" y="527"/>
                        <a:pt x="950" y="527"/>
                      </a:cubicBezTo>
                      <a:cubicBezTo>
                        <a:pt x="953" y="527"/>
                        <a:pt x="961" y="516"/>
                        <a:pt x="970" y="513"/>
                      </a:cubicBezTo>
                      <a:cubicBezTo>
                        <a:pt x="972" y="513"/>
                        <a:pt x="1003" y="501"/>
                        <a:pt x="1003" y="497"/>
                      </a:cubicBezTo>
                      <a:cubicBezTo>
                        <a:pt x="1003" y="493"/>
                        <a:pt x="991" y="492"/>
                        <a:pt x="988" y="492"/>
                      </a:cubicBezTo>
                      <a:cubicBezTo>
                        <a:pt x="976" y="492"/>
                        <a:pt x="955" y="480"/>
                        <a:pt x="955" y="469"/>
                      </a:cubicBezTo>
                      <a:cubicBezTo>
                        <a:pt x="955" y="466"/>
                        <a:pt x="959" y="463"/>
                        <a:pt x="960" y="458"/>
                      </a:cubicBezTo>
                      <a:cubicBezTo>
                        <a:pt x="958" y="458"/>
                        <a:pt x="953" y="457"/>
                        <a:pt x="949" y="457"/>
                      </a:cubicBezTo>
                      <a:cubicBezTo>
                        <a:pt x="951" y="453"/>
                        <a:pt x="967" y="451"/>
                        <a:pt x="967" y="442"/>
                      </a:cubicBezTo>
                      <a:cubicBezTo>
                        <a:pt x="967" y="434"/>
                        <a:pt x="954" y="436"/>
                        <a:pt x="944" y="436"/>
                      </a:cubicBezTo>
                      <a:cubicBezTo>
                        <a:pt x="925" y="436"/>
                        <a:pt x="916" y="449"/>
                        <a:pt x="903" y="451"/>
                      </a:cubicBezTo>
                      <a:cubicBezTo>
                        <a:pt x="909" y="439"/>
                        <a:pt x="918" y="443"/>
                        <a:pt x="928" y="433"/>
                      </a:cubicBezTo>
                      <a:cubicBezTo>
                        <a:pt x="934" y="427"/>
                        <a:pt x="929" y="423"/>
                        <a:pt x="939" y="420"/>
                      </a:cubicBezTo>
                      <a:cubicBezTo>
                        <a:pt x="955" y="415"/>
                        <a:pt x="965" y="418"/>
                        <a:pt x="982" y="418"/>
                      </a:cubicBezTo>
                      <a:cubicBezTo>
                        <a:pt x="1004" y="418"/>
                        <a:pt x="1016" y="425"/>
                        <a:pt x="1029" y="408"/>
                      </a:cubicBezTo>
                      <a:cubicBezTo>
                        <a:pt x="1035" y="400"/>
                        <a:pt x="1071" y="398"/>
                        <a:pt x="1071" y="384"/>
                      </a:cubicBezTo>
                      <a:cubicBezTo>
                        <a:pt x="1071" y="374"/>
                        <a:pt x="1067" y="370"/>
                        <a:pt x="1063" y="363"/>
                      </a:cubicBezTo>
                      <a:cubicBezTo>
                        <a:pt x="1060" y="363"/>
                        <a:pt x="1065" y="359"/>
                        <a:pt x="1060" y="356"/>
                      </a:cubicBezTo>
                      <a:cubicBezTo>
                        <a:pt x="1060" y="351"/>
                        <a:pt x="1060" y="351"/>
                        <a:pt x="1060" y="351"/>
                      </a:cubicBezTo>
                      <a:cubicBezTo>
                        <a:pt x="1050" y="357"/>
                        <a:pt x="1029" y="364"/>
                        <a:pt x="1018" y="364"/>
                      </a:cubicBezTo>
                      <a:cubicBezTo>
                        <a:pt x="1017" y="364"/>
                        <a:pt x="1014" y="363"/>
                        <a:pt x="1014" y="362"/>
                      </a:cubicBezTo>
                      <a:cubicBezTo>
                        <a:pt x="1022" y="358"/>
                        <a:pt x="1047" y="354"/>
                        <a:pt x="1050" y="346"/>
                      </a:cubicBezTo>
                      <a:cubicBezTo>
                        <a:pt x="1050" y="344"/>
                        <a:pt x="1046" y="343"/>
                        <a:pt x="1046" y="341"/>
                      </a:cubicBezTo>
                      <a:cubicBezTo>
                        <a:pt x="1035" y="342"/>
                        <a:pt x="1013" y="337"/>
                        <a:pt x="1013" y="322"/>
                      </a:cubicBezTo>
                      <a:cubicBezTo>
                        <a:pt x="1013" y="321"/>
                        <a:pt x="1013" y="321"/>
                        <a:pt x="1013" y="321"/>
                      </a:cubicBezTo>
                      <a:cubicBezTo>
                        <a:pt x="1003" y="321"/>
                        <a:pt x="997" y="315"/>
                        <a:pt x="991" y="310"/>
                      </a:cubicBezTo>
                      <a:cubicBezTo>
                        <a:pt x="994" y="309"/>
                        <a:pt x="998" y="308"/>
                        <a:pt x="998" y="302"/>
                      </a:cubicBezTo>
                      <a:cubicBezTo>
                        <a:pt x="998" y="298"/>
                        <a:pt x="994" y="295"/>
                        <a:pt x="995" y="290"/>
                      </a:cubicBezTo>
                      <a:cubicBezTo>
                        <a:pt x="991" y="289"/>
                        <a:pt x="977" y="280"/>
                        <a:pt x="980" y="272"/>
                      </a:cubicBezTo>
                      <a:cubicBezTo>
                        <a:pt x="985" y="262"/>
                        <a:pt x="966" y="259"/>
                        <a:pt x="965" y="247"/>
                      </a:cubicBezTo>
                      <a:cubicBezTo>
                        <a:pt x="964" y="247"/>
                        <a:pt x="959" y="243"/>
                        <a:pt x="958" y="242"/>
                      </a:cubicBezTo>
                      <a:cubicBezTo>
                        <a:pt x="954" y="244"/>
                        <a:pt x="947" y="248"/>
                        <a:pt x="947" y="254"/>
                      </a:cubicBezTo>
                      <a:cubicBezTo>
                        <a:pt x="947" y="261"/>
                        <a:pt x="933" y="277"/>
                        <a:pt x="922" y="277"/>
                      </a:cubicBezTo>
                      <a:cubicBezTo>
                        <a:pt x="914" y="277"/>
                        <a:pt x="913" y="267"/>
                        <a:pt x="908" y="267"/>
                      </a:cubicBezTo>
                      <a:cubicBezTo>
                        <a:pt x="900" y="267"/>
                        <a:pt x="897" y="246"/>
                        <a:pt x="896" y="236"/>
                      </a:cubicBezTo>
                      <a:cubicBezTo>
                        <a:pt x="894" y="224"/>
                        <a:pt x="870" y="233"/>
                        <a:pt x="870" y="216"/>
                      </a:cubicBezTo>
                      <a:cubicBezTo>
                        <a:pt x="858" y="215"/>
                        <a:pt x="855" y="200"/>
                        <a:pt x="843" y="200"/>
                      </a:cubicBezTo>
                      <a:cubicBezTo>
                        <a:pt x="837" y="200"/>
                        <a:pt x="837" y="204"/>
                        <a:pt x="831" y="204"/>
                      </a:cubicBezTo>
                      <a:cubicBezTo>
                        <a:pt x="818" y="204"/>
                        <a:pt x="810" y="197"/>
                        <a:pt x="797" y="197"/>
                      </a:cubicBezTo>
                      <a:cubicBezTo>
                        <a:pt x="791" y="197"/>
                        <a:pt x="784" y="200"/>
                        <a:pt x="784" y="208"/>
                      </a:cubicBezTo>
                      <a:cubicBezTo>
                        <a:pt x="784" y="212"/>
                        <a:pt x="800" y="218"/>
                        <a:pt x="786" y="227"/>
                      </a:cubicBezTo>
                      <a:cubicBezTo>
                        <a:pt x="780" y="231"/>
                        <a:pt x="794" y="241"/>
                        <a:pt x="794" y="247"/>
                      </a:cubicBezTo>
                      <a:cubicBezTo>
                        <a:pt x="796" y="260"/>
                        <a:pt x="783" y="264"/>
                        <a:pt x="778" y="266"/>
                      </a:cubicBezTo>
                      <a:cubicBezTo>
                        <a:pt x="788" y="283"/>
                        <a:pt x="803" y="289"/>
                        <a:pt x="803" y="318"/>
                      </a:cubicBezTo>
                      <a:cubicBezTo>
                        <a:pt x="803" y="326"/>
                        <a:pt x="777" y="346"/>
                        <a:pt x="768" y="347"/>
                      </a:cubicBezTo>
                      <a:cubicBezTo>
                        <a:pt x="783" y="355"/>
                        <a:pt x="777" y="379"/>
                        <a:pt x="783" y="387"/>
                      </a:cubicBezTo>
                      <a:cubicBezTo>
                        <a:pt x="782" y="389"/>
                        <a:pt x="776" y="392"/>
                        <a:pt x="775" y="397"/>
                      </a:cubicBezTo>
                      <a:cubicBezTo>
                        <a:pt x="770" y="397"/>
                        <a:pt x="766" y="406"/>
                        <a:pt x="762" y="403"/>
                      </a:cubicBezTo>
                      <a:cubicBezTo>
                        <a:pt x="751" y="394"/>
                        <a:pt x="736" y="380"/>
                        <a:pt x="736" y="367"/>
                      </a:cubicBezTo>
                      <a:cubicBezTo>
                        <a:pt x="736" y="353"/>
                        <a:pt x="738" y="342"/>
                        <a:pt x="726" y="334"/>
                      </a:cubicBezTo>
                      <a:cubicBezTo>
                        <a:pt x="697" y="334"/>
                        <a:pt x="697" y="334"/>
                        <a:pt x="697" y="334"/>
                      </a:cubicBezTo>
                      <a:cubicBezTo>
                        <a:pt x="681" y="322"/>
                        <a:pt x="662" y="315"/>
                        <a:pt x="643" y="308"/>
                      </a:cubicBezTo>
                      <a:cubicBezTo>
                        <a:pt x="640" y="306"/>
                        <a:pt x="629" y="299"/>
                        <a:pt x="623" y="299"/>
                      </a:cubicBezTo>
                      <a:cubicBezTo>
                        <a:pt x="617" y="299"/>
                        <a:pt x="614" y="306"/>
                        <a:pt x="607" y="306"/>
                      </a:cubicBezTo>
                      <a:cubicBezTo>
                        <a:pt x="607" y="295"/>
                        <a:pt x="600" y="270"/>
                        <a:pt x="590" y="270"/>
                      </a:cubicBezTo>
                      <a:cubicBezTo>
                        <a:pt x="586" y="270"/>
                        <a:pt x="584" y="274"/>
                        <a:pt x="579" y="275"/>
                      </a:cubicBezTo>
                      <a:cubicBezTo>
                        <a:pt x="581" y="269"/>
                        <a:pt x="579" y="268"/>
                        <a:pt x="579" y="255"/>
                      </a:cubicBezTo>
                      <a:cubicBezTo>
                        <a:pt x="579" y="237"/>
                        <a:pt x="584" y="227"/>
                        <a:pt x="595" y="216"/>
                      </a:cubicBezTo>
                      <a:cubicBezTo>
                        <a:pt x="598" y="213"/>
                        <a:pt x="606" y="196"/>
                        <a:pt x="609" y="194"/>
                      </a:cubicBezTo>
                      <a:cubicBezTo>
                        <a:pt x="617" y="192"/>
                        <a:pt x="630" y="196"/>
                        <a:pt x="630" y="186"/>
                      </a:cubicBezTo>
                      <a:cubicBezTo>
                        <a:pt x="630" y="179"/>
                        <a:pt x="613" y="178"/>
                        <a:pt x="607" y="175"/>
                      </a:cubicBezTo>
                      <a:cubicBezTo>
                        <a:pt x="611" y="176"/>
                        <a:pt x="597" y="167"/>
                        <a:pt x="633" y="178"/>
                      </a:cubicBezTo>
                      <a:cubicBezTo>
                        <a:pt x="643" y="181"/>
                        <a:pt x="637" y="169"/>
                        <a:pt x="642" y="169"/>
                      </a:cubicBezTo>
                      <a:cubicBezTo>
                        <a:pt x="643" y="169"/>
                        <a:pt x="647" y="169"/>
                        <a:pt x="652" y="169"/>
                      </a:cubicBezTo>
                      <a:cubicBezTo>
                        <a:pt x="662" y="169"/>
                        <a:pt x="668" y="158"/>
                        <a:pt x="675" y="153"/>
                      </a:cubicBezTo>
                      <a:cubicBezTo>
                        <a:pt x="675" y="146"/>
                        <a:pt x="675" y="146"/>
                        <a:pt x="675" y="146"/>
                      </a:cubicBezTo>
                      <a:cubicBezTo>
                        <a:pt x="660" y="142"/>
                        <a:pt x="645" y="145"/>
                        <a:pt x="639" y="131"/>
                      </a:cubicBezTo>
                      <a:cubicBezTo>
                        <a:pt x="639" y="131"/>
                        <a:pt x="643" y="131"/>
                        <a:pt x="647" y="131"/>
                      </a:cubicBezTo>
                      <a:cubicBezTo>
                        <a:pt x="652" y="135"/>
                        <a:pt x="658" y="141"/>
                        <a:pt x="666" y="141"/>
                      </a:cubicBezTo>
                      <a:cubicBezTo>
                        <a:pt x="673" y="141"/>
                        <a:pt x="686" y="132"/>
                        <a:pt x="686" y="127"/>
                      </a:cubicBezTo>
                      <a:cubicBezTo>
                        <a:pt x="686" y="125"/>
                        <a:pt x="680" y="117"/>
                        <a:pt x="683" y="117"/>
                      </a:cubicBezTo>
                      <a:cubicBezTo>
                        <a:pt x="693" y="117"/>
                        <a:pt x="696" y="126"/>
                        <a:pt x="703" y="126"/>
                      </a:cubicBezTo>
                      <a:cubicBezTo>
                        <a:pt x="707" y="126"/>
                        <a:pt x="709" y="123"/>
                        <a:pt x="717" y="123"/>
                      </a:cubicBezTo>
                      <a:cubicBezTo>
                        <a:pt x="715" y="120"/>
                        <a:pt x="717" y="112"/>
                        <a:pt x="722" y="120"/>
                      </a:cubicBezTo>
                      <a:cubicBezTo>
                        <a:pt x="725" y="125"/>
                        <a:pt x="748" y="105"/>
                        <a:pt x="748" y="100"/>
                      </a:cubicBezTo>
                      <a:cubicBezTo>
                        <a:pt x="748" y="96"/>
                        <a:pt x="738" y="91"/>
                        <a:pt x="738" y="89"/>
                      </a:cubicBezTo>
                      <a:cubicBezTo>
                        <a:pt x="738" y="85"/>
                        <a:pt x="732" y="78"/>
                        <a:pt x="746" y="72"/>
                      </a:cubicBezTo>
                      <a:cubicBezTo>
                        <a:pt x="748" y="68"/>
                        <a:pt x="746" y="68"/>
                        <a:pt x="746" y="61"/>
                      </a:cubicBezTo>
                      <a:cubicBezTo>
                        <a:pt x="732" y="61"/>
                        <a:pt x="735" y="50"/>
                        <a:pt x="717" y="50"/>
                      </a:cubicBezTo>
                      <a:cubicBezTo>
                        <a:pt x="713" y="49"/>
                        <a:pt x="710" y="47"/>
                        <a:pt x="706" y="47"/>
                      </a:cubicBezTo>
                      <a:cubicBezTo>
                        <a:pt x="701" y="47"/>
                        <a:pt x="695" y="50"/>
                        <a:pt x="695" y="55"/>
                      </a:cubicBezTo>
                      <a:cubicBezTo>
                        <a:pt x="695" y="61"/>
                        <a:pt x="702" y="63"/>
                        <a:pt x="702" y="67"/>
                      </a:cubicBezTo>
                      <a:cubicBezTo>
                        <a:pt x="702" y="72"/>
                        <a:pt x="692" y="72"/>
                        <a:pt x="689" y="76"/>
                      </a:cubicBezTo>
                      <a:cubicBezTo>
                        <a:pt x="686" y="84"/>
                        <a:pt x="687" y="90"/>
                        <a:pt x="681" y="98"/>
                      </a:cubicBezTo>
                      <a:cubicBezTo>
                        <a:pt x="671" y="110"/>
                        <a:pt x="658" y="90"/>
                        <a:pt x="658" y="85"/>
                      </a:cubicBezTo>
                      <a:cubicBezTo>
                        <a:pt x="658" y="79"/>
                        <a:pt x="665" y="81"/>
                        <a:pt x="665" y="74"/>
                      </a:cubicBezTo>
                      <a:cubicBezTo>
                        <a:pt x="665" y="71"/>
                        <a:pt x="652" y="59"/>
                        <a:pt x="649" y="59"/>
                      </a:cubicBezTo>
                      <a:cubicBezTo>
                        <a:pt x="636" y="59"/>
                        <a:pt x="645" y="78"/>
                        <a:pt x="631" y="78"/>
                      </a:cubicBezTo>
                      <a:cubicBezTo>
                        <a:pt x="631" y="70"/>
                        <a:pt x="630" y="65"/>
                        <a:pt x="621" y="60"/>
                      </a:cubicBezTo>
                      <a:cubicBezTo>
                        <a:pt x="622" y="58"/>
                        <a:pt x="623" y="57"/>
                        <a:pt x="625" y="55"/>
                      </a:cubicBezTo>
                      <a:cubicBezTo>
                        <a:pt x="618" y="51"/>
                        <a:pt x="609" y="55"/>
                        <a:pt x="603" y="48"/>
                      </a:cubicBezTo>
                      <a:cubicBezTo>
                        <a:pt x="606" y="47"/>
                        <a:pt x="614" y="44"/>
                        <a:pt x="614" y="38"/>
                      </a:cubicBezTo>
                      <a:cubicBezTo>
                        <a:pt x="614" y="29"/>
                        <a:pt x="601" y="30"/>
                        <a:pt x="601" y="23"/>
                      </a:cubicBezTo>
                      <a:cubicBezTo>
                        <a:pt x="601" y="10"/>
                        <a:pt x="591" y="1"/>
                        <a:pt x="574" y="0"/>
                      </a:cubicBezTo>
                      <a:cubicBezTo>
                        <a:pt x="565" y="0"/>
                        <a:pt x="569" y="6"/>
                        <a:pt x="569" y="10"/>
                      </a:cubicBezTo>
                      <a:cubicBezTo>
                        <a:pt x="564" y="11"/>
                        <a:pt x="557" y="10"/>
                        <a:pt x="557" y="17"/>
                      </a:cubicBezTo>
                      <a:cubicBezTo>
                        <a:pt x="557" y="21"/>
                        <a:pt x="561" y="23"/>
                        <a:pt x="561" y="28"/>
                      </a:cubicBezTo>
                      <a:cubicBezTo>
                        <a:pt x="561" y="32"/>
                        <a:pt x="555" y="32"/>
                        <a:pt x="555" y="38"/>
                      </a:cubicBezTo>
                      <a:cubicBezTo>
                        <a:pt x="555" y="52"/>
                        <a:pt x="585" y="44"/>
                        <a:pt x="585" y="59"/>
                      </a:cubicBezTo>
                      <a:cubicBezTo>
                        <a:pt x="585" y="61"/>
                        <a:pt x="581" y="72"/>
                        <a:pt x="581" y="72"/>
                      </a:cubicBezTo>
                      <a:cubicBezTo>
                        <a:pt x="584" y="70"/>
                        <a:pt x="587" y="69"/>
                        <a:pt x="591" y="67"/>
                      </a:cubicBezTo>
                      <a:cubicBezTo>
                        <a:pt x="596" y="85"/>
                        <a:pt x="567" y="77"/>
                        <a:pt x="567" y="98"/>
                      </a:cubicBezTo>
                      <a:cubicBezTo>
                        <a:pt x="553" y="102"/>
                        <a:pt x="564" y="88"/>
                        <a:pt x="561" y="83"/>
                      </a:cubicBezTo>
                      <a:cubicBezTo>
                        <a:pt x="559" y="81"/>
                        <a:pt x="547" y="78"/>
                        <a:pt x="541" y="78"/>
                      </a:cubicBezTo>
                      <a:cubicBezTo>
                        <a:pt x="533" y="78"/>
                        <a:pt x="530" y="82"/>
                        <a:pt x="530" y="92"/>
                      </a:cubicBezTo>
                      <a:cubicBezTo>
                        <a:pt x="522" y="91"/>
                        <a:pt x="517" y="92"/>
                        <a:pt x="492" y="92"/>
                      </a:cubicBezTo>
                      <a:cubicBezTo>
                        <a:pt x="468" y="92"/>
                        <a:pt x="441" y="83"/>
                        <a:pt x="435" y="65"/>
                      </a:cubicBezTo>
                      <a:cubicBezTo>
                        <a:pt x="427" y="67"/>
                        <a:pt x="400" y="68"/>
                        <a:pt x="400" y="78"/>
                      </a:cubicBezTo>
                      <a:cubicBezTo>
                        <a:pt x="400" y="81"/>
                        <a:pt x="403" y="82"/>
                        <a:pt x="406" y="82"/>
                      </a:cubicBezTo>
                      <a:cubicBezTo>
                        <a:pt x="413" y="82"/>
                        <a:pt x="425" y="79"/>
                        <a:pt x="430" y="75"/>
                      </a:cubicBezTo>
                      <a:cubicBezTo>
                        <a:pt x="432" y="90"/>
                        <a:pt x="409" y="78"/>
                        <a:pt x="409" y="93"/>
                      </a:cubicBezTo>
                      <a:cubicBezTo>
                        <a:pt x="409" y="96"/>
                        <a:pt x="414" y="106"/>
                        <a:pt x="412" y="106"/>
                      </a:cubicBezTo>
                      <a:cubicBezTo>
                        <a:pt x="403" y="106"/>
                        <a:pt x="401" y="95"/>
                        <a:pt x="394" y="92"/>
                      </a:cubicBezTo>
                      <a:cubicBezTo>
                        <a:pt x="387" y="89"/>
                        <a:pt x="387" y="89"/>
                        <a:pt x="387" y="89"/>
                      </a:cubicBezTo>
                      <a:cubicBezTo>
                        <a:pt x="377" y="89"/>
                        <a:pt x="370" y="89"/>
                        <a:pt x="359" y="89"/>
                      </a:cubicBezTo>
                      <a:cubicBezTo>
                        <a:pt x="350" y="89"/>
                        <a:pt x="344" y="92"/>
                        <a:pt x="335" y="93"/>
                      </a:cubicBezTo>
                      <a:cubicBezTo>
                        <a:pt x="317" y="93"/>
                        <a:pt x="317" y="87"/>
                        <a:pt x="317" y="86"/>
                      </a:cubicBezTo>
                      <a:cubicBezTo>
                        <a:pt x="317" y="82"/>
                        <a:pt x="331" y="83"/>
                        <a:pt x="333" y="81"/>
                      </a:cubicBezTo>
                      <a:cubicBezTo>
                        <a:pt x="321" y="64"/>
                        <a:pt x="323" y="66"/>
                        <a:pt x="298" y="68"/>
                      </a:cubicBezTo>
                      <a:cubicBezTo>
                        <a:pt x="271" y="70"/>
                        <a:pt x="258" y="48"/>
                        <a:pt x="231" y="48"/>
                      </a:cubicBezTo>
                      <a:cubicBezTo>
                        <a:pt x="223" y="48"/>
                        <a:pt x="219" y="54"/>
                        <a:pt x="212" y="54"/>
                      </a:cubicBezTo>
                      <a:cubicBezTo>
                        <a:pt x="207" y="54"/>
                        <a:pt x="202" y="46"/>
                        <a:pt x="202" y="42"/>
                      </a:cubicBezTo>
                      <a:cubicBezTo>
                        <a:pt x="193" y="44"/>
                        <a:pt x="193" y="54"/>
                        <a:pt x="184" y="54"/>
                      </a:cubicBezTo>
                      <a:cubicBezTo>
                        <a:pt x="176" y="54"/>
                        <a:pt x="164" y="34"/>
                        <a:pt x="161" y="34"/>
                      </a:cubicBezTo>
                      <a:cubicBezTo>
                        <a:pt x="153" y="34"/>
                        <a:pt x="156" y="47"/>
                        <a:pt x="146" y="47"/>
                      </a:cubicBezTo>
                      <a:cubicBezTo>
                        <a:pt x="143" y="47"/>
                        <a:pt x="140" y="44"/>
                        <a:pt x="138" y="40"/>
                      </a:cubicBezTo>
                      <a:cubicBezTo>
                        <a:pt x="125" y="44"/>
                        <a:pt x="120" y="44"/>
                        <a:pt x="108" y="49"/>
                      </a:cubicBezTo>
                      <a:cubicBezTo>
                        <a:pt x="103" y="50"/>
                        <a:pt x="91" y="59"/>
                        <a:pt x="87" y="55"/>
                      </a:cubicBezTo>
                      <a:cubicBezTo>
                        <a:pt x="76" y="44"/>
                        <a:pt x="78" y="58"/>
                        <a:pt x="74" y="58"/>
                      </a:cubicBezTo>
                      <a:cubicBezTo>
                        <a:pt x="45" y="59"/>
                        <a:pt x="65" y="70"/>
                        <a:pt x="61" y="70"/>
                      </a:cubicBezTo>
                      <a:cubicBezTo>
                        <a:pt x="50" y="70"/>
                        <a:pt x="30" y="67"/>
                        <a:pt x="12" y="56"/>
                      </a:cubicBezTo>
                      <a:cubicBezTo>
                        <a:pt x="11" y="56"/>
                        <a:pt x="6" y="52"/>
                        <a:pt x="6" y="51"/>
                      </a:cubicBezTo>
                      <a:cubicBezTo>
                        <a:pt x="3" y="52"/>
                        <a:pt x="5" y="52"/>
                        <a:pt x="0" y="51"/>
                      </a:cubicBezTo>
                      <a:cubicBezTo>
                        <a:pt x="0" y="242"/>
                        <a:pt x="0" y="242"/>
                        <a:pt x="0" y="242"/>
                      </a:cubicBezTo>
                      <a:cubicBezTo>
                        <a:pt x="6" y="247"/>
                        <a:pt x="19" y="240"/>
                        <a:pt x="25" y="248"/>
                      </a:cubicBezTo>
                      <a:cubicBezTo>
                        <a:pt x="29" y="254"/>
                        <a:pt x="38" y="266"/>
                        <a:pt x="47" y="266"/>
                      </a:cubicBezTo>
                      <a:cubicBezTo>
                        <a:pt x="53" y="266"/>
                        <a:pt x="53" y="257"/>
                        <a:pt x="59" y="255"/>
                      </a:cubicBezTo>
                      <a:cubicBezTo>
                        <a:pt x="62" y="254"/>
                        <a:pt x="64" y="255"/>
                        <a:pt x="67" y="253"/>
                      </a:cubicBezTo>
                      <a:cubicBezTo>
                        <a:pt x="81" y="266"/>
                        <a:pt x="87" y="271"/>
                        <a:pt x="99" y="288"/>
                      </a:cubicBezTo>
                      <a:cubicBezTo>
                        <a:pt x="100" y="290"/>
                        <a:pt x="103" y="291"/>
                        <a:pt x="105" y="295"/>
                      </a:cubicBezTo>
                      <a:cubicBezTo>
                        <a:pt x="106" y="300"/>
                        <a:pt x="108" y="306"/>
                        <a:pt x="113" y="311"/>
                      </a:cubicBezTo>
                      <a:cubicBezTo>
                        <a:pt x="116" y="314"/>
                        <a:pt x="121" y="313"/>
                        <a:pt x="124" y="316"/>
                      </a:cubicBezTo>
                      <a:cubicBezTo>
                        <a:pt x="128" y="320"/>
                        <a:pt x="135" y="322"/>
                        <a:pt x="135" y="332"/>
                      </a:cubicBezTo>
                      <a:cubicBezTo>
                        <a:pt x="135" y="336"/>
                        <a:pt x="129" y="337"/>
                        <a:pt x="129" y="340"/>
                      </a:cubicBezTo>
                      <a:cubicBezTo>
                        <a:pt x="129" y="343"/>
                        <a:pt x="132" y="344"/>
                        <a:pt x="132" y="347"/>
                      </a:cubicBezTo>
                      <a:cubicBezTo>
                        <a:pt x="132" y="352"/>
                        <a:pt x="130" y="364"/>
                        <a:pt x="136" y="366"/>
                      </a:cubicBezTo>
                      <a:cubicBezTo>
                        <a:pt x="140" y="367"/>
                        <a:pt x="143" y="367"/>
                        <a:pt x="146" y="370"/>
                      </a:cubicBezTo>
                      <a:cubicBezTo>
                        <a:pt x="150" y="373"/>
                        <a:pt x="145" y="379"/>
                        <a:pt x="150" y="383"/>
                      </a:cubicBezTo>
                      <a:cubicBezTo>
                        <a:pt x="150" y="383"/>
                        <a:pt x="162" y="390"/>
                        <a:pt x="162" y="391"/>
                      </a:cubicBezTo>
                      <a:cubicBezTo>
                        <a:pt x="165" y="401"/>
                        <a:pt x="166" y="413"/>
                        <a:pt x="181" y="413"/>
                      </a:cubicBezTo>
                      <a:cubicBezTo>
                        <a:pt x="183" y="422"/>
                        <a:pt x="199" y="416"/>
                        <a:pt x="202" y="428"/>
                      </a:cubicBezTo>
                      <a:cubicBezTo>
                        <a:pt x="204" y="432"/>
                        <a:pt x="215" y="433"/>
                        <a:pt x="219" y="437"/>
                      </a:cubicBezTo>
                      <a:cubicBezTo>
                        <a:pt x="220" y="438"/>
                        <a:pt x="222" y="439"/>
                        <a:pt x="224" y="440"/>
                      </a:cubicBezTo>
                      <a:cubicBezTo>
                        <a:pt x="224" y="440"/>
                        <a:pt x="224" y="440"/>
                        <a:pt x="224" y="440"/>
                      </a:cubicBezTo>
                      <a:cubicBezTo>
                        <a:pt x="577" y="440"/>
                        <a:pt x="577" y="440"/>
                        <a:pt x="577" y="440"/>
                      </a:cubicBezTo>
                      <a:cubicBezTo>
                        <a:pt x="577" y="435"/>
                        <a:pt x="577" y="435"/>
                        <a:pt x="577" y="435"/>
                      </a:cubicBezTo>
                      <a:cubicBezTo>
                        <a:pt x="583" y="439"/>
                        <a:pt x="582" y="443"/>
                        <a:pt x="588" y="446"/>
                      </a:cubicBezTo>
                      <a:cubicBezTo>
                        <a:pt x="610" y="446"/>
                        <a:pt x="610" y="446"/>
                        <a:pt x="610" y="446"/>
                      </a:cubicBezTo>
                      <a:cubicBezTo>
                        <a:pt x="619" y="455"/>
                        <a:pt x="630" y="455"/>
                        <a:pt x="647" y="455"/>
                      </a:cubicBezTo>
                      <a:cubicBezTo>
                        <a:pt x="652" y="453"/>
                        <a:pt x="653" y="455"/>
                        <a:pt x="658" y="452"/>
                      </a:cubicBezTo>
                      <a:cubicBezTo>
                        <a:pt x="662" y="450"/>
                        <a:pt x="661" y="443"/>
                        <a:pt x="665" y="443"/>
                      </a:cubicBezTo>
                      <a:cubicBezTo>
                        <a:pt x="670" y="443"/>
                        <a:pt x="674" y="451"/>
                        <a:pt x="676" y="453"/>
                      </a:cubicBezTo>
                      <a:cubicBezTo>
                        <a:pt x="677" y="451"/>
                        <a:pt x="676" y="448"/>
                        <a:pt x="676" y="447"/>
                      </a:cubicBezTo>
                      <a:cubicBezTo>
                        <a:pt x="677" y="447"/>
                        <a:pt x="678" y="447"/>
                        <a:pt x="680" y="447"/>
                      </a:cubicBezTo>
                      <a:cubicBezTo>
                        <a:pt x="682" y="447"/>
                        <a:pt x="701" y="462"/>
                        <a:pt x="702" y="463"/>
                      </a:cubicBezTo>
                      <a:cubicBezTo>
                        <a:pt x="704" y="469"/>
                        <a:pt x="702" y="473"/>
                        <a:pt x="705" y="477"/>
                      </a:cubicBezTo>
                      <a:cubicBezTo>
                        <a:pt x="715" y="487"/>
                        <a:pt x="729" y="485"/>
                        <a:pt x="740" y="492"/>
                      </a:cubicBezTo>
                      <a:cubicBezTo>
                        <a:pt x="752" y="492"/>
                        <a:pt x="752" y="492"/>
                        <a:pt x="752" y="492"/>
                      </a:cubicBezTo>
                      <a:cubicBezTo>
                        <a:pt x="757" y="495"/>
                        <a:pt x="763" y="500"/>
                        <a:pt x="763" y="506"/>
                      </a:cubicBezTo>
                      <a:cubicBezTo>
                        <a:pt x="763" y="509"/>
                        <a:pt x="762" y="512"/>
                        <a:pt x="759" y="512"/>
                      </a:cubicBezTo>
                      <a:cubicBezTo>
                        <a:pt x="754" y="512"/>
                        <a:pt x="748" y="506"/>
                        <a:pt x="747" y="504"/>
                      </a:cubicBezTo>
                      <a:cubicBezTo>
                        <a:pt x="745" y="511"/>
                        <a:pt x="741" y="532"/>
                        <a:pt x="735" y="532"/>
                      </a:cubicBezTo>
                      <a:cubicBezTo>
                        <a:pt x="730" y="538"/>
                        <a:pt x="725" y="541"/>
                        <a:pt x="725" y="547"/>
                      </a:cubicBezTo>
                      <a:cubicBezTo>
                        <a:pt x="726" y="549"/>
                        <a:pt x="729" y="553"/>
                        <a:pt x="732" y="553"/>
                      </a:cubicBezTo>
                      <a:cubicBezTo>
                        <a:pt x="736" y="553"/>
                        <a:pt x="736" y="550"/>
                        <a:pt x="738" y="548"/>
                      </a:cubicBezTo>
                      <a:cubicBezTo>
                        <a:pt x="742" y="544"/>
                        <a:pt x="748" y="545"/>
                        <a:pt x="755" y="545"/>
                      </a:cubicBezTo>
                      <a:cubicBezTo>
                        <a:pt x="760" y="545"/>
                        <a:pt x="763" y="548"/>
                        <a:pt x="765" y="546"/>
                      </a:cubicBezTo>
                      <a:cubicBezTo>
                        <a:pt x="768" y="545"/>
                        <a:pt x="770" y="544"/>
                        <a:pt x="772" y="543"/>
                      </a:cubicBezTo>
                      <a:cubicBezTo>
                        <a:pt x="772" y="540"/>
                        <a:pt x="771" y="538"/>
                        <a:pt x="770" y="536"/>
                      </a:cubicBezTo>
                      <a:cubicBezTo>
                        <a:pt x="769" y="534"/>
                        <a:pt x="767" y="533"/>
                        <a:pt x="767" y="531"/>
                      </a:cubicBezTo>
                      <a:cubicBezTo>
                        <a:pt x="767" y="529"/>
                        <a:pt x="771" y="528"/>
                        <a:pt x="773" y="528"/>
                      </a:cubicBezTo>
                      <a:cubicBezTo>
                        <a:pt x="782" y="525"/>
                        <a:pt x="803" y="519"/>
                        <a:pt x="814" y="519"/>
                      </a:cubicBezTo>
                      <a:cubicBezTo>
                        <a:pt x="815" y="519"/>
                        <a:pt x="831" y="503"/>
                        <a:pt x="834" y="501"/>
                      </a:cubicBezTo>
                      <a:cubicBezTo>
                        <a:pt x="836" y="499"/>
                        <a:pt x="847" y="500"/>
                        <a:pt x="857" y="500"/>
                      </a:cubicBezTo>
                      <a:cubicBezTo>
                        <a:pt x="861" y="500"/>
                        <a:pt x="864" y="500"/>
                        <a:pt x="868" y="500"/>
                      </a:cubicBezTo>
                      <a:cubicBezTo>
                        <a:pt x="872" y="500"/>
                        <a:pt x="876" y="498"/>
                        <a:pt x="879" y="498"/>
                      </a:cubicBezTo>
                      <a:cubicBezTo>
                        <a:pt x="884" y="497"/>
                        <a:pt x="882" y="496"/>
                        <a:pt x="884" y="494"/>
                      </a:cubicBezTo>
                      <a:cubicBezTo>
                        <a:pt x="892" y="486"/>
                        <a:pt x="892" y="471"/>
                        <a:pt x="903" y="463"/>
                      </a:cubicBezTo>
                      <a:cubicBezTo>
                        <a:pt x="908" y="470"/>
                        <a:pt x="916" y="460"/>
                        <a:pt x="920" y="467"/>
                      </a:cubicBezTo>
                      <a:cubicBezTo>
                        <a:pt x="926" y="478"/>
                        <a:pt x="922" y="494"/>
                        <a:pt x="928" y="505"/>
                      </a:cubicBezTo>
                      <a:lnTo>
                        <a:pt x="928" y="50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61" name="íŝ1íḓe"/>
                <p:cNvSpPr>
                  <a:spLocks/>
                </p:cNvSpPr>
                <p:nvPr/>
              </p:nvSpPr>
              <p:spPr bwMode="auto">
                <a:xfrm>
                  <a:off x="1585913" y="1417638"/>
                  <a:ext cx="623888" cy="457200"/>
                </a:xfrm>
                <a:custGeom>
                  <a:avLst/>
                  <a:gdLst/>
                  <a:ahLst/>
                  <a:cxnLst>
                    <a:cxn ang="0">
                      <a:pos x="334" y="228"/>
                    </a:cxn>
                    <a:cxn ang="0">
                      <a:pos x="381" y="252"/>
                    </a:cxn>
                    <a:cxn ang="0">
                      <a:pos x="401" y="239"/>
                    </a:cxn>
                    <a:cxn ang="0">
                      <a:pos x="439" y="281"/>
                    </a:cxn>
                    <a:cxn ang="0">
                      <a:pos x="458" y="302"/>
                    </a:cxn>
                    <a:cxn ang="0">
                      <a:pos x="463" y="326"/>
                    </a:cxn>
                    <a:cxn ang="0">
                      <a:pos x="440" y="314"/>
                    </a:cxn>
                    <a:cxn ang="0">
                      <a:pos x="427" y="300"/>
                    </a:cxn>
                    <a:cxn ang="0">
                      <a:pos x="426" y="286"/>
                    </a:cxn>
                    <a:cxn ang="0">
                      <a:pos x="414" y="286"/>
                    </a:cxn>
                    <a:cxn ang="0">
                      <a:pos x="412" y="270"/>
                    </a:cxn>
                    <a:cxn ang="0">
                      <a:pos x="390" y="261"/>
                    </a:cxn>
                    <a:cxn ang="0">
                      <a:pos x="363" y="252"/>
                    </a:cxn>
                    <a:cxn ang="0">
                      <a:pos x="299" y="236"/>
                    </a:cxn>
                    <a:cxn ang="0">
                      <a:pos x="240" y="221"/>
                    </a:cxn>
                    <a:cxn ang="0">
                      <a:pos x="200" y="252"/>
                    </a:cxn>
                    <a:cxn ang="0">
                      <a:pos x="199" y="245"/>
                    </a:cxn>
                    <a:cxn ang="0">
                      <a:pos x="218" y="219"/>
                    </a:cxn>
                    <a:cxn ang="0">
                      <a:pos x="213" y="214"/>
                    </a:cxn>
                    <a:cxn ang="0">
                      <a:pos x="173" y="260"/>
                    </a:cxn>
                    <a:cxn ang="0">
                      <a:pos x="143" y="288"/>
                    </a:cxn>
                    <a:cxn ang="0">
                      <a:pos x="79" y="322"/>
                    </a:cxn>
                    <a:cxn ang="0">
                      <a:pos x="57" y="328"/>
                    </a:cxn>
                    <a:cxn ang="0">
                      <a:pos x="92" y="307"/>
                    </a:cxn>
                    <a:cxn ang="0">
                      <a:pos x="148" y="256"/>
                    </a:cxn>
                    <a:cxn ang="0">
                      <a:pos x="125" y="262"/>
                    </a:cxn>
                    <a:cxn ang="0">
                      <a:pos x="110" y="266"/>
                    </a:cxn>
                    <a:cxn ang="0">
                      <a:pos x="88" y="261"/>
                    </a:cxn>
                    <a:cxn ang="0">
                      <a:pos x="76" y="264"/>
                    </a:cxn>
                    <a:cxn ang="0">
                      <a:pos x="72" y="244"/>
                    </a:cxn>
                    <a:cxn ang="0">
                      <a:pos x="60" y="245"/>
                    </a:cxn>
                    <a:cxn ang="0">
                      <a:pos x="37" y="224"/>
                    </a:cxn>
                    <a:cxn ang="0">
                      <a:pos x="52" y="180"/>
                    </a:cxn>
                    <a:cxn ang="0">
                      <a:pos x="79" y="152"/>
                    </a:cxn>
                    <a:cxn ang="0">
                      <a:pos x="85" y="145"/>
                    </a:cxn>
                    <a:cxn ang="0">
                      <a:pos x="60" y="153"/>
                    </a:cxn>
                    <a:cxn ang="0">
                      <a:pos x="18" y="150"/>
                    </a:cxn>
                    <a:cxn ang="0">
                      <a:pos x="13" y="133"/>
                    </a:cxn>
                    <a:cxn ang="0">
                      <a:pos x="40" y="106"/>
                    </a:cxn>
                    <a:cxn ang="0">
                      <a:pos x="64" y="116"/>
                    </a:cxn>
                    <a:cxn ang="0">
                      <a:pos x="50" y="95"/>
                    </a:cxn>
                    <a:cxn ang="0">
                      <a:pos x="13" y="68"/>
                    </a:cxn>
                    <a:cxn ang="0">
                      <a:pos x="44" y="56"/>
                    </a:cxn>
                    <a:cxn ang="0">
                      <a:pos x="117" y="13"/>
                    </a:cxn>
                    <a:cxn ang="0">
                      <a:pos x="150" y="7"/>
                    </a:cxn>
                    <a:cxn ang="0">
                      <a:pos x="157" y="7"/>
                    </a:cxn>
                    <a:cxn ang="0">
                      <a:pos x="189" y="11"/>
                    </a:cxn>
                    <a:cxn ang="0">
                      <a:pos x="236" y="20"/>
                    </a:cxn>
                    <a:cxn ang="0">
                      <a:pos x="307" y="28"/>
                    </a:cxn>
                    <a:cxn ang="0">
                      <a:pos x="334" y="36"/>
                    </a:cxn>
                  </a:cxnLst>
                  <a:rect l="0" t="0" r="r" b="b"/>
                  <a:pathLst>
                    <a:path w="469" h="343">
                      <a:moveTo>
                        <a:pt x="334" y="37"/>
                      </a:moveTo>
                      <a:cubicBezTo>
                        <a:pt x="334" y="228"/>
                        <a:pt x="334" y="228"/>
                        <a:pt x="334" y="228"/>
                      </a:cubicBezTo>
                      <a:cubicBezTo>
                        <a:pt x="340" y="233"/>
                        <a:pt x="353" y="226"/>
                        <a:pt x="359" y="234"/>
                      </a:cubicBezTo>
                      <a:cubicBezTo>
                        <a:pt x="363" y="240"/>
                        <a:pt x="372" y="252"/>
                        <a:pt x="381" y="252"/>
                      </a:cubicBezTo>
                      <a:cubicBezTo>
                        <a:pt x="387" y="252"/>
                        <a:pt x="387" y="243"/>
                        <a:pt x="393" y="241"/>
                      </a:cubicBezTo>
                      <a:cubicBezTo>
                        <a:pt x="396" y="240"/>
                        <a:pt x="398" y="241"/>
                        <a:pt x="401" y="239"/>
                      </a:cubicBezTo>
                      <a:cubicBezTo>
                        <a:pt x="415" y="252"/>
                        <a:pt x="421" y="257"/>
                        <a:pt x="433" y="274"/>
                      </a:cubicBezTo>
                      <a:cubicBezTo>
                        <a:pt x="434" y="276"/>
                        <a:pt x="437" y="277"/>
                        <a:pt x="439" y="281"/>
                      </a:cubicBezTo>
                      <a:cubicBezTo>
                        <a:pt x="440" y="286"/>
                        <a:pt x="442" y="292"/>
                        <a:pt x="447" y="297"/>
                      </a:cubicBezTo>
                      <a:cubicBezTo>
                        <a:pt x="450" y="300"/>
                        <a:pt x="455" y="299"/>
                        <a:pt x="458" y="302"/>
                      </a:cubicBezTo>
                      <a:cubicBezTo>
                        <a:pt x="462" y="306"/>
                        <a:pt x="469" y="308"/>
                        <a:pt x="469" y="318"/>
                      </a:cubicBezTo>
                      <a:cubicBezTo>
                        <a:pt x="469" y="322"/>
                        <a:pt x="463" y="323"/>
                        <a:pt x="463" y="326"/>
                      </a:cubicBezTo>
                      <a:cubicBezTo>
                        <a:pt x="461" y="326"/>
                        <a:pt x="461" y="327"/>
                        <a:pt x="459" y="327"/>
                      </a:cubicBezTo>
                      <a:cubicBezTo>
                        <a:pt x="451" y="327"/>
                        <a:pt x="440" y="318"/>
                        <a:pt x="440" y="314"/>
                      </a:cubicBezTo>
                      <a:cubicBezTo>
                        <a:pt x="440" y="310"/>
                        <a:pt x="440" y="311"/>
                        <a:pt x="440" y="307"/>
                      </a:cubicBezTo>
                      <a:cubicBezTo>
                        <a:pt x="440" y="300"/>
                        <a:pt x="435" y="300"/>
                        <a:pt x="427" y="300"/>
                      </a:cubicBezTo>
                      <a:cubicBezTo>
                        <a:pt x="421" y="300"/>
                        <a:pt x="419" y="296"/>
                        <a:pt x="419" y="294"/>
                      </a:cubicBezTo>
                      <a:cubicBezTo>
                        <a:pt x="419" y="290"/>
                        <a:pt x="426" y="290"/>
                        <a:pt x="426" y="286"/>
                      </a:cubicBezTo>
                      <a:cubicBezTo>
                        <a:pt x="426" y="283"/>
                        <a:pt x="426" y="281"/>
                        <a:pt x="426" y="281"/>
                      </a:cubicBezTo>
                      <a:cubicBezTo>
                        <a:pt x="417" y="281"/>
                        <a:pt x="420" y="286"/>
                        <a:pt x="414" y="286"/>
                      </a:cubicBezTo>
                      <a:cubicBezTo>
                        <a:pt x="412" y="286"/>
                        <a:pt x="407" y="282"/>
                        <a:pt x="407" y="280"/>
                      </a:cubicBezTo>
                      <a:cubicBezTo>
                        <a:pt x="407" y="274"/>
                        <a:pt x="410" y="273"/>
                        <a:pt x="412" y="270"/>
                      </a:cubicBezTo>
                      <a:cubicBezTo>
                        <a:pt x="409" y="268"/>
                        <a:pt x="405" y="264"/>
                        <a:pt x="404" y="267"/>
                      </a:cubicBezTo>
                      <a:cubicBezTo>
                        <a:pt x="397" y="267"/>
                        <a:pt x="394" y="264"/>
                        <a:pt x="390" y="261"/>
                      </a:cubicBezTo>
                      <a:cubicBezTo>
                        <a:pt x="389" y="264"/>
                        <a:pt x="387" y="269"/>
                        <a:pt x="384" y="269"/>
                      </a:cubicBezTo>
                      <a:cubicBezTo>
                        <a:pt x="375" y="269"/>
                        <a:pt x="368" y="256"/>
                        <a:pt x="363" y="252"/>
                      </a:cubicBezTo>
                      <a:cubicBezTo>
                        <a:pt x="352" y="243"/>
                        <a:pt x="337" y="244"/>
                        <a:pt x="323" y="236"/>
                      </a:cubicBezTo>
                      <a:cubicBezTo>
                        <a:pt x="299" y="236"/>
                        <a:pt x="299" y="236"/>
                        <a:pt x="299" y="236"/>
                      </a:cubicBezTo>
                      <a:cubicBezTo>
                        <a:pt x="285" y="232"/>
                        <a:pt x="265" y="230"/>
                        <a:pt x="258" y="214"/>
                      </a:cubicBezTo>
                      <a:cubicBezTo>
                        <a:pt x="252" y="217"/>
                        <a:pt x="244" y="219"/>
                        <a:pt x="240" y="221"/>
                      </a:cubicBezTo>
                      <a:cubicBezTo>
                        <a:pt x="241" y="224"/>
                        <a:pt x="242" y="225"/>
                        <a:pt x="244" y="227"/>
                      </a:cubicBezTo>
                      <a:cubicBezTo>
                        <a:pt x="238" y="236"/>
                        <a:pt x="210" y="252"/>
                        <a:pt x="200" y="252"/>
                      </a:cubicBezTo>
                      <a:cubicBezTo>
                        <a:pt x="198" y="252"/>
                        <a:pt x="195" y="251"/>
                        <a:pt x="195" y="249"/>
                      </a:cubicBezTo>
                      <a:cubicBezTo>
                        <a:pt x="195" y="246"/>
                        <a:pt x="198" y="246"/>
                        <a:pt x="199" y="245"/>
                      </a:cubicBezTo>
                      <a:cubicBezTo>
                        <a:pt x="197" y="242"/>
                        <a:pt x="199" y="242"/>
                        <a:pt x="199" y="240"/>
                      </a:cubicBezTo>
                      <a:cubicBezTo>
                        <a:pt x="199" y="230"/>
                        <a:pt x="205" y="223"/>
                        <a:pt x="218" y="219"/>
                      </a:cubicBezTo>
                      <a:cubicBezTo>
                        <a:pt x="218" y="217"/>
                        <a:pt x="218" y="216"/>
                        <a:pt x="218" y="214"/>
                      </a:cubicBezTo>
                      <a:cubicBezTo>
                        <a:pt x="214" y="214"/>
                        <a:pt x="215" y="214"/>
                        <a:pt x="213" y="214"/>
                      </a:cubicBezTo>
                      <a:cubicBezTo>
                        <a:pt x="203" y="214"/>
                        <a:pt x="173" y="239"/>
                        <a:pt x="173" y="253"/>
                      </a:cubicBezTo>
                      <a:cubicBezTo>
                        <a:pt x="173" y="255"/>
                        <a:pt x="173" y="258"/>
                        <a:pt x="173" y="260"/>
                      </a:cubicBezTo>
                      <a:cubicBezTo>
                        <a:pt x="173" y="270"/>
                        <a:pt x="164" y="273"/>
                        <a:pt x="154" y="277"/>
                      </a:cubicBezTo>
                      <a:cubicBezTo>
                        <a:pt x="148" y="280"/>
                        <a:pt x="146" y="284"/>
                        <a:pt x="143" y="288"/>
                      </a:cubicBezTo>
                      <a:cubicBezTo>
                        <a:pt x="136" y="297"/>
                        <a:pt x="121" y="301"/>
                        <a:pt x="114" y="308"/>
                      </a:cubicBezTo>
                      <a:cubicBezTo>
                        <a:pt x="107" y="315"/>
                        <a:pt x="91" y="320"/>
                        <a:pt x="79" y="322"/>
                      </a:cubicBezTo>
                      <a:cubicBezTo>
                        <a:pt x="63" y="324"/>
                        <a:pt x="54" y="343"/>
                        <a:pt x="35" y="337"/>
                      </a:cubicBezTo>
                      <a:cubicBezTo>
                        <a:pt x="41" y="329"/>
                        <a:pt x="49" y="333"/>
                        <a:pt x="57" y="328"/>
                      </a:cubicBezTo>
                      <a:cubicBezTo>
                        <a:pt x="62" y="325"/>
                        <a:pt x="66" y="316"/>
                        <a:pt x="71" y="314"/>
                      </a:cubicBezTo>
                      <a:cubicBezTo>
                        <a:pt x="78" y="309"/>
                        <a:pt x="87" y="314"/>
                        <a:pt x="92" y="307"/>
                      </a:cubicBezTo>
                      <a:cubicBezTo>
                        <a:pt x="99" y="297"/>
                        <a:pt x="117" y="290"/>
                        <a:pt x="127" y="283"/>
                      </a:cubicBezTo>
                      <a:cubicBezTo>
                        <a:pt x="137" y="276"/>
                        <a:pt x="137" y="263"/>
                        <a:pt x="148" y="256"/>
                      </a:cubicBezTo>
                      <a:cubicBezTo>
                        <a:pt x="141" y="256"/>
                        <a:pt x="141" y="256"/>
                        <a:pt x="141" y="256"/>
                      </a:cubicBezTo>
                      <a:cubicBezTo>
                        <a:pt x="135" y="259"/>
                        <a:pt x="132" y="262"/>
                        <a:pt x="125" y="262"/>
                      </a:cubicBezTo>
                      <a:cubicBezTo>
                        <a:pt x="120" y="262"/>
                        <a:pt x="117" y="260"/>
                        <a:pt x="113" y="258"/>
                      </a:cubicBezTo>
                      <a:cubicBezTo>
                        <a:pt x="112" y="262"/>
                        <a:pt x="110" y="263"/>
                        <a:pt x="110" y="266"/>
                      </a:cubicBezTo>
                      <a:cubicBezTo>
                        <a:pt x="99" y="262"/>
                        <a:pt x="96" y="260"/>
                        <a:pt x="89" y="254"/>
                      </a:cubicBezTo>
                      <a:cubicBezTo>
                        <a:pt x="88" y="257"/>
                        <a:pt x="88" y="259"/>
                        <a:pt x="88" y="261"/>
                      </a:cubicBezTo>
                      <a:cubicBezTo>
                        <a:pt x="84" y="261"/>
                        <a:pt x="85" y="261"/>
                        <a:pt x="83" y="261"/>
                      </a:cubicBezTo>
                      <a:cubicBezTo>
                        <a:pt x="80" y="261"/>
                        <a:pt x="78" y="264"/>
                        <a:pt x="76" y="264"/>
                      </a:cubicBezTo>
                      <a:cubicBezTo>
                        <a:pt x="74" y="264"/>
                        <a:pt x="72" y="257"/>
                        <a:pt x="72" y="253"/>
                      </a:cubicBezTo>
                      <a:cubicBezTo>
                        <a:pt x="72" y="248"/>
                        <a:pt x="72" y="248"/>
                        <a:pt x="72" y="244"/>
                      </a:cubicBezTo>
                      <a:cubicBezTo>
                        <a:pt x="72" y="243"/>
                        <a:pt x="72" y="238"/>
                        <a:pt x="68" y="238"/>
                      </a:cubicBezTo>
                      <a:cubicBezTo>
                        <a:pt x="65" y="238"/>
                        <a:pt x="61" y="245"/>
                        <a:pt x="60" y="245"/>
                      </a:cubicBezTo>
                      <a:cubicBezTo>
                        <a:pt x="54" y="245"/>
                        <a:pt x="33" y="229"/>
                        <a:pt x="30" y="225"/>
                      </a:cubicBezTo>
                      <a:cubicBezTo>
                        <a:pt x="32" y="225"/>
                        <a:pt x="35" y="224"/>
                        <a:pt x="37" y="224"/>
                      </a:cubicBezTo>
                      <a:cubicBezTo>
                        <a:pt x="33" y="214"/>
                        <a:pt x="19" y="212"/>
                        <a:pt x="19" y="205"/>
                      </a:cubicBezTo>
                      <a:cubicBezTo>
                        <a:pt x="19" y="191"/>
                        <a:pt x="43" y="180"/>
                        <a:pt x="52" y="180"/>
                      </a:cubicBezTo>
                      <a:cubicBezTo>
                        <a:pt x="56" y="180"/>
                        <a:pt x="86" y="169"/>
                        <a:pt x="86" y="163"/>
                      </a:cubicBezTo>
                      <a:cubicBezTo>
                        <a:pt x="86" y="160"/>
                        <a:pt x="79" y="153"/>
                        <a:pt x="79" y="152"/>
                      </a:cubicBezTo>
                      <a:cubicBezTo>
                        <a:pt x="83" y="150"/>
                        <a:pt x="82" y="150"/>
                        <a:pt x="85" y="152"/>
                      </a:cubicBezTo>
                      <a:cubicBezTo>
                        <a:pt x="85" y="145"/>
                        <a:pt x="85" y="145"/>
                        <a:pt x="85" y="145"/>
                      </a:cubicBezTo>
                      <a:cubicBezTo>
                        <a:pt x="81" y="145"/>
                        <a:pt x="81" y="145"/>
                        <a:pt x="79" y="145"/>
                      </a:cubicBezTo>
                      <a:cubicBezTo>
                        <a:pt x="72" y="145"/>
                        <a:pt x="69" y="153"/>
                        <a:pt x="60" y="153"/>
                      </a:cubicBezTo>
                      <a:cubicBezTo>
                        <a:pt x="51" y="153"/>
                        <a:pt x="48" y="148"/>
                        <a:pt x="41" y="150"/>
                      </a:cubicBezTo>
                      <a:cubicBezTo>
                        <a:pt x="32" y="150"/>
                        <a:pt x="21" y="150"/>
                        <a:pt x="18" y="150"/>
                      </a:cubicBezTo>
                      <a:cubicBezTo>
                        <a:pt x="17" y="143"/>
                        <a:pt x="12" y="141"/>
                        <a:pt x="12" y="137"/>
                      </a:cubicBezTo>
                      <a:cubicBezTo>
                        <a:pt x="12" y="136"/>
                        <a:pt x="13" y="134"/>
                        <a:pt x="13" y="133"/>
                      </a:cubicBezTo>
                      <a:cubicBezTo>
                        <a:pt x="6" y="133"/>
                        <a:pt x="2" y="130"/>
                        <a:pt x="0" y="126"/>
                      </a:cubicBezTo>
                      <a:cubicBezTo>
                        <a:pt x="11" y="119"/>
                        <a:pt x="29" y="113"/>
                        <a:pt x="40" y="106"/>
                      </a:cubicBezTo>
                      <a:cubicBezTo>
                        <a:pt x="48" y="106"/>
                        <a:pt x="48" y="106"/>
                        <a:pt x="48" y="106"/>
                      </a:cubicBezTo>
                      <a:cubicBezTo>
                        <a:pt x="48" y="120"/>
                        <a:pt x="55" y="116"/>
                        <a:pt x="64" y="116"/>
                      </a:cubicBezTo>
                      <a:cubicBezTo>
                        <a:pt x="70" y="116"/>
                        <a:pt x="71" y="118"/>
                        <a:pt x="76" y="116"/>
                      </a:cubicBezTo>
                      <a:cubicBezTo>
                        <a:pt x="72" y="102"/>
                        <a:pt x="63" y="101"/>
                        <a:pt x="50" y="95"/>
                      </a:cubicBezTo>
                      <a:cubicBezTo>
                        <a:pt x="46" y="94"/>
                        <a:pt x="41" y="80"/>
                        <a:pt x="37" y="78"/>
                      </a:cubicBezTo>
                      <a:cubicBezTo>
                        <a:pt x="31" y="75"/>
                        <a:pt x="13" y="71"/>
                        <a:pt x="13" y="68"/>
                      </a:cubicBezTo>
                      <a:cubicBezTo>
                        <a:pt x="13" y="68"/>
                        <a:pt x="20" y="57"/>
                        <a:pt x="20" y="56"/>
                      </a:cubicBezTo>
                      <a:cubicBezTo>
                        <a:pt x="44" y="56"/>
                        <a:pt x="44" y="56"/>
                        <a:pt x="44" y="56"/>
                      </a:cubicBezTo>
                      <a:cubicBezTo>
                        <a:pt x="57" y="38"/>
                        <a:pt x="77" y="21"/>
                        <a:pt x="101" y="14"/>
                      </a:cubicBezTo>
                      <a:cubicBezTo>
                        <a:pt x="107" y="12"/>
                        <a:pt x="111" y="15"/>
                        <a:pt x="117" y="13"/>
                      </a:cubicBezTo>
                      <a:cubicBezTo>
                        <a:pt x="124" y="10"/>
                        <a:pt x="128" y="0"/>
                        <a:pt x="136" y="0"/>
                      </a:cubicBezTo>
                      <a:cubicBezTo>
                        <a:pt x="142" y="0"/>
                        <a:pt x="144" y="5"/>
                        <a:pt x="150" y="7"/>
                      </a:cubicBezTo>
                      <a:cubicBezTo>
                        <a:pt x="147" y="10"/>
                        <a:pt x="147" y="11"/>
                        <a:pt x="146" y="13"/>
                      </a:cubicBezTo>
                      <a:cubicBezTo>
                        <a:pt x="150" y="14"/>
                        <a:pt x="154" y="11"/>
                        <a:pt x="157" y="7"/>
                      </a:cubicBezTo>
                      <a:cubicBezTo>
                        <a:pt x="162" y="9"/>
                        <a:pt x="163" y="10"/>
                        <a:pt x="167" y="11"/>
                      </a:cubicBezTo>
                      <a:cubicBezTo>
                        <a:pt x="189" y="11"/>
                        <a:pt x="189" y="11"/>
                        <a:pt x="189" y="11"/>
                      </a:cubicBezTo>
                      <a:cubicBezTo>
                        <a:pt x="194" y="15"/>
                        <a:pt x="196" y="17"/>
                        <a:pt x="202" y="20"/>
                      </a:cubicBezTo>
                      <a:cubicBezTo>
                        <a:pt x="236" y="20"/>
                        <a:pt x="236" y="20"/>
                        <a:pt x="236" y="20"/>
                      </a:cubicBezTo>
                      <a:cubicBezTo>
                        <a:pt x="245" y="29"/>
                        <a:pt x="272" y="31"/>
                        <a:pt x="286" y="31"/>
                      </a:cubicBezTo>
                      <a:cubicBezTo>
                        <a:pt x="294" y="31"/>
                        <a:pt x="299" y="28"/>
                        <a:pt x="307" y="28"/>
                      </a:cubicBezTo>
                      <a:cubicBezTo>
                        <a:pt x="319" y="28"/>
                        <a:pt x="323" y="34"/>
                        <a:pt x="334" y="37"/>
                      </a:cubicBezTo>
                      <a:cubicBezTo>
                        <a:pt x="334" y="36"/>
                        <a:pt x="334" y="36"/>
                        <a:pt x="334" y="36"/>
                      </a:cubicBezTo>
                      <a:lnTo>
                        <a:pt x="334" y="3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62" name="íṡļíḑé"/>
                <p:cNvSpPr>
                  <a:spLocks/>
                </p:cNvSpPr>
                <p:nvPr/>
              </p:nvSpPr>
              <p:spPr bwMode="auto">
                <a:xfrm>
                  <a:off x="2149475" y="1820863"/>
                  <a:ext cx="28575" cy="38100"/>
                </a:xfrm>
                <a:custGeom>
                  <a:avLst/>
                  <a:gdLst/>
                  <a:ahLst/>
                  <a:cxnLst>
                    <a:cxn ang="0">
                      <a:pos x="9" y="11"/>
                    </a:cxn>
                    <a:cxn ang="0">
                      <a:pos x="0" y="11"/>
                    </a:cxn>
                    <a:cxn ang="0">
                      <a:pos x="11" y="2"/>
                    </a:cxn>
                    <a:cxn ang="0">
                      <a:pos x="22" y="25"/>
                    </a:cxn>
                    <a:cxn ang="0">
                      <a:pos x="18" y="29"/>
                    </a:cxn>
                    <a:cxn ang="0">
                      <a:pos x="9" y="20"/>
                    </a:cxn>
                    <a:cxn ang="0">
                      <a:pos x="9" y="11"/>
                    </a:cxn>
                  </a:cxnLst>
                  <a:rect l="0" t="0" r="r" b="b"/>
                  <a:pathLst>
                    <a:path w="22" h="29">
                      <a:moveTo>
                        <a:pt x="9" y="11"/>
                      </a:moveTo>
                      <a:cubicBezTo>
                        <a:pt x="2" y="9"/>
                        <a:pt x="5" y="7"/>
                        <a:pt x="0" y="11"/>
                      </a:cubicBezTo>
                      <a:cubicBezTo>
                        <a:pt x="0" y="0"/>
                        <a:pt x="2" y="0"/>
                        <a:pt x="11" y="2"/>
                      </a:cubicBezTo>
                      <a:cubicBezTo>
                        <a:pt x="10" y="14"/>
                        <a:pt x="22" y="15"/>
                        <a:pt x="22" y="25"/>
                      </a:cubicBezTo>
                      <a:cubicBezTo>
                        <a:pt x="22" y="28"/>
                        <a:pt x="20" y="29"/>
                        <a:pt x="18" y="29"/>
                      </a:cubicBezTo>
                      <a:cubicBezTo>
                        <a:pt x="14" y="29"/>
                        <a:pt x="9" y="20"/>
                        <a:pt x="9" y="20"/>
                      </a:cubicBezTo>
                      <a:cubicBezTo>
                        <a:pt x="9" y="16"/>
                        <a:pt x="8" y="13"/>
                        <a:pt x="9" y="1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63" name="íşľíde"/>
                <p:cNvSpPr>
                  <a:spLocks/>
                </p:cNvSpPr>
                <p:nvPr/>
              </p:nvSpPr>
              <p:spPr bwMode="auto">
                <a:xfrm>
                  <a:off x="2105025" y="1776413"/>
                  <a:ext cx="30163" cy="46038"/>
                </a:xfrm>
                <a:custGeom>
                  <a:avLst/>
                  <a:gdLst/>
                  <a:ahLst/>
                  <a:cxnLst>
                    <a:cxn ang="0">
                      <a:pos x="15" y="18"/>
                    </a:cxn>
                    <a:cxn ang="0">
                      <a:pos x="19" y="18"/>
                    </a:cxn>
                    <a:cxn ang="0">
                      <a:pos x="19" y="35"/>
                    </a:cxn>
                    <a:cxn ang="0">
                      <a:pos x="11" y="17"/>
                    </a:cxn>
                    <a:cxn ang="0">
                      <a:pos x="0" y="4"/>
                    </a:cxn>
                    <a:cxn ang="0">
                      <a:pos x="5" y="0"/>
                    </a:cxn>
                    <a:cxn ang="0">
                      <a:pos x="15" y="0"/>
                    </a:cxn>
                    <a:cxn ang="0">
                      <a:pos x="15" y="18"/>
                    </a:cxn>
                  </a:cxnLst>
                  <a:rect l="0" t="0" r="r" b="b"/>
                  <a:pathLst>
                    <a:path w="23" h="35">
                      <a:moveTo>
                        <a:pt x="15" y="18"/>
                      </a:moveTo>
                      <a:cubicBezTo>
                        <a:pt x="15" y="19"/>
                        <a:pt x="19" y="19"/>
                        <a:pt x="19" y="18"/>
                      </a:cubicBezTo>
                      <a:cubicBezTo>
                        <a:pt x="19" y="24"/>
                        <a:pt x="23" y="30"/>
                        <a:pt x="19" y="35"/>
                      </a:cubicBezTo>
                      <a:cubicBezTo>
                        <a:pt x="13" y="30"/>
                        <a:pt x="11" y="24"/>
                        <a:pt x="11" y="17"/>
                      </a:cubicBezTo>
                      <a:cubicBezTo>
                        <a:pt x="5" y="16"/>
                        <a:pt x="0" y="11"/>
                        <a:pt x="0" y="4"/>
                      </a:cubicBezTo>
                      <a:cubicBezTo>
                        <a:pt x="0" y="1"/>
                        <a:pt x="3" y="0"/>
                        <a:pt x="5" y="0"/>
                      </a:cubicBezTo>
                      <a:cubicBezTo>
                        <a:pt x="13" y="0"/>
                        <a:pt x="9" y="3"/>
                        <a:pt x="15" y="0"/>
                      </a:cubicBezTo>
                      <a:cubicBezTo>
                        <a:pt x="15" y="11"/>
                        <a:pt x="13" y="11"/>
                        <a:pt x="15" y="1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64" name="îš1íde"/>
                <p:cNvSpPr>
                  <a:spLocks/>
                </p:cNvSpPr>
                <p:nvPr/>
              </p:nvSpPr>
              <p:spPr bwMode="auto">
                <a:xfrm>
                  <a:off x="2389188" y="1335088"/>
                  <a:ext cx="307975" cy="161925"/>
                </a:xfrm>
                <a:custGeom>
                  <a:avLst/>
                  <a:gdLst/>
                  <a:ahLst/>
                  <a:cxnLst>
                    <a:cxn ang="0">
                      <a:pos x="214" y="96"/>
                    </a:cxn>
                    <a:cxn ang="0">
                      <a:pos x="209" y="100"/>
                    </a:cxn>
                    <a:cxn ang="0">
                      <a:pos x="215" y="103"/>
                    </a:cxn>
                    <a:cxn ang="0">
                      <a:pos x="220" y="110"/>
                    </a:cxn>
                    <a:cxn ang="0">
                      <a:pos x="195" y="118"/>
                    </a:cxn>
                    <a:cxn ang="0">
                      <a:pos x="158" y="104"/>
                    </a:cxn>
                    <a:cxn ang="0">
                      <a:pos x="147" y="112"/>
                    </a:cxn>
                    <a:cxn ang="0">
                      <a:pos x="115" y="121"/>
                    </a:cxn>
                    <a:cxn ang="0">
                      <a:pos x="75" y="121"/>
                    </a:cxn>
                    <a:cxn ang="0">
                      <a:pos x="68" y="110"/>
                    </a:cxn>
                    <a:cxn ang="0">
                      <a:pos x="43" y="108"/>
                    </a:cxn>
                    <a:cxn ang="0">
                      <a:pos x="23" y="92"/>
                    </a:cxn>
                    <a:cxn ang="0">
                      <a:pos x="65" y="82"/>
                    </a:cxn>
                    <a:cxn ang="0">
                      <a:pos x="80" y="81"/>
                    </a:cxn>
                    <a:cxn ang="0">
                      <a:pos x="69" y="77"/>
                    </a:cxn>
                    <a:cxn ang="0">
                      <a:pos x="45" y="77"/>
                    </a:cxn>
                    <a:cxn ang="0">
                      <a:pos x="12" y="69"/>
                    </a:cxn>
                    <a:cxn ang="0">
                      <a:pos x="29" y="60"/>
                    </a:cxn>
                    <a:cxn ang="0">
                      <a:pos x="14" y="59"/>
                    </a:cxn>
                    <a:cxn ang="0">
                      <a:pos x="0" y="51"/>
                    </a:cxn>
                    <a:cxn ang="0">
                      <a:pos x="56" y="13"/>
                    </a:cxn>
                    <a:cxn ang="0">
                      <a:pos x="64" y="29"/>
                    </a:cxn>
                    <a:cxn ang="0">
                      <a:pos x="78" y="21"/>
                    </a:cxn>
                    <a:cxn ang="0">
                      <a:pos x="98" y="34"/>
                    </a:cxn>
                    <a:cxn ang="0">
                      <a:pos x="111" y="31"/>
                    </a:cxn>
                    <a:cxn ang="0">
                      <a:pos x="109" y="23"/>
                    </a:cxn>
                    <a:cxn ang="0">
                      <a:pos x="118" y="23"/>
                    </a:cxn>
                    <a:cxn ang="0">
                      <a:pos x="133" y="35"/>
                    </a:cxn>
                    <a:cxn ang="0">
                      <a:pos x="140" y="51"/>
                    </a:cxn>
                    <a:cxn ang="0">
                      <a:pos x="146" y="48"/>
                    </a:cxn>
                    <a:cxn ang="0">
                      <a:pos x="136" y="17"/>
                    </a:cxn>
                    <a:cxn ang="0">
                      <a:pos x="144" y="12"/>
                    </a:cxn>
                    <a:cxn ang="0">
                      <a:pos x="156" y="12"/>
                    </a:cxn>
                    <a:cxn ang="0">
                      <a:pos x="156" y="7"/>
                    </a:cxn>
                    <a:cxn ang="0">
                      <a:pos x="169" y="0"/>
                    </a:cxn>
                    <a:cxn ang="0">
                      <a:pos x="184" y="10"/>
                    </a:cxn>
                    <a:cxn ang="0">
                      <a:pos x="175" y="24"/>
                    </a:cxn>
                    <a:cxn ang="0">
                      <a:pos x="187" y="62"/>
                    </a:cxn>
                    <a:cxn ang="0">
                      <a:pos x="232" y="92"/>
                    </a:cxn>
                    <a:cxn ang="0">
                      <a:pos x="214" y="96"/>
                    </a:cxn>
                  </a:cxnLst>
                  <a:rect l="0" t="0" r="r" b="b"/>
                  <a:pathLst>
                    <a:path w="232" h="121">
                      <a:moveTo>
                        <a:pt x="214" y="96"/>
                      </a:moveTo>
                      <a:cubicBezTo>
                        <a:pt x="211" y="96"/>
                        <a:pt x="209" y="97"/>
                        <a:pt x="209" y="100"/>
                      </a:cubicBezTo>
                      <a:cubicBezTo>
                        <a:pt x="209" y="103"/>
                        <a:pt x="214" y="103"/>
                        <a:pt x="215" y="103"/>
                      </a:cubicBezTo>
                      <a:cubicBezTo>
                        <a:pt x="216" y="107"/>
                        <a:pt x="218" y="108"/>
                        <a:pt x="220" y="110"/>
                      </a:cubicBezTo>
                      <a:cubicBezTo>
                        <a:pt x="216" y="118"/>
                        <a:pt x="206" y="118"/>
                        <a:pt x="195" y="118"/>
                      </a:cubicBezTo>
                      <a:cubicBezTo>
                        <a:pt x="177" y="118"/>
                        <a:pt x="171" y="104"/>
                        <a:pt x="158" y="104"/>
                      </a:cubicBezTo>
                      <a:cubicBezTo>
                        <a:pt x="150" y="104"/>
                        <a:pt x="154" y="109"/>
                        <a:pt x="147" y="112"/>
                      </a:cubicBezTo>
                      <a:cubicBezTo>
                        <a:pt x="135" y="118"/>
                        <a:pt x="124" y="115"/>
                        <a:pt x="115" y="121"/>
                      </a:cubicBezTo>
                      <a:cubicBezTo>
                        <a:pt x="95" y="121"/>
                        <a:pt x="87" y="121"/>
                        <a:pt x="75" y="121"/>
                      </a:cubicBezTo>
                      <a:cubicBezTo>
                        <a:pt x="68" y="121"/>
                        <a:pt x="73" y="114"/>
                        <a:pt x="68" y="110"/>
                      </a:cubicBezTo>
                      <a:cubicBezTo>
                        <a:pt x="63" y="107"/>
                        <a:pt x="49" y="108"/>
                        <a:pt x="43" y="108"/>
                      </a:cubicBezTo>
                      <a:cubicBezTo>
                        <a:pt x="34" y="108"/>
                        <a:pt x="26" y="98"/>
                        <a:pt x="23" y="92"/>
                      </a:cubicBezTo>
                      <a:cubicBezTo>
                        <a:pt x="33" y="85"/>
                        <a:pt x="47" y="82"/>
                        <a:pt x="65" y="82"/>
                      </a:cubicBezTo>
                      <a:cubicBezTo>
                        <a:pt x="72" y="82"/>
                        <a:pt x="75" y="82"/>
                        <a:pt x="80" y="81"/>
                      </a:cubicBezTo>
                      <a:cubicBezTo>
                        <a:pt x="77" y="80"/>
                        <a:pt x="73" y="77"/>
                        <a:pt x="69" y="77"/>
                      </a:cubicBezTo>
                      <a:cubicBezTo>
                        <a:pt x="60" y="77"/>
                        <a:pt x="50" y="77"/>
                        <a:pt x="45" y="77"/>
                      </a:cubicBezTo>
                      <a:cubicBezTo>
                        <a:pt x="36" y="77"/>
                        <a:pt x="12" y="81"/>
                        <a:pt x="12" y="69"/>
                      </a:cubicBezTo>
                      <a:cubicBezTo>
                        <a:pt x="12" y="59"/>
                        <a:pt x="24" y="63"/>
                        <a:pt x="29" y="60"/>
                      </a:cubicBezTo>
                      <a:cubicBezTo>
                        <a:pt x="22" y="58"/>
                        <a:pt x="19" y="59"/>
                        <a:pt x="14" y="59"/>
                      </a:cubicBezTo>
                      <a:cubicBezTo>
                        <a:pt x="9" y="59"/>
                        <a:pt x="0" y="53"/>
                        <a:pt x="0" y="51"/>
                      </a:cubicBezTo>
                      <a:cubicBezTo>
                        <a:pt x="0" y="29"/>
                        <a:pt x="41" y="13"/>
                        <a:pt x="56" y="13"/>
                      </a:cubicBezTo>
                      <a:cubicBezTo>
                        <a:pt x="63" y="13"/>
                        <a:pt x="62" y="26"/>
                        <a:pt x="64" y="29"/>
                      </a:cubicBezTo>
                      <a:cubicBezTo>
                        <a:pt x="68" y="26"/>
                        <a:pt x="71" y="21"/>
                        <a:pt x="78" y="21"/>
                      </a:cubicBezTo>
                      <a:cubicBezTo>
                        <a:pt x="90" y="21"/>
                        <a:pt x="94" y="26"/>
                        <a:pt x="98" y="34"/>
                      </a:cubicBezTo>
                      <a:cubicBezTo>
                        <a:pt x="102" y="33"/>
                        <a:pt x="106" y="32"/>
                        <a:pt x="111" y="31"/>
                      </a:cubicBezTo>
                      <a:cubicBezTo>
                        <a:pt x="110" y="27"/>
                        <a:pt x="109" y="25"/>
                        <a:pt x="109" y="23"/>
                      </a:cubicBezTo>
                      <a:cubicBezTo>
                        <a:pt x="118" y="23"/>
                        <a:pt x="118" y="23"/>
                        <a:pt x="118" y="23"/>
                      </a:cubicBezTo>
                      <a:cubicBezTo>
                        <a:pt x="124" y="25"/>
                        <a:pt x="131" y="30"/>
                        <a:pt x="133" y="35"/>
                      </a:cubicBezTo>
                      <a:cubicBezTo>
                        <a:pt x="135" y="40"/>
                        <a:pt x="132" y="51"/>
                        <a:pt x="140" y="51"/>
                      </a:cubicBezTo>
                      <a:cubicBezTo>
                        <a:pt x="144" y="51"/>
                        <a:pt x="144" y="50"/>
                        <a:pt x="146" y="48"/>
                      </a:cubicBezTo>
                      <a:cubicBezTo>
                        <a:pt x="142" y="42"/>
                        <a:pt x="136" y="21"/>
                        <a:pt x="136" y="17"/>
                      </a:cubicBezTo>
                      <a:cubicBezTo>
                        <a:pt x="136" y="14"/>
                        <a:pt x="140" y="12"/>
                        <a:pt x="144" y="12"/>
                      </a:cubicBezTo>
                      <a:cubicBezTo>
                        <a:pt x="152" y="12"/>
                        <a:pt x="149" y="15"/>
                        <a:pt x="156" y="12"/>
                      </a:cubicBezTo>
                      <a:cubicBezTo>
                        <a:pt x="156" y="10"/>
                        <a:pt x="156" y="9"/>
                        <a:pt x="156" y="7"/>
                      </a:cubicBezTo>
                      <a:cubicBezTo>
                        <a:pt x="156" y="3"/>
                        <a:pt x="162" y="0"/>
                        <a:pt x="169" y="0"/>
                      </a:cubicBezTo>
                      <a:cubicBezTo>
                        <a:pt x="177" y="0"/>
                        <a:pt x="184" y="3"/>
                        <a:pt x="184" y="10"/>
                      </a:cubicBezTo>
                      <a:cubicBezTo>
                        <a:pt x="184" y="16"/>
                        <a:pt x="175" y="20"/>
                        <a:pt x="175" y="24"/>
                      </a:cubicBezTo>
                      <a:cubicBezTo>
                        <a:pt x="175" y="40"/>
                        <a:pt x="187" y="50"/>
                        <a:pt x="187" y="62"/>
                      </a:cubicBezTo>
                      <a:cubicBezTo>
                        <a:pt x="187" y="76"/>
                        <a:pt x="224" y="85"/>
                        <a:pt x="232" y="92"/>
                      </a:cubicBezTo>
                      <a:cubicBezTo>
                        <a:pt x="224" y="97"/>
                        <a:pt x="222" y="96"/>
                        <a:pt x="214" y="9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65" name="íṩḻiḍé"/>
                <p:cNvSpPr>
                  <a:spLocks/>
                </p:cNvSpPr>
                <p:nvPr/>
              </p:nvSpPr>
              <p:spPr bwMode="auto">
                <a:xfrm>
                  <a:off x="2274888" y="1309688"/>
                  <a:ext cx="173038" cy="114300"/>
                </a:xfrm>
                <a:custGeom>
                  <a:avLst/>
                  <a:gdLst/>
                  <a:ahLst/>
                  <a:cxnLst>
                    <a:cxn ang="0">
                      <a:pos x="28" y="82"/>
                    </a:cxn>
                    <a:cxn ang="0">
                      <a:pos x="22" y="73"/>
                    </a:cxn>
                    <a:cxn ang="0">
                      <a:pos x="0" y="64"/>
                    </a:cxn>
                    <a:cxn ang="0">
                      <a:pos x="22" y="21"/>
                    </a:cxn>
                    <a:cxn ang="0">
                      <a:pos x="16" y="5"/>
                    </a:cxn>
                    <a:cxn ang="0">
                      <a:pos x="42" y="5"/>
                    </a:cxn>
                    <a:cxn ang="0">
                      <a:pos x="60" y="2"/>
                    </a:cxn>
                    <a:cxn ang="0">
                      <a:pos x="84" y="11"/>
                    </a:cxn>
                    <a:cxn ang="0">
                      <a:pos x="99" y="10"/>
                    </a:cxn>
                    <a:cxn ang="0">
                      <a:pos x="130" y="29"/>
                    </a:cxn>
                    <a:cxn ang="0">
                      <a:pos x="102" y="38"/>
                    </a:cxn>
                    <a:cxn ang="0">
                      <a:pos x="69" y="71"/>
                    </a:cxn>
                    <a:cxn ang="0">
                      <a:pos x="35" y="86"/>
                    </a:cxn>
                    <a:cxn ang="0">
                      <a:pos x="28" y="82"/>
                    </a:cxn>
                  </a:cxnLst>
                  <a:rect l="0" t="0" r="r" b="b"/>
                  <a:pathLst>
                    <a:path w="130" h="86">
                      <a:moveTo>
                        <a:pt x="28" y="82"/>
                      </a:moveTo>
                      <a:cubicBezTo>
                        <a:pt x="26" y="82"/>
                        <a:pt x="23" y="75"/>
                        <a:pt x="22" y="73"/>
                      </a:cubicBezTo>
                      <a:cubicBezTo>
                        <a:pt x="18" y="68"/>
                        <a:pt x="0" y="69"/>
                        <a:pt x="0" y="64"/>
                      </a:cubicBezTo>
                      <a:cubicBezTo>
                        <a:pt x="0" y="49"/>
                        <a:pt x="22" y="37"/>
                        <a:pt x="22" y="21"/>
                      </a:cubicBezTo>
                      <a:cubicBezTo>
                        <a:pt x="22" y="17"/>
                        <a:pt x="16" y="10"/>
                        <a:pt x="16" y="5"/>
                      </a:cubicBezTo>
                      <a:cubicBezTo>
                        <a:pt x="27" y="1"/>
                        <a:pt x="32" y="5"/>
                        <a:pt x="42" y="5"/>
                      </a:cubicBezTo>
                      <a:cubicBezTo>
                        <a:pt x="48" y="5"/>
                        <a:pt x="52" y="0"/>
                        <a:pt x="60" y="2"/>
                      </a:cubicBezTo>
                      <a:cubicBezTo>
                        <a:pt x="70" y="5"/>
                        <a:pt x="74" y="10"/>
                        <a:pt x="84" y="11"/>
                      </a:cubicBezTo>
                      <a:cubicBezTo>
                        <a:pt x="88" y="15"/>
                        <a:pt x="93" y="10"/>
                        <a:pt x="99" y="10"/>
                      </a:cubicBezTo>
                      <a:cubicBezTo>
                        <a:pt x="108" y="10"/>
                        <a:pt x="130" y="19"/>
                        <a:pt x="130" y="29"/>
                      </a:cubicBezTo>
                      <a:cubicBezTo>
                        <a:pt x="130" y="34"/>
                        <a:pt x="106" y="37"/>
                        <a:pt x="102" y="38"/>
                      </a:cubicBezTo>
                      <a:cubicBezTo>
                        <a:pt x="88" y="43"/>
                        <a:pt x="69" y="61"/>
                        <a:pt x="69" y="71"/>
                      </a:cubicBezTo>
                      <a:cubicBezTo>
                        <a:pt x="69" y="75"/>
                        <a:pt x="38" y="86"/>
                        <a:pt x="35" y="86"/>
                      </a:cubicBezTo>
                      <a:cubicBezTo>
                        <a:pt x="32" y="86"/>
                        <a:pt x="30" y="82"/>
                        <a:pt x="28" y="8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66" name="ísḷíḋe"/>
                <p:cNvSpPr>
                  <a:spLocks/>
                </p:cNvSpPr>
                <p:nvPr/>
              </p:nvSpPr>
              <p:spPr bwMode="auto">
                <a:xfrm>
                  <a:off x="2413000" y="1228725"/>
                  <a:ext cx="204788" cy="87313"/>
                </a:xfrm>
                <a:custGeom>
                  <a:avLst/>
                  <a:gdLst/>
                  <a:ahLst/>
                  <a:cxnLst>
                    <a:cxn ang="0">
                      <a:pos x="53" y="65"/>
                    </a:cxn>
                    <a:cxn ang="0">
                      <a:pos x="41" y="59"/>
                    </a:cxn>
                    <a:cxn ang="0">
                      <a:pos x="53" y="53"/>
                    </a:cxn>
                    <a:cxn ang="0">
                      <a:pos x="46" y="43"/>
                    </a:cxn>
                    <a:cxn ang="0">
                      <a:pos x="41" y="49"/>
                    </a:cxn>
                    <a:cxn ang="0">
                      <a:pos x="22" y="52"/>
                    </a:cxn>
                    <a:cxn ang="0">
                      <a:pos x="7" y="49"/>
                    </a:cxn>
                    <a:cxn ang="0">
                      <a:pos x="0" y="42"/>
                    </a:cxn>
                    <a:cxn ang="0">
                      <a:pos x="0" y="36"/>
                    </a:cxn>
                    <a:cxn ang="0">
                      <a:pos x="11" y="31"/>
                    </a:cxn>
                    <a:cxn ang="0">
                      <a:pos x="31" y="36"/>
                    </a:cxn>
                    <a:cxn ang="0">
                      <a:pos x="11" y="30"/>
                    </a:cxn>
                    <a:cxn ang="0">
                      <a:pos x="11" y="23"/>
                    </a:cxn>
                    <a:cxn ang="0">
                      <a:pos x="19" y="23"/>
                    </a:cxn>
                    <a:cxn ang="0">
                      <a:pos x="38" y="26"/>
                    </a:cxn>
                    <a:cxn ang="0">
                      <a:pos x="16" y="22"/>
                    </a:cxn>
                    <a:cxn ang="0">
                      <a:pos x="25" y="17"/>
                    </a:cxn>
                    <a:cxn ang="0">
                      <a:pos x="36" y="18"/>
                    </a:cxn>
                    <a:cxn ang="0">
                      <a:pos x="23" y="12"/>
                    </a:cxn>
                    <a:cxn ang="0">
                      <a:pos x="38" y="12"/>
                    </a:cxn>
                    <a:cxn ang="0">
                      <a:pos x="45" y="19"/>
                    </a:cxn>
                    <a:cxn ang="0">
                      <a:pos x="55" y="19"/>
                    </a:cxn>
                    <a:cxn ang="0">
                      <a:pos x="97" y="36"/>
                    </a:cxn>
                    <a:cxn ang="0">
                      <a:pos x="107" y="30"/>
                    </a:cxn>
                    <a:cxn ang="0">
                      <a:pos x="98" y="29"/>
                    </a:cxn>
                    <a:cxn ang="0">
                      <a:pos x="102" y="27"/>
                    </a:cxn>
                    <a:cxn ang="0">
                      <a:pos x="102" y="21"/>
                    </a:cxn>
                    <a:cxn ang="0">
                      <a:pos x="91" y="15"/>
                    </a:cxn>
                    <a:cxn ang="0">
                      <a:pos x="107" y="0"/>
                    </a:cxn>
                    <a:cxn ang="0">
                      <a:pos x="116" y="4"/>
                    </a:cxn>
                    <a:cxn ang="0">
                      <a:pos x="116" y="9"/>
                    </a:cxn>
                    <a:cxn ang="0">
                      <a:pos x="132" y="26"/>
                    </a:cxn>
                    <a:cxn ang="0">
                      <a:pos x="144" y="20"/>
                    </a:cxn>
                    <a:cxn ang="0">
                      <a:pos x="154" y="31"/>
                    </a:cxn>
                    <a:cxn ang="0">
                      <a:pos x="140" y="52"/>
                    </a:cxn>
                    <a:cxn ang="0">
                      <a:pos x="111" y="51"/>
                    </a:cxn>
                    <a:cxn ang="0">
                      <a:pos x="82" y="59"/>
                    </a:cxn>
                    <a:cxn ang="0">
                      <a:pos x="53" y="65"/>
                    </a:cxn>
                  </a:cxnLst>
                  <a:rect l="0" t="0" r="r" b="b"/>
                  <a:pathLst>
                    <a:path w="154" h="65">
                      <a:moveTo>
                        <a:pt x="53" y="65"/>
                      </a:moveTo>
                      <a:cubicBezTo>
                        <a:pt x="48" y="65"/>
                        <a:pt x="41" y="61"/>
                        <a:pt x="41" y="59"/>
                      </a:cubicBezTo>
                      <a:cubicBezTo>
                        <a:pt x="41" y="52"/>
                        <a:pt x="47" y="53"/>
                        <a:pt x="53" y="53"/>
                      </a:cubicBezTo>
                      <a:cubicBezTo>
                        <a:pt x="50" y="50"/>
                        <a:pt x="46" y="48"/>
                        <a:pt x="46" y="43"/>
                      </a:cubicBezTo>
                      <a:cubicBezTo>
                        <a:pt x="43" y="44"/>
                        <a:pt x="41" y="46"/>
                        <a:pt x="41" y="49"/>
                      </a:cubicBezTo>
                      <a:cubicBezTo>
                        <a:pt x="33" y="50"/>
                        <a:pt x="27" y="52"/>
                        <a:pt x="22" y="52"/>
                      </a:cubicBezTo>
                      <a:cubicBezTo>
                        <a:pt x="16" y="52"/>
                        <a:pt x="10" y="49"/>
                        <a:pt x="7" y="49"/>
                      </a:cubicBezTo>
                      <a:cubicBezTo>
                        <a:pt x="3" y="49"/>
                        <a:pt x="0" y="46"/>
                        <a:pt x="0" y="42"/>
                      </a:cubicBezTo>
                      <a:cubicBezTo>
                        <a:pt x="0" y="38"/>
                        <a:pt x="2" y="39"/>
                        <a:pt x="0" y="36"/>
                      </a:cubicBezTo>
                      <a:cubicBezTo>
                        <a:pt x="5" y="35"/>
                        <a:pt x="7" y="31"/>
                        <a:pt x="11" y="31"/>
                      </a:cubicBezTo>
                      <a:cubicBezTo>
                        <a:pt x="20" y="31"/>
                        <a:pt x="24" y="35"/>
                        <a:pt x="31" y="36"/>
                      </a:cubicBezTo>
                      <a:cubicBezTo>
                        <a:pt x="24" y="35"/>
                        <a:pt x="17" y="32"/>
                        <a:pt x="11" y="30"/>
                      </a:cubicBezTo>
                      <a:cubicBezTo>
                        <a:pt x="11" y="23"/>
                        <a:pt x="11" y="23"/>
                        <a:pt x="11" y="23"/>
                      </a:cubicBezTo>
                      <a:cubicBezTo>
                        <a:pt x="15" y="23"/>
                        <a:pt x="19" y="23"/>
                        <a:pt x="19" y="23"/>
                      </a:cubicBezTo>
                      <a:cubicBezTo>
                        <a:pt x="20" y="23"/>
                        <a:pt x="34" y="26"/>
                        <a:pt x="38" y="26"/>
                      </a:cubicBezTo>
                      <a:cubicBezTo>
                        <a:pt x="30" y="25"/>
                        <a:pt x="23" y="26"/>
                        <a:pt x="16" y="22"/>
                      </a:cubicBezTo>
                      <a:cubicBezTo>
                        <a:pt x="18" y="19"/>
                        <a:pt x="22" y="17"/>
                        <a:pt x="25" y="17"/>
                      </a:cubicBezTo>
                      <a:cubicBezTo>
                        <a:pt x="31" y="17"/>
                        <a:pt x="32" y="19"/>
                        <a:pt x="36" y="18"/>
                      </a:cubicBezTo>
                      <a:cubicBezTo>
                        <a:pt x="31" y="19"/>
                        <a:pt x="23" y="18"/>
                        <a:pt x="23" y="12"/>
                      </a:cubicBezTo>
                      <a:cubicBezTo>
                        <a:pt x="31" y="11"/>
                        <a:pt x="34" y="12"/>
                        <a:pt x="38" y="12"/>
                      </a:cubicBezTo>
                      <a:cubicBezTo>
                        <a:pt x="39" y="12"/>
                        <a:pt x="45" y="14"/>
                        <a:pt x="45" y="19"/>
                      </a:cubicBezTo>
                      <a:cubicBezTo>
                        <a:pt x="50" y="19"/>
                        <a:pt x="54" y="19"/>
                        <a:pt x="55" y="19"/>
                      </a:cubicBezTo>
                      <a:cubicBezTo>
                        <a:pt x="68" y="19"/>
                        <a:pt x="78" y="36"/>
                        <a:pt x="97" y="36"/>
                      </a:cubicBezTo>
                      <a:cubicBezTo>
                        <a:pt x="103" y="36"/>
                        <a:pt x="105" y="34"/>
                        <a:pt x="107" y="30"/>
                      </a:cubicBezTo>
                      <a:cubicBezTo>
                        <a:pt x="102" y="30"/>
                        <a:pt x="100" y="30"/>
                        <a:pt x="98" y="29"/>
                      </a:cubicBezTo>
                      <a:cubicBezTo>
                        <a:pt x="98" y="28"/>
                        <a:pt x="101" y="27"/>
                        <a:pt x="102" y="27"/>
                      </a:cubicBezTo>
                      <a:cubicBezTo>
                        <a:pt x="102" y="21"/>
                        <a:pt x="102" y="21"/>
                        <a:pt x="102" y="21"/>
                      </a:cubicBezTo>
                      <a:cubicBezTo>
                        <a:pt x="99" y="21"/>
                        <a:pt x="91" y="19"/>
                        <a:pt x="91" y="15"/>
                      </a:cubicBezTo>
                      <a:cubicBezTo>
                        <a:pt x="91" y="7"/>
                        <a:pt x="103" y="4"/>
                        <a:pt x="107" y="0"/>
                      </a:cubicBezTo>
                      <a:cubicBezTo>
                        <a:pt x="110" y="2"/>
                        <a:pt x="113" y="4"/>
                        <a:pt x="116" y="4"/>
                      </a:cubicBezTo>
                      <a:cubicBezTo>
                        <a:pt x="115" y="7"/>
                        <a:pt x="116" y="8"/>
                        <a:pt x="116" y="9"/>
                      </a:cubicBezTo>
                      <a:cubicBezTo>
                        <a:pt x="116" y="16"/>
                        <a:pt x="124" y="26"/>
                        <a:pt x="132" y="26"/>
                      </a:cubicBezTo>
                      <a:cubicBezTo>
                        <a:pt x="136" y="26"/>
                        <a:pt x="139" y="20"/>
                        <a:pt x="144" y="20"/>
                      </a:cubicBezTo>
                      <a:cubicBezTo>
                        <a:pt x="150" y="20"/>
                        <a:pt x="154" y="26"/>
                        <a:pt x="154" y="31"/>
                      </a:cubicBezTo>
                      <a:cubicBezTo>
                        <a:pt x="154" y="37"/>
                        <a:pt x="144" y="51"/>
                        <a:pt x="140" y="52"/>
                      </a:cubicBezTo>
                      <a:cubicBezTo>
                        <a:pt x="137" y="53"/>
                        <a:pt x="111" y="50"/>
                        <a:pt x="111" y="51"/>
                      </a:cubicBezTo>
                      <a:cubicBezTo>
                        <a:pt x="111" y="52"/>
                        <a:pt x="83" y="58"/>
                        <a:pt x="82" y="59"/>
                      </a:cubicBezTo>
                      <a:cubicBezTo>
                        <a:pt x="73" y="62"/>
                        <a:pt x="64" y="65"/>
                        <a:pt x="53" y="6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67" name="ïṣļïďé"/>
                <p:cNvSpPr>
                  <a:spLocks/>
                </p:cNvSpPr>
                <p:nvPr/>
              </p:nvSpPr>
              <p:spPr bwMode="auto">
                <a:xfrm>
                  <a:off x="2382838" y="1260475"/>
                  <a:ext cx="28575" cy="20638"/>
                </a:xfrm>
                <a:custGeom>
                  <a:avLst/>
                  <a:gdLst/>
                  <a:ahLst/>
                  <a:cxnLst>
                    <a:cxn ang="0">
                      <a:pos x="8" y="16"/>
                    </a:cxn>
                    <a:cxn ang="0">
                      <a:pos x="0" y="11"/>
                    </a:cxn>
                    <a:cxn ang="0">
                      <a:pos x="21" y="0"/>
                    </a:cxn>
                    <a:cxn ang="0">
                      <a:pos x="8" y="16"/>
                    </a:cxn>
                  </a:cxnLst>
                  <a:rect l="0" t="0" r="r" b="b"/>
                  <a:pathLst>
                    <a:path w="21" h="16">
                      <a:moveTo>
                        <a:pt x="8" y="16"/>
                      </a:moveTo>
                      <a:cubicBezTo>
                        <a:pt x="4" y="16"/>
                        <a:pt x="0" y="14"/>
                        <a:pt x="0" y="11"/>
                      </a:cubicBezTo>
                      <a:cubicBezTo>
                        <a:pt x="0" y="3"/>
                        <a:pt x="16" y="0"/>
                        <a:pt x="21" y="0"/>
                      </a:cubicBezTo>
                      <a:cubicBezTo>
                        <a:pt x="20" y="7"/>
                        <a:pt x="13" y="16"/>
                        <a:pt x="8" y="1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68" name="î$ḻîḓê"/>
                <p:cNvSpPr>
                  <a:spLocks/>
                </p:cNvSpPr>
                <p:nvPr/>
              </p:nvSpPr>
              <p:spPr bwMode="auto">
                <a:xfrm>
                  <a:off x="2457450" y="1230313"/>
                  <a:ext cx="22225" cy="7938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0" y="0"/>
                    </a:cxn>
                    <a:cxn ang="0">
                      <a:pos x="16" y="0"/>
                    </a:cxn>
                    <a:cxn ang="0">
                      <a:pos x="16" y="6"/>
                    </a:cxn>
                    <a:cxn ang="0">
                      <a:pos x="6" y="6"/>
                    </a:cxn>
                  </a:cxnLst>
                  <a:rect l="0" t="0" r="r" b="b"/>
                  <a:pathLst>
                    <a:path w="16" h="6">
                      <a:moveTo>
                        <a:pt x="6" y="6"/>
                      </a:moveTo>
                      <a:cubicBezTo>
                        <a:pt x="4" y="6"/>
                        <a:pt x="0" y="4"/>
                        <a:pt x="0" y="0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4" y="6"/>
                        <a:pt x="6" y="6"/>
                        <a:pt x="6" y="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69" name="ïṣlïḓè"/>
                <p:cNvSpPr>
                  <a:spLocks/>
                </p:cNvSpPr>
                <p:nvPr/>
              </p:nvSpPr>
              <p:spPr bwMode="auto">
                <a:xfrm>
                  <a:off x="2324100" y="1203325"/>
                  <a:ext cx="117475" cy="65088"/>
                </a:xfrm>
                <a:custGeom>
                  <a:avLst/>
                  <a:gdLst/>
                  <a:ahLst/>
                  <a:cxnLst>
                    <a:cxn ang="0">
                      <a:pos x="88" y="8"/>
                    </a:cxn>
                    <a:cxn ang="0">
                      <a:pos x="82" y="15"/>
                    </a:cxn>
                    <a:cxn ang="0">
                      <a:pos x="86" y="24"/>
                    </a:cxn>
                    <a:cxn ang="0">
                      <a:pos x="67" y="38"/>
                    </a:cxn>
                    <a:cxn ang="0">
                      <a:pos x="56" y="26"/>
                    </a:cxn>
                    <a:cxn ang="0">
                      <a:pos x="41" y="39"/>
                    </a:cxn>
                    <a:cxn ang="0">
                      <a:pos x="32" y="49"/>
                    </a:cxn>
                    <a:cxn ang="0">
                      <a:pos x="24" y="42"/>
                    </a:cxn>
                    <a:cxn ang="0">
                      <a:pos x="12" y="42"/>
                    </a:cxn>
                    <a:cxn ang="0">
                      <a:pos x="4" y="46"/>
                    </a:cxn>
                    <a:cxn ang="0">
                      <a:pos x="0" y="39"/>
                    </a:cxn>
                    <a:cxn ang="0">
                      <a:pos x="10" y="31"/>
                    </a:cxn>
                    <a:cxn ang="0">
                      <a:pos x="31" y="23"/>
                    </a:cxn>
                    <a:cxn ang="0">
                      <a:pos x="54" y="6"/>
                    </a:cxn>
                    <a:cxn ang="0">
                      <a:pos x="62" y="7"/>
                    </a:cxn>
                    <a:cxn ang="0">
                      <a:pos x="88" y="8"/>
                    </a:cxn>
                  </a:cxnLst>
                  <a:rect l="0" t="0" r="r" b="b"/>
                  <a:pathLst>
                    <a:path w="88" h="49">
                      <a:moveTo>
                        <a:pt x="88" y="8"/>
                      </a:moveTo>
                      <a:cubicBezTo>
                        <a:pt x="88" y="11"/>
                        <a:pt x="86" y="14"/>
                        <a:pt x="82" y="15"/>
                      </a:cubicBezTo>
                      <a:cubicBezTo>
                        <a:pt x="83" y="19"/>
                        <a:pt x="86" y="20"/>
                        <a:pt x="86" y="24"/>
                      </a:cubicBezTo>
                      <a:cubicBezTo>
                        <a:pt x="67" y="38"/>
                        <a:pt x="67" y="38"/>
                        <a:pt x="67" y="38"/>
                      </a:cubicBezTo>
                      <a:cubicBezTo>
                        <a:pt x="60" y="38"/>
                        <a:pt x="60" y="28"/>
                        <a:pt x="56" y="26"/>
                      </a:cubicBezTo>
                      <a:cubicBezTo>
                        <a:pt x="55" y="33"/>
                        <a:pt x="48" y="40"/>
                        <a:pt x="41" y="39"/>
                      </a:cubicBezTo>
                      <a:cubicBezTo>
                        <a:pt x="40" y="44"/>
                        <a:pt x="37" y="49"/>
                        <a:pt x="32" y="49"/>
                      </a:cubicBezTo>
                      <a:cubicBezTo>
                        <a:pt x="28" y="49"/>
                        <a:pt x="25" y="44"/>
                        <a:pt x="24" y="42"/>
                      </a:cubicBezTo>
                      <a:cubicBezTo>
                        <a:pt x="19" y="45"/>
                        <a:pt x="16" y="42"/>
                        <a:pt x="12" y="42"/>
                      </a:cubicBezTo>
                      <a:cubicBezTo>
                        <a:pt x="9" y="42"/>
                        <a:pt x="8" y="45"/>
                        <a:pt x="4" y="46"/>
                      </a:cubicBezTo>
                      <a:cubicBezTo>
                        <a:pt x="4" y="43"/>
                        <a:pt x="0" y="41"/>
                        <a:pt x="0" y="39"/>
                      </a:cubicBezTo>
                      <a:cubicBezTo>
                        <a:pt x="0" y="38"/>
                        <a:pt x="8" y="32"/>
                        <a:pt x="10" y="31"/>
                      </a:cubicBezTo>
                      <a:cubicBezTo>
                        <a:pt x="17" y="28"/>
                        <a:pt x="23" y="27"/>
                        <a:pt x="31" y="23"/>
                      </a:cubicBezTo>
                      <a:cubicBezTo>
                        <a:pt x="39" y="18"/>
                        <a:pt x="41" y="6"/>
                        <a:pt x="54" y="6"/>
                      </a:cubicBezTo>
                      <a:cubicBezTo>
                        <a:pt x="57" y="6"/>
                        <a:pt x="58" y="7"/>
                        <a:pt x="62" y="7"/>
                      </a:cubicBezTo>
                      <a:cubicBezTo>
                        <a:pt x="62" y="7"/>
                        <a:pt x="88" y="0"/>
                        <a:pt x="88" y="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70" name="íşļiḋè"/>
                <p:cNvSpPr>
                  <a:spLocks/>
                </p:cNvSpPr>
                <p:nvPr/>
              </p:nvSpPr>
              <p:spPr bwMode="auto">
                <a:xfrm>
                  <a:off x="2481263" y="1162050"/>
                  <a:ext cx="66675" cy="20638"/>
                </a:xfrm>
                <a:custGeom>
                  <a:avLst/>
                  <a:gdLst/>
                  <a:ahLst/>
                  <a:cxnLst>
                    <a:cxn ang="0">
                      <a:pos x="20" y="15"/>
                    </a:cxn>
                    <a:cxn ang="0">
                      <a:pos x="9" y="12"/>
                    </a:cxn>
                    <a:cxn ang="0">
                      <a:pos x="0" y="15"/>
                    </a:cxn>
                    <a:cxn ang="0">
                      <a:pos x="32" y="0"/>
                    </a:cxn>
                    <a:cxn ang="0">
                      <a:pos x="50" y="11"/>
                    </a:cxn>
                    <a:cxn ang="0">
                      <a:pos x="39" y="15"/>
                    </a:cxn>
                    <a:cxn ang="0">
                      <a:pos x="20" y="15"/>
                    </a:cxn>
                  </a:cxnLst>
                  <a:rect l="0" t="0" r="r" b="b"/>
                  <a:pathLst>
                    <a:path w="50" h="15">
                      <a:moveTo>
                        <a:pt x="20" y="15"/>
                      </a:moveTo>
                      <a:cubicBezTo>
                        <a:pt x="14" y="15"/>
                        <a:pt x="13" y="12"/>
                        <a:pt x="9" y="12"/>
                      </a:cubicBezTo>
                      <a:cubicBezTo>
                        <a:pt x="5" y="12"/>
                        <a:pt x="3" y="15"/>
                        <a:pt x="0" y="15"/>
                      </a:cubicBezTo>
                      <a:cubicBezTo>
                        <a:pt x="0" y="9"/>
                        <a:pt x="26" y="0"/>
                        <a:pt x="32" y="0"/>
                      </a:cubicBezTo>
                      <a:cubicBezTo>
                        <a:pt x="41" y="0"/>
                        <a:pt x="49" y="5"/>
                        <a:pt x="50" y="11"/>
                      </a:cubicBezTo>
                      <a:cubicBezTo>
                        <a:pt x="47" y="12"/>
                        <a:pt x="44" y="15"/>
                        <a:pt x="39" y="15"/>
                      </a:cubicBezTo>
                      <a:cubicBezTo>
                        <a:pt x="27" y="15"/>
                        <a:pt x="29" y="15"/>
                        <a:pt x="20" y="1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71" name="iśḻiďè"/>
                <p:cNvSpPr>
                  <a:spLocks/>
                </p:cNvSpPr>
                <p:nvPr/>
              </p:nvSpPr>
              <p:spPr bwMode="auto">
                <a:xfrm>
                  <a:off x="2482850" y="1185863"/>
                  <a:ext cx="58738" cy="30163"/>
                </a:xfrm>
                <a:custGeom>
                  <a:avLst/>
                  <a:gdLst/>
                  <a:ahLst/>
                  <a:cxnLst>
                    <a:cxn ang="0">
                      <a:pos x="38" y="10"/>
                    </a:cxn>
                    <a:cxn ang="0">
                      <a:pos x="14" y="23"/>
                    </a:cxn>
                    <a:cxn ang="0">
                      <a:pos x="0" y="11"/>
                    </a:cxn>
                    <a:cxn ang="0">
                      <a:pos x="36" y="0"/>
                    </a:cxn>
                    <a:cxn ang="0">
                      <a:pos x="44" y="5"/>
                    </a:cxn>
                    <a:cxn ang="0">
                      <a:pos x="25" y="10"/>
                    </a:cxn>
                    <a:cxn ang="0">
                      <a:pos x="38" y="10"/>
                    </a:cxn>
                  </a:cxnLst>
                  <a:rect l="0" t="0" r="r" b="b"/>
                  <a:pathLst>
                    <a:path w="44" h="23">
                      <a:moveTo>
                        <a:pt x="38" y="10"/>
                      </a:moveTo>
                      <a:cubicBezTo>
                        <a:pt x="38" y="19"/>
                        <a:pt x="24" y="23"/>
                        <a:pt x="14" y="23"/>
                      </a:cubicBezTo>
                      <a:cubicBezTo>
                        <a:pt x="8" y="23"/>
                        <a:pt x="0" y="15"/>
                        <a:pt x="0" y="11"/>
                      </a:cubicBezTo>
                      <a:cubicBezTo>
                        <a:pt x="0" y="1"/>
                        <a:pt x="27" y="0"/>
                        <a:pt x="36" y="0"/>
                      </a:cubicBezTo>
                      <a:cubicBezTo>
                        <a:pt x="41" y="0"/>
                        <a:pt x="43" y="3"/>
                        <a:pt x="44" y="5"/>
                      </a:cubicBezTo>
                      <a:cubicBezTo>
                        <a:pt x="39" y="9"/>
                        <a:pt x="32" y="10"/>
                        <a:pt x="25" y="10"/>
                      </a:cubicBezTo>
                      <a:lnTo>
                        <a:pt x="38" y="1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72" name="ï$ḷíḑè"/>
                <p:cNvSpPr>
                  <a:spLocks/>
                </p:cNvSpPr>
                <p:nvPr/>
              </p:nvSpPr>
              <p:spPr bwMode="auto">
                <a:xfrm>
                  <a:off x="2454275" y="1181100"/>
                  <a:ext cx="20638" cy="22225"/>
                </a:xfrm>
                <a:custGeom>
                  <a:avLst/>
                  <a:gdLst/>
                  <a:ahLst/>
                  <a:cxnLst>
                    <a:cxn ang="0">
                      <a:pos x="15" y="12"/>
                    </a:cxn>
                    <a:cxn ang="0">
                      <a:pos x="9" y="17"/>
                    </a:cxn>
                    <a:cxn ang="0">
                      <a:pos x="0" y="11"/>
                    </a:cxn>
                    <a:cxn ang="0">
                      <a:pos x="15" y="12"/>
                    </a:cxn>
                  </a:cxnLst>
                  <a:rect l="0" t="0" r="r" b="b"/>
                  <a:pathLst>
                    <a:path w="15" h="17">
                      <a:moveTo>
                        <a:pt x="15" y="12"/>
                      </a:moveTo>
                      <a:cubicBezTo>
                        <a:pt x="13" y="15"/>
                        <a:pt x="12" y="17"/>
                        <a:pt x="9" y="17"/>
                      </a:cubicBezTo>
                      <a:cubicBezTo>
                        <a:pt x="5" y="17"/>
                        <a:pt x="0" y="13"/>
                        <a:pt x="0" y="11"/>
                      </a:cubicBezTo>
                      <a:cubicBezTo>
                        <a:pt x="0" y="0"/>
                        <a:pt x="12" y="11"/>
                        <a:pt x="15" y="1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73" name="îṧḻîďê"/>
                <p:cNvSpPr>
                  <a:spLocks/>
                </p:cNvSpPr>
                <p:nvPr/>
              </p:nvSpPr>
              <p:spPr bwMode="auto">
                <a:xfrm>
                  <a:off x="2671763" y="1335088"/>
                  <a:ext cx="100013" cy="80963"/>
                </a:xfrm>
                <a:custGeom>
                  <a:avLst/>
                  <a:gdLst/>
                  <a:ahLst/>
                  <a:cxnLst>
                    <a:cxn ang="0">
                      <a:pos x="66" y="23"/>
                    </a:cxn>
                    <a:cxn ang="0">
                      <a:pos x="65" y="30"/>
                    </a:cxn>
                    <a:cxn ang="0">
                      <a:pos x="75" y="32"/>
                    </a:cxn>
                    <a:cxn ang="0">
                      <a:pos x="57" y="55"/>
                    </a:cxn>
                    <a:cxn ang="0">
                      <a:pos x="49" y="61"/>
                    </a:cxn>
                    <a:cxn ang="0">
                      <a:pos x="39" y="54"/>
                    </a:cxn>
                    <a:cxn ang="0">
                      <a:pos x="0" y="30"/>
                    </a:cxn>
                    <a:cxn ang="0">
                      <a:pos x="0" y="23"/>
                    </a:cxn>
                    <a:cxn ang="0">
                      <a:pos x="20" y="28"/>
                    </a:cxn>
                    <a:cxn ang="0">
                      <a:pos x="27" y="28"/>
                    </a:cxn>
                    <a:cxn ang="0">
                      <a:pos x="27" y="16"/>
                    </a:cxn>
                    <a:cxn ang="0">
                      <a:pos x="12" y="11"/>
                    </a:cxn>
                    <a:cxn ang="0">
                      <a:pos x="16" y="7"/>
                    </a:cxn>
                    <a:cxn ang="0">
                      <a:pos x="42" y="2"/>
                    </a:cxn>
                    <a:cxn ang="0">
                      <a:pos x="60" y="2"/>
                    </a:cxn>
                    <a:cxn ang="0">
                      <a:pos x="64" y="6"/>
                    </a:cxn>
                    <a:cxn ang="0">
                      <a:pos x="50" y="22"/>
                    </a:cxn>
                    <a:cxn ang="0">
                      <a:pos x="66" y="23"/>
                    </a:cxn>
                  </a:cxnLst>
                  <a:rect l="0" t="0" r="r" b="b"/>
                  <a:pathLst>
                    <a:path w="75" h="61">
                      <a:moveTo>
                        <a:pt x="66" y="23"/>
                      </a:moveTo>
                      <a:cubicBezTo>
                        <a:pt x="66" y="29"/>
                        <a:pt x="65" y="25"/>
                        <a:pt x="65" y="30"/>
                      </a:cubicBezTo>
                      <a:cubicBezTo>
                        <a:pt x="67" y="30"/>
                        <a:pt x="72" y="31"/>
                        <a:pt x="75" y="32"/>
                      </a:cubicBezTo>
                      <a:cubicBezTo>
                        <a:pt x="73" y="56"/>
                        <a:pt x="72" y="49"/>
                        <a:pt x="57" y="55"/>
                      </a:cubicBezTo>
                      <a:cubicBezTo>
                        <a:pt x="53" y="56"/>
                        <a:pt x="53" y="61"/>
                        <a:pt x="49" y="61"/>
                      </a:cubicBezTo>
                      <a:cubicBezTo>
                        <a:pt x="42" y="61"/>
                        <a:pt x="42" y="56"/>
                        <a:pt x="39" y="54"/>
                      </a:cubicBezTo>
                      <a:cubicBezTo>
                        <a:pt x="27" y="41"/>
                        <a:pt x="13" y="43"/>
                        <a:pt x="0" y="30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6" y="23"/>
                        <a:pt x="12" y="28"/>
                        <a:pt x="20" y="28"/>
                      </a:cubicBezTo>
                      <a:cubicBezTo>
                        <a:pt x="24" y="28"/>
                        <a:pt x="23" y="28"/>
                        <a:pt x="27" y="28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1" y="15"/>
                        <a:pt x="12" y="16"/>
                        <a:pt x="12" y="11"/>
                      </a:cubicBezTo>
                      <a:cubicBezTo>
                        <a:pt x="12" y="9"/>
                        <a:pt x="15" y="8"/>
                        <a:pt x="16" y="7"/>
                      </a:cubicBezTo>
                      <a:cubicBezTo>
                        <a:pt x="23" y="0"/>
                        <a:pt x="32" y="2"/>
                        <a:pt x="42" y="2"/>
                      </a:cubicBezTo>
                      <a:cubicBezTo>
                        <a:pt x="50" y="2"/>
                        <a:pt x="60" y="2"/>
                        <a:pt x="60" y="2"/>
                      </a:cubicBezTo>
                      <a:cubicBezTo>
                        <a:pt x="61" y="2"/>
                        <a:pt x="64" y="4"/>
                        <a:pt x="64" y="6"/>
                      </a:cubicBezTo>
                      <a:cubicBezTo>
                        <a:pt x="64" y="15"/>
                        <a:pt x="53" y="18"/>
                        <a:pt x="50" y="22"/>
                      </a:cubicBezTo>
                      <a:cubicBezTo>
                        <a:pt x="53" y="22"/>
                        <a:pt x="66" y="18"/>
                        <a:pt x="66" y="2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74" name="iŝḷïdê"/>
                <p:cNvSpPr>
                  <a:spLocks/>
                </p:cNvSpPr>
                <p:nvPr/>
              </p:nvSpPr>
              <p:spPr bwMode="auto">
                <a:xfrm>
                  <a:off x="2636838" y="1236663"/>
                  <a:ext cx="111125" cy="60325"/>
                </a:xfrm>
                <a:custGeom>
                  <a:avLst/>
                  <a:gdLst/>
                  <a:ahLst/>
                  <a:cxnLst>
                    <a:cxn ang="0">
                      <a:pos x="4" y="11"/>
                    </a:cxn>
                    <a:cxn ang="0">
                      <a:pos x="0" y="2"/>
                    </a:cxn>
                    <a:cxn ang="0">
                      <a:pos x="5" y="2"/>
                    </a:cxn>
                    <a:cxn ang="0">
                      <a:pos x="38" y="20"/>
                    </a:cxn>
                    <a:cxn ang="0">
                      <a:pos x="29" y="13"/>
                    </a:cxn>
                    <a:cxn ang="0">
                      <a:pos x="29" y="8"/>
                    </a:cxn>
                    <a:cxn ang="0">
                      <a:pos x="54" y="17"/>
                    </a:cxn>
                    <a:cxn ang="0">
                      <a:pos x="54" y="8"/>
                    </a:cxn>
                    <a:cxn ang="0">
                      <a:pos x="38" y="1"/>
                    </a:cxn>
                    <a:cxn ang="0">
                      <a:pos x="46" y="1"/>
                    </a:cxn>
                    <a:cxn ang="0">
                      <a:pos x="66" y="5"/>
                    </a:cxn>
                    <a:cxn ang="0">
                      <a:pos x="75" y="2"/>
                    </a:cxn>
                    <a:cxn ang="0">
                      <a:pos x="84" y="13"/>
                    </a:cxn>
                    <a:cxn ang="0">
                      <a:pos x="80" y="41"/>
                    </a:cxn>
                    <a:cxn ang="0">
                      <a:pos x="62" y="43"/>
                    </a:cxn>
                    <a:cxn ang="0">
                      <a:pos x="48" y="41"/>
                    </a:cxn>
                    <a:cxn ang="0">
                      <a:pos x="51" y="36"/>
                    </a:cxn>
                    <a:cxn ang="0">
                      <a:pos x="51" y="32"/>
                    </a:cxn>
                    <a:cxn ang="0">
                      <a:pos x="62" y="25"/>
                    </a:cxn>
                    <a:cxn ang="0">
                      <a:pos x="57" y="24"/>
                    </a:cxn>
                    <a:cxn ang="0">
                      <a:pos x="25" y="28"/>
                    </a:cxn>
                    <a:cxn ang="0">
                      <a:pos x="20" y="23"/>
                    </a:cxn>
                    <a:cxn ang="0">
                      <a:pos x="13" y="23"/>
                    </a:cxn>
                    <a:cxn ang="0">
                      <a:pos x="12" y="19"/>
                    </a:cxn>
                    <a:cxn ang="0">
                      <a:pos x="1" y="14"/>
                    </a:cxn>
                    <a:cxn ang="0">
                      <a:pos x="1" y="6"/>
                    </a:cxn>
                    <a:cxn ang="0">
                      <a:pos x="4" y="11"/>
                    </a:cxn>
                  </a:cxnLst>
                  <a:rect l="0" t="0" r="r" b="b"/>
                  <a:pathLst>
                    <a:path w="84" h="45">
                      <a:moveTo>
                        <a:pt x="4" y="11"/>
                      </a:moveTo>
                      <a:cubicBezTo>
                        <a:pt x="2" y="9"/>
                        <a:pt x="0" y="6"/>
                        <a:pt x="0" y="2"/>
                      </a:cubicBezTo>
                      <a:cubicBezTo>
                        <a:pt x="1" y="2"/>
                        <a:pt x="3" y="2"/>
                        <a:pt x="5" y="2"/>
                      </a:cubicBezTo>
                      <a:cubicBezTo>
                        <a:pt x="18" y="2"/>
                        <a:pt x="24" y="24"/>
                        <a:pt x="38" y="20"/>
                      </a:cubicBezTo>
                      <a:cubicBezTo>
                        <a:pt x="35" y="18"/>
                        <a:pt x="31" y="15"/>
                        <a:pt x="29" y="13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39" y="8"/>
                        <a:pt x="43" y="17"/>
                        <a:pt x="54" y="17"/>
                      </a:cubicBez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46" y="8"/>
                        <a:pt x="40" y="8"/>
                        <a:pt x="38" y="1"/>
                      </a:cubicBezTo>
                      <a:cubicBezTo>
                        <a:pt x="41" y="0"/>
                        <a:pt x="43" y="1"/>
                        <a:pt x="46" y="1"/>
                      </a:cubicBezTo>
                      <a:cubicBezTo>
                        <a:pt x="53" y="1"/>
                        <a:pt x="58" y="5"/>
                        <a:pt x="66" y="5"/>
                      </a:cubicBezTo>
                      <a:cubicBezTo>
                        <a:pt x="69" y="5"/>
                        <a:pt x="71" y="2"/>
                        <a:pt x="75" y="2"/>
                      </a:cubicBezTo>
                      <a:cubicBezTo>
                        <a:pt x="83" y="2"/>
                        <a:pt x="84" y="6"/>
                        <a:pt x="84" y="13"/>
                      </a:cubicBezTo>
                      <a:cubicBezTo>
                        <a:pt x="84" y="23"/>
                        <a:pt x="78" y="28"/>
                        <a:pt x="80" y="41"/>
                      </a:cubicBezTo>
                      <a:cubicBezTo>
                        <a:pt x="73" y="43"/>
                        <a:pt x="64" y="43"/>
                        <a:pt x="62" y="43"/>
                      </a:cubicBezTo>
                      <a:cubicBezTo>
                        <a:pt x="60" y="43"/>
                        <a:pt x="48" y="45"/>
                        <a:pt x="48" y="41"/>
                      </a:cubicBezTo>
                      <a:cubicBezTo>
                        <a:pt x="48" y="39"/>
                        <a:pt x="50" y="37"/>
                        <a:pt x="51" y="36"/>
                      </a:cubicBezTo>
                      <a:cubicBezTo>
                        <a:pt x="51" y="35"/>
                        <a:pt x="51" y="33"/>
                        <a:pt x="51" y="32"/>
                      </a:cubicBezTo>
                      <a:cubicBezTo>
                        <a:pt x="51" y="28"/>
                        <a:pt x="60" y="28"/>
                        <a:pt x="62" y="25"/>
                      </a:cubicBezTo>
                      <a:cubicBezTo>
                        <a:pt x="61" y="24"/>
                        <a:pt x="59" y="24"/>
                        <a:pt x="57" y="24"/>
                      </a:cubicBezTo>
                      <a:cubicBezTo>
                        <a:pt x="49" y="24"/>
                        <a:pt x="34" y="28"/>
                        <a:pt x="25" y="28"/>
                      </a:cubicBezTo>
                      <a:cubicBezTo>
                        <a:pt x="22" y="28"/>
                        <a:pt x="20" y="26"/>
                        <a:pt x="20" y="23"/>
                      </a:cubicBezTo>
                      <a:cubicBezTo>
                        <a:pt x="13" y="23"/>
                        <a:pt x="13" y="23"/>
                        <a:pt x="13" y="23"/>
                      </a:cubicBezTo>
                      <a:cubicBezTo>
                        <a:pt x="12" y="19"/>
                        <a:pt x="12" y="19"/>
                        <a:pt x="12" y="19"/>
                      </a:cubicBezTo>
                      <a:cubicBezTo>
                        <a:pt x="7" y="20"/>
                        <a:pt x="4" y="17"/>
                        <a:pt x="1" y="14"/>
                      </a:cubicBezTo>
                      <a:cubicBezTo>
                        <a:pt x="1" y="6"/>
                        <a:pt x="1" y="6"/>
                        <a:pt x="1" y="6"/>
                      </a:cubicBezTo>
                      <a:lnTo>
                        <a:pt x="4" y="1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75" name="íṣľíďè"/>
                <p:cNvSpPr>
                  <a:spLocks/>
                </p:cNvSpPr>
                <p:nvPr/>
              </p:nvSpPr>
              <p:spPr bwMode="auto">
                <a:xfrm>
                  <a:off x="2720975" y="1462088"/>
                  <a:ext cx="65088" cy="38100"/>
                </a:xfrm>
                <a:custGeom>
                  <a:avLst/>
                  <a:gdLst/>
                  <a:ahLst/>
                  <a:cxnLst>
                    <a:cxn ang="0">
                      <a:pos x="38" y="29"/>
                    </a:cxn>
                    <a:cxn ang="0">
                      <a:pos x="0" y="16"/>
                    </a:cxn>
                    <a:cxn ang="0">
                      <a:pos x="9" y="14"/>
                    </a:cxn>
                    <a:cxn ang="0">
                      <a:pos x="22" y="0"/>
                    </a:cxn>
                    <a:cxn ang="0">
                      <a:pos x="49" y="22"/>
                    </a:cxn>
                    <a:cxn ang="0">
                      <a:pos x="38" y="29"/>
                    </a:cxn>
                  </a:cxnLst>
                  <a:rect l="0" t="0" r="r" b="b"/>
                  <a:pathLst>
                    <a:path w="49" h="29">
                      <a:moveTo>
                        <a:pt x="38" y="29"/>
                      </a:moveTo>
                      <a:cubicBezTo>
                        <a:pt x="32" y="29"/>
                        <a:pt x="0" y="17"/>
                        <a:pt x="0" y="16"/>
                      </a:cubicBezTo>
                      <a:cubicBezTo>
                        <a:pt x="0" y="12"/>
                        <a:pt x="8" y="14"/>
                        <a:pt x="9" y="14"/>
                      </a:cubicBezTo>
                      <a:cubicBezTo>
                        <a:pt x="15" y="12"/>
                        <a:pt x="13" y="0"/>
                        <a:pt x="22" y="0"/>
                      </a:cubicBezTo>
                      <a:cubicBezTo>
                        <a:pt x="28" y="0"/>
                        <a:pt x="46" y="16"/>
                        <a:pt x="49" y="22"/>
                      </a:cubicBezTo>
                      <a:cubicBezTo>
                        <a:pt x="45" y="25"/>
                        <a:pt x="43" y="29"/>
                        <a:pt x="38" y="2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76" name="îšľiḑé"/>
                <p:cNvSpPr>
                  <a:spLocks/>
                </p:cNvSpPr>
                <p:nvPr/>
              </p:nvSpPr>
              <p:spPr bwMode="auto">
                <a:xfrm>
                  <a:off x="2784475" y="1323975"/>
                  <a:ext cx="85725" cy="69850"/>
                </a:xfrm>
                <a:custGeom>
                  <a:avLst/>
                  <a:gdLst/>
                  <a:ahLst/>
                  <a:cxnLst>
                    <a:cxn ang="0">
                      <a:pos x="65" y="11"/>
                    </a:cxn>
                    <a:cxn ang="0">
                      <a:pos x="57" y="18"/>
                    </a:cxn>
                    <a:cxn ang="0">
                      <a:pos x="32" y="35"/>
                    </a:cxn>
                    <a:cxn ang="0">
                      <a:pos x="20" y="38"/>
                    </a:cxn>
                    <a:cxn ang="0">
                      <a:pos x="25" y="38"/>
                    </a:cxn>
                    <a:cxn ang="0">
                      <a:pos x="15" y="53"/>
                    </a:cxn>
                    <a:cxn ang="0">
                      <a:pos x="6" y="53"/>
                    </a:cxn>
                    <a:cxn ang="0">
                      <a:pos x="7" y="40"/>
                    </a:cxn>
                    <a:cxn ang="0">
                      <a:pos x="0" y="19"/>
                    </a:cxn>
                    <a:cxn ang="0">
                      <a:pos x="0" y="11"/>
                    </a:cxn>
                    <a:cxn ang="0">
                      <a:pos x="10" y="11"/>
                    </a:cxn>
                    <a:cxn ang="0">
                      <a:pos x="10" y="7"/>
                    </a:cxn>
                    <a:cxn ang="0">
                      <a:pos x="22" y="0"/>
                    </a:cxn>
                    <a:cxn ang="0">
                      <a:pos x="65" y="5"/>
                    </a:cxn>
                    <a:cxn ang="0">
                      <a:pos x="65" y="11"/>
                    </a:cxn>
                  </a:cxnLst>
                  <a:rect l="0" t="0" r="r" b="b"/>
                  <a:pathLst>
                    <a:path w="65" h="53">
                      <a:moveTo>
                        <a:pt x="65" y="11"/>
                      </a:moveTo>
                      <a:cubicBezTo>
                        <a:pt x="65" y="12"/>
                        <a:pt x="57" y="18"/>
                        <a:pt x="57" y="18"/>
                      </a:cubicBezTo>
                      <a:cubicBezTo>
                        <a:pt x="51" y="26"/>
                        <a:pt x="45" y="35"/>
                        <a:pt x="32" y="35"/>
                      </a:cubicBezTo>
                      <a:cubicBezTo>
                        <a:pt x="22" y="35"/>
                        <a:pt x="22" y="30"/>
                        <a:pt x="20" y="38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4" y="46"/>
                        <a:pt x="21" y="48"/>
                        <a:pt x="15" y="53"/>
                      </a:cubicBezTo>
                      <a:cubicBezTo>
                        <a:pt x="6" y="53"/>
                        <a:pt x="6" y="53"/>
                        <a:pt x="6" y="53"/>
                      </a:cubicBezTo>
                      <a:cubicBezTo>
                        <a:pt x="6" y="47"/>
                        <a:pt x="6" y="42"/>
                        <a:pt x="7" y="40"/>
                      </a:cubicBezTo>
                      <a:cubicBezTo>
                        <a:pt x="0" y="33"/>
                        <a:pt x="3" y="27"/>
                        <a:pt x="0" y="19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3" y="11"/>
                        <a:pt x="8" y="11"/>
                        <a:pt x="10" y="11"/>
                      </a:cubicBezTo>
                      <a:cubicBezTo>
                        <a:pt x="9" y="11"/>
                        <a:pt x="10" y="8"/>
                        <a:pt x="10" y="7"/>
                      </a:cubicBezTo>
                      <a:cubicBezTo>
                        <a:pt x="10" y="6"/>
                        <a:pt x="13" y="0"/>
                        <a:pt x="22" y="0"/>
                      </a:cubicBezTo>
                      <a:cubicBezTo>
                        <a:pt x="37" y="0"/>
                        <a:pt x="49" y="5"/>
                        <a:pt x="65" y="5"/>
                      </a:cubicBezTo>
                      <a:cubicBezTo>
                        <a:pt x="65" y="8"/>
                        <a:pt x="65" y="9"/>
                        <a:pt x="65" y="1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77" name="îṩlíḑè"/>
                <p:cNvSpPr>
                  <a:spLocks/>
                </p:cNvSpPr>
                <p:nvPr/>
              </p:nvSpPr>
              <p:spPr bwMode="auto">
                <a:xfrm>
                  <a:off x="2608263" y="1198563"/>
                  <a:ext cx="28575" cy="23813"/>
                </a:xfrm>
                <a:custGeom>
                  <a:avLst/>
                  <a:gdLst/>
                  <a:ahLst/>
                  <a:cxnLst>
                    <a:cxn ang="0">
                      <a:pos x="21" y="12"/>
                    </a:cxn>
                    <a:cxn ang="0">
                      <a:pos x="15" y="18"/>
                    </a:cxn>
                    <a:cxn ang="0">
                      <a:pos x="0" y="0"/>
                    </a:cxn>
                    <a:cxn ang="0">
                      <a:pos x="21" y="12"/>
                    </a:cxn>
                  </a:cxnLst>
                  <a:rect l="0" t="0" r="r" b="b"/>
                  <a:pathLst>
                    <a:path w="21" h="18">
                      <a:moveTo>
                        <a:pt x="21" y="12"/>
                      </a:moveTo>
                      <a:cubicBezTo>
                        <a:pt x="21" y="16"/>
                        <a:pt x="18" y="18"/>
                        <a:pt x="15" y="18"/>
                      </a:cubicBezTo>
                      <a:cubicBezTo>
                        <a:pt x="10" y="18"/>
                        <a:pt x="0" y="6"/>
                        <a:pt x="0" y="0"/>
                      </a:cubicBezTo>
                      <a:cubicBezTo>
                        <a:pt x="11" y="0"/>
                        <a:pt x="12" y="9"/>
                        <a:pt x="21" y="1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78" name="íṣ1ïḋê"/>
                <p:cNvSpPr>
                  <a:spLocks/>
                </p:cNvSpPr>
                <p:nvPr/>
              </p:nvSpPr>
              <p:spPr bwMode="auto">
                <a:xfrm>
                  <a:off x="2625725" y="1277938"/>
                  <a:ext cx="19050" cy="15875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5" y="6"/>
                    </a:cxn>
                    <a:cxn ang="0">
                      <a:pos x="9" y="12"/>
                    </a:cxn>
                    <a:cxn ang="0">
                      <a:pos x="0" y="12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5" h="12">
                      <a:moveTo>
                        <a:pt x="12" y="0"/>
                      </a:moveTo>
                      <a:cubicBezTo>
                        <a:pt x="13" y="2"/>
                        <a:pt x="15" y="3"/>
                        <a:pt x="15" y="6"/>
                      </a:cubicBezTo>
                      <a:cubicBezTo>
                        <a:pt x="15" y="12"/>
                        <a:pt x="11" y="12"/>
                        <a:pt x="9" y="12"/>
                      </a:cubicBezTo>
                      <a:cubicBezTo>
                        <a:pt x="4" y="12"/>
                        <a:pt x="3" y="11"/>
                        <a:pt x="0" y="12"/>
                      </a:cubicBezTo>
                      <a:cubicBezTo>
                        <a:pt x="2" y="4"/>
                        <a:pt x="6" y="2"/>
                        <a:pt x="1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79" name="íš1îďé"/>
                <p:cNvSpPr>
                  <a:spLocks/>
                </p:cNvSpPr>
                <p:nvPr/>
              </p:nvSpPr>
              <p:spPr bwMode="auto">
                <a:xfrm>
                  <a:off x="2614613" y="1139825"/>
                  <a:ext cx="109538" cy="57150"/>
                </a:xfrm>
                <a:custGeom>
                  <a:avLst/>
                  <a:gdLst/>
                  <a:ahLst/>
                  <a:cxnLst>
                    <a:cxn ang="0">
                      <a:pos x="54" y="32"/>
                    </a:cxn>
                    <a:cxn ang="0">
                      <a:pos x="33" y="30"/>
                    </a:cxn>
                    <a:cxn ang="0">
                      <a:pos x="19" y="29"/>
                    </a:cxn>
                    <a:cxn ang="0">
                      <a:pos x="7" y="25"/>
                    </a:cxn>
                    <a:cxn ang="0">
                      <a:pos x="20" y="20"/>
                    </a:cxn>
                    <a:cxn ang="0">
                      <a:pos x="20" y="15"/>
                    </a:cxn>
                    <a:cxn ang="0">
                      <a:pos x="5" y="15"/>
                    </a:cxn>
                    <a:cxn ang="0">
                      <a:pos x="8" y="10"/>
                    </a:cxn>
                    <a:cxn ang="0">
                      <a:pos x="0" y="3"/>
                    </a:cxn>
                    <a:cxn ang="0">
                      <a:pos x="14" y="0"/>
                    </a:cxn>
                    <a:cxn ang="0">
                      <a:pos x="31" y="8"/>
                    </a:cxn>
                    <a:cxn ang="0">
                      <a:pos x="40" y="4"/>
                    </a:cxn>
                    <a:cxn ang="0">
                      <a:pos x="53" y="15"/>
                    </a:cxn>
                    <a:cxn ang="0">
                      <a:pos x="60" y="11"/>
                    </a:cxn>
                    <a:cxn ang="0">
                      <a:pos x="73" y="21"/>
                    </a:cxn>
                    <a:cxn ang="0">
                      <a:pos x="70" y="26"/>
                    </a:cxn>
                    <a:cxn ang="0">
                      <a:pos x="82" y="37"/>
                    </a:cxn>
                    <a:cxn ang="0">
                      <a:pos x="74" y="43"/>
                    </a:cxn>
                    <a:cxn ang="0">
                      <a:pos x="54" y="32"/>
                    </a:cxn>
                  </a:cxnLst>
                  <a:rect l="0" t="0" r="r" b="b"/>
                  <a:pathLst>
                    <a:path w="82" h="43">
                      <a:moveTo>
                        <a:pt x="54" y="32"/>
                      </a:moveTo>
                      <a:cubicBezTo>
                        <a:pt x="46" y="32"/>
                        <a:pt x="41" y="29"/>
                        <a:pt x="33" y="30"/>
                      </a:cubicBezTo>
                      <a:cubicBezTo>
                        <a:pt x="31" y="26"/>
                        <a:pt x="25" y="29"/>
                        <a:pt x="19" y="29"/>
                      </a:cubicBezTo>
                      <a:cubicBezTo>
                        <a:pt x="13" y="29"/>
                        <a:pt x="11" y="29"/>
                        <a:pt x="7" y="25"/>
                      </a:cubicBezTo>
                      <a:cubicBezTo>
                        <a:pt x="11" y="21"/>
                        <a:pt x="15" y="22"/>
                        <a:pt x="20" y="20"/>
                      </a:cubicBezTo>
                      <a:cubicBezTo>
                        <a:pt x="19" y="18"/>
                        <a:pt x="19" y="16"/>
                        <a:pt x="20" y="15"/>
                      </a:cubicBezTo>
                      <a:cubicBezTo>
                        <a:pt x="10" y="15"/>
                        <a:pt x="8" y="17"/>
                        <a:pt x="5" y="15"/>
                      </a:cubicBezTo>
                      <a:cubicBezTo>
                        <a:pt x="6" y="14"/>
                        <a:pt x="7" y="12"/>
                        <a:pt x="8" y="10"/>
                      </a:cubicBezTo>
                      <a:cubicBezTo>
                        <a:pt x="2" y="10"/>
                        <a:pt x="0" y="9"/>
                        <a:pt x="0" y="3"/>
                      </a:cubicBezTo>
                      <a:cubicBezTo>
                        <a:pt x="6" y="3"/>
                        <a:pt x="9" y="0"/>
                        <a:pt x="14" y="0"/>
                      </a:cubicBezTo>
                      <a:cubicBezTo>
                        <a:pt x="24" y="0"/>
                        <a:pt x="26" y="8"/>
                        <a:pt x="31" y="8"/>
                      </a:cubicBezTo>
                      <a:cubicBezTo>
                        <a:pt x="35" y="8"/>
                        <a:pt x="36" y="4"/>
                        <a:pt x="40" y="4"/>
                      </a:cubicBezTo>
                      <a:cubicBezTo>
                        <a:pt x="49" y="4"/>
                        <a:pt x="48" y="15"/>
                        <a:pt x="53" y="15"/>
                      </a:cubicBezTo>
                      <a:cubicBezTo>
                        <a:pt x="56" y="15"/>
                        <a:pt x="57" y="11"/>
                        <a:pt x="60" y="11"/>
                      </a:cubicBezTo>
                      <a:cubicBezTo>
                        <a:pt x="66" y="11"/>
                        <a:pt x="71" y="19"/>
                        <a:pt x="73" y="21"/>
                      </a:cubicBezTo>
                      <a:cubicBezTo>
                        <a:pt x="72" y="22"/>
                        <a:pt x="70" y="24"/>
                        <a:pt x="70" y="26"/>
                      </a:cubicBezTo>
                      <a:cubicBezTo>
                        <a:pt x="73" y="29"/>
                        <a:pt x="82" y="33"/>
                        <a:pt x="82" y="37"/>
                      </a:cubicBezTo>
                      <a:cubicBezTo>
                        <a:pt x="82" y="42"/>
                        <a:pt x="77" y="43"/>
                        <a:pt x="74" y="43"/>
                      </a:cubicBezTo>
                      <a:cubicBezTo>
                        <a:pt x="63" y="43"/>
                        <a:pt x="64" y="32"/>
                        <a:pt x="54" y="3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80" name="î$1iḓè"/>
                <p:cNvSpPr>
                  <a:spLocks/>
                </p:cNvSpPr>
                <p:nvPr/>
              </p:nvSpPr>
              <p:spPr bwMode="auto">
                <a:xfrm>
                  <a:off x="2657475" y="1189038"/>
                  <a:ext cx="30163" cy="9525"/>
                </a:xfrm>
                <a:custGeom>
                  <a:avLst/>
                  <a:gdLst/>
                  <a:ahLst/>
                  <a:cxnLst>
                    <a:cxn ang="0">
                      <a:pos x="8" y="7"/>
                    </a:cxn>
                    <a:cxn ang="0">
                      <a:pos x="12" y="0"/>
                    </a:cxn>
                    <a:cxn ang="0">
                      <a:pos x="23" y="4"/>
                    </a:cxn>
                    <a:cxn ang="0">
                      <a:pos x="8" y="7"/>
                    </a:cxn>
                  </a:cxnLst>
                  <a:rect l="0" t="0" r="r" b="b"/>
                  <a:pathLst>
                    <a:path w="23" h="7">
                      <a:moveTo>
                        <a:pt x="8" y="7"/>
                      </a:moveTo>
                      <a:cubicBezTo>
                        <a:pt x="0" y="7"/>
                        <a:pt x="11" y="0"/>
                        <a:pt x="12" y="0"/>
                      </a:cubicBezTo>
                      <a:cubicBezTo>
                        <a:pt x="17" y="0"/>
                        <a:pt x="19" y="3"/>
                        <a:pt x="23" y="4"/>
                      </a:cubicBezTo>
                      <a:cubicBezTo>
                        <a:pt x="20" y="7"/>
                        <a:pt x="15" y="7"/>
                        <a:pt x="8" y="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81" name="iṩlíḓé"/>
                <p:cNvSpPr>
                  <a:spLocks/>
                </p:cNvSpPr>
                <p:nvPr/>
              </p:nvSpPr>
              <p:spPr bwMode="auto">
                <a:xfrm>
                  <a:off x="2765425" y="1223963"/>
                  <a:ext cx="287338" cy="90488"/>
                </a:xfrm>
                <a:custGeom>
                  <a:avLst/>
                  <a:gdLst/>
                  <a:ahLst/>
                  <a:cxnLst>
                    <a:cxn ang="0">
                      <a:pos x="215" y="45"/>
                    </a:cxn>
                    <a:cxn ang="0">
                      <a:pos x="210" y="51"/>
                    </a:cxn>
                    <a:cxn ang="0">
                      <a:pos x="216" y="52"/>
                    </a:cxn>
                    <a:cxn ang="0">
                      <a:pos x="179" y="67"/>
                    </a:cxn>
                    <a:cxn ang="0">
                      <a:pos x="170" y="60"/>
                    </a:cxn>
                    <a:cxn ang="0">
                      <a:pos x="159" y="66"/>
                    </a:cxn>
                    <a:cxn ang="0">
                      <a:pos x="124" y="66"/>
                    </a:cxn>
                    <a:cxn ang="0">
                      <a:pos x="102" y="60"/>
                    </a:cxn>
                    <a:cxn ang="0">
                      <a:pos x="97" y="60"/>
                    </a:cxn>
                    <a:cxn ang="0">
                      <a:pos x="84" y="67"/>
                    </a:cxn>
                    <a:cxn ang="0">
                      <a:pos x="53" y="47"/>
                    </a:cxn>
                    <a:cxn ang="0">
                      <a:pos x="58" y="40"/>
                    </a:cxn>
                    <a:cxn ang="0">
                      <a:pos x="40" y="18"/>
                    </a:cxn>
                    <a:cxn ang="0">
                      <a:pos x="32" y="22"/>
                    </a:cxn>
                    <a:cxn ang="0">
                      <a:pos x="0" y="7"/>
                    </a:cxn>
                    <a:cxn ang="0">
                      <a:pos x="13" y="0"/>
                    </a:cxn>
                    <a:cxn ang="0">
                      <a:pos x="51" y="15"/>
                    </a:cxn>
                    <a:cxn ang="0">
                      <a:pos x="60" y="12"/>
                    </a:cxn>
                    <a:cxn ang="0">
                      <a:pos x="68" y="12"/>
                    </a:cxn>
                    <a:cxn ang="0">
                      <a:pos x="89" y="25"/>
                    </a:cxn>
                    <a:cxn ang="0">
                      <a:pos x="71" y="25"/>
                    </a:cxn>
                    <a:cxn ang="0">
                      <a:pos x="91" y="35"/>
                    </a:cxn>
                    <a:cxn ang="0">
                      <a:pos x="88" y="38"/>
                    </a:cxn>
                    <a:cxn ang="0">
                      <a:pos x="95" y="40"/>
                    </a:cxn>
                    <a:cxn ang="0">
                      <a:pos x="125" y="45"/>
                    </a:cxn>
                    <a:cxn ang="0">
                      <a:pos x="181" y="34"/>
                    </a:cxn>
                    <a:cxn ang="0">
                      <a:pos x="216" y="46"/>
                    </a:cxn>
                    <a:cxn ang="0">
                      <a:pos x="211" y="47"/>
                    </a:cxn>
                    <a:cxn ang="0">
                      <a:pos x="215" y="45"/>
                    </a:cxn>
                  </a:cxnLst>
                  <a:rect l="0" t="0" r="r" b="b"/>
                  <a:pathLst>
                    <a:path w="216" h="68">
                      <a:moveTo>
                        <a:pt x="215" y="45"/>
                      </a:moveTo>
                      <a:cubicBezTo>
                        <a:pt x="213" y="46"/>
                        <a:pt x="211" y="48"/>
                        <a:pt x="210" y="51"/>
                      </a:cubicBezTo>
                      <a:cubicBezTo>
                        <a:pt x="213" y="52"/>
                        <a:pt x="216" y="52"/>
                        <a:pt x="216" y="52"/>
                      </a:cubicBezTo>
                      <a:cubicBezTo>
                        <a:pt x="215" y="67"/>
                        <a:pt x="195" y="67"/>
                        <a:pt x="179" y="67"/>
                      </a:cubicBezTo>
                      <a:cubicBezTo>
                        <a:pt x="174" y="67"/>
                        <a:pt x="171" y="64"/>
                        <a:pt x="170" y="60"/>
                      </a:cubicBezTo>
                      <a:cubicBezTo>
                        <a:pt x="164" y="61"/>
                        <a:pt x="163" y="64"/>
                        <a:pt x="159" y="66"/>
                      </a:cubicBezTo>
                      <a:cubicBezTo>
                        <a:pt x="124" y="66"/>
                        <a:pt x="124" y="66"/>
                        <a:pt x="124" y="66"/>
                      </a:cubicBezTo>
                      <a:cubicBezTo>
                        <a:pt x="115" y="68"/>
                        <a:pt x="101" y="67"/>
                        <a:pt x="102" y="60"/>
                      </a:cubicBezTo>
                      <a:cubicBezTo>
                        <a:pt x="97" y="60"/>
                        <a:pt x="97" y="60"/>
                        <a:pt x="97" y="60"/>
                      </a:cubicBezTo>
                      <a:cubicBezTo>
                        <a:pt x="95" y="62"/>
                        <a:pt x="88" y="67"/>
                        <a:pt x="84" y="67"/>
                      </a:cubicBezTo>
                      <a:cubicBezTo>
                        <a:pt x="75" y="67"/>
                        <a:pt x="53" y="56"/>
                        <a:pt x="53" y="47"/>
                      </a:cubicBezTo>
                      <a:cubicBezTo>
                        <a:pt x="53" y="44"/>
                        <a:pt x="56" y="41"/>
                        <a:pt x="58" y="40"/>
                      </a:cubicBezTo>
                      <a:cubicBezTo>
                        <a:pt x="50" y="32"/>
                        <a:pt x="48" y="25"/>
                        <a:pt x="40" y="18"/>
                      </a:cubicBezTo>
                      <a:cubicBezTo>
                        <a:pt x="38" y="20"/>
                        <a:pt x="35" y="22"/>
                        <a:pt x="32" y="22"/>
                      </a:cubicBezTo>
                      <a:cubicBezTo>
                        <a:pt x="27" y="22"/>
                        <a:pt x="0" y="11"/>
                        <a:pt x="0" y="7"/>
                      </a:cubicBezTo>
                      <a:cubicBezTo>
                        <a:pt x="0" y="0"/>
                        <a:pt x="8" y="0"/>
                        <a:pt x="13" y="0"/>
                      </a:cubicBezTo>
                      <a:cubicBezTo>
                        <a:pt x="33" y="0"/>
                        <a:pt x="36" y="15"/>
                        <a:pt x="51" y="15"/>
                      </a:cubicBezTo>
                      <a:cubicBezTo>
                        <a:pt x="56" y="15"/>
                        <a:pt x="58" y="15"/>
                        <a:pt x="60" y="12"/>
                      </a:cubicBezTo>
                      <a:cubicBezTo>
                        <a:pt x="63" y="12"/>
                        <a:pt x="68" y="12"/>
                        <a:pt x="68" y="12"/>
                      </a:cubicBezTo>
                      <a:cubicBezTo>
                        <a:pt x="65" y="22"/>
                        <a:pt x="85" y="19"/>
                        <a:pt x="89" y="25"/>
                      </a:cubicBezTo>
                      <a:cubicBezTo>
                        <a:pt x="71" y="25"/>
                        <a:pt x="71" y="25"/>
                        <a:pt x="71" y="25"/>
                      </a:cubicBezTo>
                      <a:cubicBezTo>
                        <a:pt x="74" y="37"/>
                        <a:pt x="85" y="30"/>
                        <a:pt x="91" y="35"/>
                      </a:cubicBezTo>
                      <a:cubicBezTo>
                        <a:pt x="90" y="36"/>
                        <a:pt x="88" y="36"/>
                        <a:pt x="88" y="38"/>
                      </a:cubicBezTo>
                      <a:cubicBezTo>
                        <a:pt x="88" y="44"/>
                        <a:pt x="93" y="41"/>
                        <a:pt x="95" y="40"/>
                      </a:cubicBezTo>
                      <a:cubicBezTo>
                        <a:pt x="106" y="42"/>
                        <a:pt x="114" y="45"/>
                        <a:pt x="125" y="45"/>
                      </a:cubicBezTo>
                      <a:cubicBezTo>
                        <a:pt x="150" y="45"/>
                        <a:pt x="158" y="34"/>
                        <a:pt x="181" y="34"/>
                      </a:cubicBezTo>
                      <a:cubicBezTo>
                        <a:pt x="198" y="34"/>
                        <a:pt x="210" y="35"/>
                        <a:pt x="216" y="46"/>
                      </a:cubicBezTo>
                      <a:cubicBezTo>
                        <a:pt x="215" y="47"/>
                        <a:pt x="213" y="47"/>
                        <a:pt x="211" y="47"/>
                      </a:cubicBezTo>
                      <a:lnTo>
                        <a:pt x="215" y="4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82" name="iṡ1íďè"/>
                <p:cNvSpPr>
                  <a:spLocks/>
                </p:cNvSpPr>
                <p:nvPr/>
              </p:nvSpPr>
              <p:spPr bwMode="auto">
                <a:xfrm>
                  <a:off x="2768600" y="1271588"/>
                  <a:ext cx="49213" cy="38100"/>
                </a:xfrm>
                <a:custGeom>
                  <a:avLst/>
                  <a:gdLst/>
                  <a:ahLst/>
                  <a:cxnLst>
                    <a:cxn ang="0">
                      <a:pos x="6" y="10"/>
                    </a:cxn>
                    <a:cxn ang="0">
                      <a:pos x="19" y="0"/>
                    </a:cxn>
                    <a:cxn ang="0">
                      <a:pos x="37" y="15"/>
                    </a:cxn>
                    <a:cxn ang="0">
                      <a:pos x="29" y="29"/>
                    </a:cxn>
                    <a:cxn ang="0">
                      <a:pos x="0" y="17"/>
                    </a:cxn>
                    <a:cxn ang="0">
                      <a:pos x="6" y="10"/>
                    </a:cxn>
                  </a:cxnLst>
                  <a:rect l="0" t="0" r="r" b="b"/>
                  <a:pathLst>
                    <a:path w="37" h="29">
                      <a:moveTo>
                        <a:pt x="6" y="10"/>
                      </a:moveTo>
                      <a:cubicBezTo>
                        <a:pt x="10" y="10"/>
                        <a:pt x="9" y="0"/>
                        <a:pt x="19" y="0"/>
                      </a:cubicBezTo>
                      <a:cubicBezTo>
                        <a:pt x="27" y="0"/>
                        <a:pt x="37" y="9"/>
                        <a:pt x="37" y="15"/>
                      </a:cubicBezTo>
                      <a:cubicBezTo>
                        <a:pt x="37" y="22"/>
                        <a:pt x="35" y="29"/>
                        <a:pt x="29" y="29"/>
                      </a:cubicBezTo>
                      <a:cubicBezTo>
                        <a:pt x="25" y="29"/>
                        <a:pt x="0" y="17"/>
                        <a:pt x="0" y="17"/>
                      </a:cubicBezTo>
                      <a:cubicBezTo>
                        <a:pt x="0" y="13"/>
                        <a:pt x="5" y="10"/>
                        <a:pt x="6" y="1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83" name="îŝ1íḑé"/>
                <p:cNvSpPr>
                  <a:spLocks/>
                </p:cNvSpPr>
                <p:nvPr/>
              </p:nvSpPr>
              <p:spPr bwMode="auto">
                <a:xfrm>
                  <a:off x="2774950" y="1198563"/>
                  <a:ext cx="46038" cy="12700"/>
                </a:xfrm>
                <a:custGeom>
                  <a:avLst/>
                  <a:gdLst/>
                  <a:ahLst/>
                  <a:cxnLst>
                    <a:cxn ang="0">
                      <a:pos x="29" y="0"/>
                    </a:cxn>
                    <a:cxn ang="0">
                      <a:pos x="35" y="0"/>
                    </a:cxn>
                    <a:cxn ang="0">
                      <a:pos x="35" y="6"/>
                    </a:cxn>
                    <a:cxn ang="0">
                      <a:pos x="28" y="10"/>
                    </a:cxn>
                    <a:cxn ang="0">
                      <a:pos x="0" y="5"/>
                    </a:cxn>
                    <a:cxn ang="0">
                      <a:pos x="29" y="0"/>
                    </a:cxn>
                  </a:cxnLst>
                  <a:rect l="0" t="0" r="r" b="b"/>
                  <a:pathLst>
                    <a:path w="35" h="10">
                      <a:moveTo>
                        <a:pt x="29" y="0"/>
                      </a:moveTo>
                      <a:cubicBezTo>
                        <a:pt x="34" y="0"/>
                        <a:pt x="30" y="1"/>
                        <a:pt x="35" y="0"/>
                      </a:cubicBezTo>
                      <a:cubicBezTo>
                        <a:pt x="35" y="3"/>
                        <a:pt x="35" y="5"/>
                        <a:pt x="35" y="6"/>
                      </a:cubicBezTo>
                      <a:cubicBezTo>
                        <a:pt x="35" y="8"/>
                        <a:pt x="32" y="10"/>
                        <a:pt x="28" y="10"/>
                      </a:cubicBezTo>
                      <a:cubicBezTo>
                        <a:pt x="26" y="10"/>
                        <a:pt x="0" y="5"/>
                        <a:pt x="0" y="5"/>
                      </a:cubicBezTo>
                      <a:cubicBezTo>
                        <a:pt x="5" y="1"/>
                        <a:pt x="21" y="0"/>
                        <a:pt x="29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84" name="îṥľíḋe"/>
                <p:cNvSpPr>
                  <a:spLocks/>
                </p:cNvSpPr>
                <p:nvPr/>
              </p:nvSpPr>
              <p:spPr bwMode="auto">
                <a:xfrm>
                  <a:off x="2740025" y="1154113"/>
                  <a:ext cx="53975" cy="44450"/>
                </a:xfrm>
                <a:custGeom>
                  <a:avLst/>
                  <a:gdLst/>
                  <a:ahLst/>
                  <a:cxnLst>
                    <a:cxn ang="0">
                      <a:pos x="10" y="28"/>
                    </a:cxn>
                    <a:cxn ang="0">
                      <a:pos x="14" y="23"/>
                    </a:cxn>
                    <a:cxn ang="0">
                      <a:pos x="0" y="7"/>
                    </a:cxn>
                    <a:cxn ang="0">
                      <a:pos x="10" y="0"/>
                    </a:cxn>
                    <a:cxn ang="0">
                      <a:pos x="25" y="7"/>
                    </a:cxn>
                    <a:cxn ang="0">
                      <a:pos x="41" y="17"/>
                    </a:cxn>
                    <a:cxn ang="0">
                      <a:pos x="41" y="28"/>
                    </a:cxn>
                    <a:cxn ang="0">
                      <a:pos x="10" y="28"/>
                    </a:cxn>
                  </a:cxnLst>
                  <a:rect l="0" t="0" r="r" b="b"/>
                  <a:pathLst>
                    <a:path w="41" h="33">
                      <a:moveTo>
                        <a:pt x="10" y="28"/>
                      </a:moveTo>
                      <a:cubicBezTo>
                        <a:pt x="10" y="26"/>
                        <a:pt x="13" y="24"/>
                        <a:pt x="14" y="23"/>
                      </a:cubicBezTo>
                      <a:cubicBezTo>
                        <a:pt x="9" y="18"/>
                        <a:pt x="0" y="15"/>
                        <a:pt x="0" y="7"/>
                      </a:cubicBezTo>
                      <a:cubicBezTo>
                        <a:pt x="0" y="2"/>
                        <a:pt x="6" y="0"/>
                        <a:pt x="10" y="0"/>
                      </a:cubicBezTo>
                      <a:cubicBezTo>
                        <a:pt x="11" y="4"/>
                        <a:pt x="21" y="7"/>
                        <a:pt x="25" y="7"/>
                      </a:cubicBezTo>
                      <a:cubicBezTo>
                        <a:pt x="25" y="17"/>
                        <a:pt x="41" y="7"/>
                        <a:pt x="41" y="17"/>
                      </a:cubicBezTo>
                      <a:cubicBezTo>
                        <a:pt x="41" y="20"/>
                        <a:pt x="39" y="23"/>
                        <a:pt x="41" y="28"/>
                      </a:cubicBezTo>
                      <a:cubicBezTo>
                        <a:pt x="25" y="31"/>
                        <a:pt x="10" y="33"/>
                        <a:pt x="10" y="2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85" name="iş1ïḑè"/>
                <p:cNvSpPr>
                  <a:spLocks/>
                </p:cNvSpPr>
                <p:nvPr/>
              </p:nvSpPr>
              <p:spPr bwMode="auto">
                <a:xfrm>
                  <a:off x="2719388" y="1114425"/>
                  <a:ext cx="20638" cy="12700"/>
                </a:xfrm>
                <a:custGeom>
                  <a:avLst/>
                  <a:gdLst/>
                  <a:ahLst/>
                  <a:cxnLst>
                    <a:cxn ang="0">
                      <a:pos x="16" y="0"/>
                    </a:cxn>
                    <a:cxn ang="0">
                      <a:pos x="16" y="9"/>
                    </a:cxn>
                    <a:cxn ang="0">
                      <a:pos x="8" y="9"/>
                    </a:cxn>
                    <a:cxn ang="0">
                      <a:pos x="0" y="0"/>
                    </a:cxn>
                    <a:cxn ang="0">
                      <a:pos x="16" y="0"/>
                    </a:cxn>
                  </a:cxnLst>
                  <a:rect l="0" t="0" r="r" b="b"/>
                  <a:pathLst>
                    <a:path w="16" h="9">
                      <a:moveTo>
                        <a:pt x="16" y="0"/>
                      </a:move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6" y="7"/>
                        <a:pt x="0" y="6"/>
                        <a:pt x="0" y="0"/>
                      </a:cubicBezTo>
                      <a:cubicBezTo>
                        <a:pt x="6" y="0"/>
                        <a:pt x="13" y="0"/>
                        <a:pt x="16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86" name="íṩļïḍe"/>
                <p:cNvSpPr>
                  <a:spLocks/>
                </p:cNvSpPr>
                <p:nvPr/>
              </p:nvSpPr>
              <p:spPr bwMode="auto">
                <a:xfrm>
                  <a:off x="2776538" y="1062038"/>
                  <a:ext cx="184150" cy="123825"/>
                </a:xfrm>
                <a:custGeom>
                  <a:avLst/>
                  <a:gdLst/>
                  <a:ahLst/>
                  <a:cxnLst>
                    <a:cxn ang="0">
                      <a:pos x="92" y="37"/>
                    </a:cxn>
                    <a:cxn ang="0">
                      <a:pos x="97" y="37"/>
                    </a:cxn>
                    <a:cxn ang="0">
                      <a:pos x="97" y="32"/>
                    </a:cxn>
                    <a:cxn ang="0">
                      <a:pos x="95" y="28"/>
                    </a:cxn>
                    <a:cxn ang="0">
                      <a:pos x="100" y="28"/>
                    </a:cxn>
                    <a:cxn ang="0">
                      <a:pos x="105" y="36"/>
                    </a:cxn>
                    <a:cxn ang="0">
                      <a:pos x="111" y="43"/>
                    </a:cxn>
                    <a:cxn ang="0">
                      <a:pos x="108" y="49"/>
                    </a:cxn>
                    <a:cxn ang="0">
                      <a:pos x="115" y="49"/>
                    </a:cxn>
                    <a:cxn ang="0">
                      <a:pos x="137" y="55"/>
                    </a:cxn>
                    <a:cxn ang="0">
                      <a:pos x="136" y="61"/>
                    </a:cxn>
                    <a:cxn ang="0">
                      <a:pos x="126" y="64"/>
                    </a:cxn>
                    <a:cxn ang="0">
                      <a:pos x="105" y="78"/>
                    </a:cxn>
                    <a:cxn ang="0">
                      <a:pos x="98" y="69"/>
                    </a:cxn>
                    <a:cxn ang="0">
                      <a:pos x="93" y="76"/>
                    </a:cxn>
                    <a:cxn ang="0">
                      <a:pos x="99" y="84"/>
                    </a:cxn>
                    <a:cxn ang="0">
                      <a:pos x="91" y="84"/>
                    </a:cxn>
                    <a:cxn ang="0">
                      <a:pos x="91" y="90"/>
                    </a:cxn>
                    <a:cxn ang="0">
                      <a:pos x="75" y="82"/>
                    </a:cxn>
                    <a:cxn ang="0">
                      <a:pos x="64" y="92"/>
                    </a:cxn>
                    <a:cxn ang="0">
                      <a:pos x="47" y="84"/>
                    </a:cxn>
                    <a:cxn ang="0">
                      <a:pos x="53" y="81"/>
                    </a:cxn>
                    <a:cxn ang="0">
                      <a:pos x="33" y="70"/>
                    </a:cxn>
                    <a:cxn ang="0">
                      <a:pos x="66" y="61"/>
                    </a:cxn>
                    <a:cxn ang="0">
                      <a:pos x="48" y="58"/>
                    </a:cxn>
                    <a:cxn ang="0">
                      <a:pos x="35" y="61"/>
                    </a:cxn>
                    <a:cxn ang="0">
                      <a:pos x="29" y="56"/>
                    </a:cxn>
                    <a:cxn ang="0">
                      <a:pos x="19" y="59"/>
                    </a:cxn>
                    <a:cxn ang="0">
                      <a:pos x="16" y="55"/>
                    </a:cxn>
                    <a:cxn ang="0">
                      <a:pos x="26" y="49"/>
                    </a:cxn>
                    <a:cxn ang="0">
                      <a:pos x="0" y="35"/>
                    </a:cxn>
                    <a:cxn ang="0">
                      <a:pos x="7" y="35"/>
                    </a:cxn>
                    <a:cxn ang="0">
                      <a:pos x="20" y="39"/>
                    </a:cxn>
                    <a:cxn ang="0">
                      <a:pos x="24" y="36"/>
                    </a:cxn>
                    <a:cxn ang="0">
                      <a:pos x="5" y="26"/>
                    </a:cxn>
                    <a:cxn ang="0">
                      <a:pos x="15" y="22"/>
                    </a:cxn>
                    <a:cxn ang="0">
                      <a:pos x="27" y="25"/>
                    </a:cxn>
                    <a:cxn ang="0">
                      <a:pos x="32" y="20"/>
                    </a:cxn>
                    <a:cxn ang="0">
                      <a:pos x="19" y="20"/>
                    </a:cxn>
                    <a:cxn ang="0">
                      <a:pos x="14" y="13"/>
                    </a:cxn>
                    <a:cxn ang="0">
                      <a:pos x="30" y="9"/>
                    </a:cxn>
                    <a:cxn ang="0">
                      <a:pos x="38" y="9"/>
                    </a:cxn>
                    <a:cxn ang="0">
                      <a:pos x="25" y="0"/>
                    </a:cxn>
                    <a:cxn ang="0">
                      <a:pos x="53" y="5"/>
                    </a:cxn>
                    <a:cxn ang="0">
                      <a:pos x="67" y="24"/>
                    </a:cxn>
                    <a:cxn ang="0">
                      <a:pos x="84" y="25"/>
                    </a:cxn>
                    <a:cxn ang="0">
                      <a:pos x="92" y="37"/>
                    </a:cxn>
                  </a:cxnLst>
                  <a:rect l="0" t="0" r="r" b="b"/>
                  <a:pathLst>
                    <a:path w="138" h="92">
                      <a:moveTo>
                        <a:pt x="92" y="37"/>
                      </a:moveTo>
                      <a:cubicBezTo>
                        <a:pt x="97" y="37"/>
                        <a:pt x="97" y="37"/>
                        <a:pt x="97" y="37"/>
                      </a:cubicBezTo>
                      <a:cubicBezTo>
                        <a:pt x="97" y="32"/>
                        <a:pt x="97" y="32"/>
                        <a:pt x="97" y="32"/>
                      </a:cubicBezTo>
                      <a:cubicBezTo>
                        <a:pt x="95" y="28"/>
                        <a:pt x="95" y="28"/>
                        <a:pt x="95" y="28"/>
                      </a:cubicBezTo>
                      <a:cubicBezTo>
                        <a:pt x="97" y="28"/>
                        <a:pt x="98" y="28"/>
                        <a:pt x="100" y="28"/>
                      </a:cubicBezTo>
                      <a:cubicBezTo>
                        <a:pt x="106" y="28"/>
                        <a:pt x="105" y="31"/>
                        <a:pt x="105" y="36"/>
                      </a:cubicBezTo>
                      <a:cubicBezTo>
                        <a:pt x="105" y="39"/>
                        <a:pt x="111" y="39"/>
                        <a:pt x="111" y="43"/>
                      </a:cubicBezTo>
                      <a:cubicBezTo>
                        <a:pt x="111" y="46"/>
                        <a:pt x="108" y="46"/>
                        <a:pt x="108" y="49"/>
                      </a:cubicBezTo>
                      <a:cubicBezTo>
                        <a:pt x="108" y="53"/>
                        <a:pt x="114" y="49"/>
                        <a:pt x="115" y="49"/>
                      </a:cubicBezTo>
                      <a:cubicBezTo>
                        <a:pt x="120" y="49"/>
                        <a:pt x="131" y="54"/>
                        <a:pt x="137" y="55"/>
                      </a:cubicBezTo>
                      <a:cubicBezTo>
                        <a:pt x="137" y="58"/>
                        <a:pt x="138" y="60"/>
                        <a:pt x="136" y="61"/>
                      </a:cubicBezTo>
                      <a:cubicBezTo>
                        <a:pt x="135" y="64"/>
                        <a:pt x="130" y="63"/>
                        <a:pt x="126" y="64"/>
                      </a:cubicBezTo>
                      <a:cubicBezTo>
                        <a:pt x="117" y="65"/>
                        <a:pt x="111" y="78"/>
                        <a:pt x="105" y="78"/>
                      </a:cubicBezTo>
                      <a:cubicBezTo>
                        <a:pt x="100" y="78"/>
                        <a:pt x="100" y="74"/>
                        <a:pt x="98" y="69"/>
                      </a:cubicBezTo>
                      <a:cubicBezTo>
                        <a:pt x="96" y="71"/>
                        <a:pt x="95" y="73"/>
                        <a:pt x="93" y="76"/>
                      </a:cubicBezTo>
                      <a:cubicBezTo>
                        <a:pt x="96" y="80"/>
                        <a:pt x="97" y="81"/>
                        <a:pt x="99" y="84"/>
                      </a:cubicBezTo>
                      <a:cubicBezTo>
                        <a:pt x="91" y="84"/>
                        <a:pt x="91" y="84"/>
                        <a:pt x="91" y="84"/>
                      </a:cubicBezTo>
                      <a:cubicBezTo>
                        <a:pt x="91" y="90"/>
                        <a:pt x="91" y="90"/>
                        <a:pt x="91" y="90"/>
                      </a:cubicBezTo>
                      <a:cubicBezTo>
                        <a:pt x="87" y="91"/>
                        <a:pt x="79" y="85"/>
                        <a:pt x="75" y="82"/>
                      </a:cubicBezTo>
                      <a:cubicBezTo>
                        <a:pt x="75" y="90"/>
                        <a:pt x="71" y="92"/>
                        <a:pt x="64" y="92"/>
                      </a:cubicBezTo>
                      <a:cubicBezTo>
                        <a:pt x="57" y="92"/>
                        <a:pt x="48" y="91"/>
                        <a:pt x="47" y="84"/>
                      </a:cubicBezTo>
                      <a:cubicBezTo>
                        <a:pt x="50" y="84"/>
                        <a:pt x="51" y="83"/>
                        <a:pt x="53" y="81"/>
                      </a:cubicBezTo>
                      <a:cubicBezTo>
                        <a:pt x="45" y="81"/>
                        <a:pt x="33" y="77"/>
                        <a:pt x="33" y="70"/>
                      </a:cubicBezTo>
                      <a:cubicBezTo>
                        <a:pt x="33" y="62"/>
                        <a:pt x="60" y="63"/>
                        <a:pt x="66" y="61"/>
                      </a:cubicBezTo>
                      <a:cubicBezTo>
                        <a:pt x="60" y="60"/>
                        <a:pt x="55" y="58"/>
                        <a:pt x="48" y="58"/>
                      </a:cubicBezTo>
                      <a:cubicBezTo>
                        <a:pt x="41" y="58"/>
                        <a:pt x="40" y="61"/>
                        <a:pt x="35" y="61"/>
                      </a:cubicBezTo>
                      <a:cubicBezTo>
                        <a:pt x="30" y="61"/>
                        <a:pt x="30" y="58"/>
                        <a:pt x="29" y="56"/>
                      </a:cubicBezTo>
                      <a:cubicBezTo>
                        <a:pt x="24" y="58"/>
                        <a:pt x="23" y="59"/>
                        <a:pt x="19" y="59"/>
                      </a:cubicBezTo>
                      <a:cubicBezTo>
                        <a:pt x="16" y="59"/>
                        <a:pt x="16" y="58"/>
                        <a:pt x="16" y="55"/>
                      </a:cubicBezTo>
                      <a:cubicBezTo>
                        <a:pt x="20" y="53"/>
                        <a:pt x="23" y="53"/>
                        <a:pt x="26" y="49"/>
                      </a:cubicBezTo>
                      <a:cubicBezTo>
                        <a:pt x="11" y="49"/>
                        <a:pt x="2" y="48"/>
                        <a:pt x="0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9" y="37"/>
                        <a:pt x="16" y="39"/>
                        <a:pt x="20" y="39"/>
                      </a:cubicBezTo>
                      <a:cubicBezTo>
                        <a:pt x="22" y="39"/>
                        <a:pt x="24" y="36"/>
                        <a:pt x="24" y="36"/>
                      </a:cubicBezTo>
                      <a:cubicBezTo>
                        <a:pt x="19" y="34"/>
                        <a:pt x="5" y="31"/>
                        <a:pt x="5" y="26"/>
                      </a:cubicBezTo>
                      <a:cubicBezTo>
                        <a:pt x="5" y="21"/>
                        <a:pt x="11" y="22"/>
                        <a:pt x="15" y="22"/>
                      </a:cubicBezTo>
                      <a:cubicBezTo>
                        <a:pt x="21" y="22"/>
                        <a:pt x="23" y="25"/>
                        <a:pt x="27" y="25"/>
                      </a:cubicBezTo>
                      <a:cubicBezTo>
                        <a:pt x="30" y="25"/>
                        <a:pt x="30" y="22"/>
                        <a:pt x="32" y="20"/>
                      </a:cubicBezTo>
                      <a:cubicBezTo>
                        <a:pt x="27" y="18"/>
                        <a:pt x="22" y="20"/>
                        <a:pt x="19" y="20"/>
                      </a:cubicBezTo>
                      <a:cubicBezTo>
                        <a:pt x="18" y="20"/>
                        <a:pt x="14" y="14"/>
                        <a:pt x="14" y="13"/>
                      </a:cubicBezTo>
                      <a:cubicBezTo>
                        <a:pt x="19" y="10"/>
                        <a:pt x="23" y="8"/>
                        <a:pt x="30" y="9"/>
                      </a:cubicBezTo>
                      <a:cubicBezTo>
                        <a:pt x="38" y="9"/>
                        <a:pt x="38" y="9"/>
                        <a:pt x="38" y="9"/>
                      </a:cubicBezTo>
                      <a:cubicBezTo>
                        <a:pt x="33" y="7"/>
                        <a:pt x="25" y="6"/>
                        <a:pt x="25" y="0"/>
                      </a:cubicBezTo>
                      <a:cubicBezTo>
                        <a:pt x="36" y="1"/>
                        <a:pt x="45" y="2"/>
                        <a:pt x="53" y="5"/>
                      </a:cubicBezTo>
                      <a:cubicBezTo>
                        <a:pt x="61" y="9"/>
                        <a:pt x="60" y="21"/>
                        <a:pt x="67" y="24"/>
                      </a:cubicBezTo>
                      <a:cubicBezTo>
                        <a:pt x="73" y="27"/>
                        <a:pt x="78" y="22"/>
                        <a:pt x="84" y="25"/>
                      </a:cubicBezTo>
                      <a:cubicBezTo>
                        <a:pt x="91" y="28"/>
                        <a:pt x="88" y="33"/>
                        <a:pt x="92" y="3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87" name="işḻíḓê"/>
                <p:cNvSpPr>
                  <a:spLocks/>
                </p:cNvSpPr>
                <p:nvPr/>
              </p:nvSpPr>
              <p:spPr bwMode="auto">
                <a:xfrm>
                  <a:off x="2925763" y="1574800"/>
                  <a:ext cx="117475" cy="74613"/>
                </a:xfrm>
                <a:custGeom>
                  <a:avLst/>
                  <a:gdLst/>
                  <a:ahLst/>
                  <a:cxnLst>
                    <a:cxn ang="0">
                      <a:pos x="6" y="39"/>
                    </a:cxn>
                    <a:cxn ang="0">
                      <a:pos x="11" y="33"/>
                    </a:cxn>
                    <a:cxn ang="0">
                      <a:pos x="11" y="27"/>
                    </a:cxn>
                    <a:cxn ang="0">
                      <a:pos x="25" y="0"/>
                    </a:cxn>
                    <a:cxn ang="0">
                      <a:pos x="32" y="13"/>
                    </a:cxn>
                    <a:cxn ang="0">
                      <a:pos x="36" y="9"/>
                    </a:cxn>
                    <a:cxn ang="0">
                      <a:pos x="67" y="27"/>
                    </a:cxn>
                    <a:cxn ang="0">
                      <a:pos x="70" y="35"/>
                    </a:cxn>
                    <a:cxn ang="0">
                      <a:pos x="89" y="43"/>
                    </a:cxn>
                    <a:cxn ang="0">
                      <a:pos x="75" y="48"/>
                    </a:cxn>
                    <a:cxn ang="0">
                      <a:pos x="63" y="48"/>
                    </a:cxn>
                    <a:cxn ang="0">
                      <a:pos x="46" y="37"/>
                    </a:cxn>
                    <a:cxn ang="0">
                      <a:pos x="25" y="53"/>
                    </a:cxn>
                    <a:cxn ang="0">
                      <a:pos x="22" y="57"/>
                    </a:cxn>
                    <a:cxn ang="0">
                      <a:pos x="19" y="48"/>
                    </a:cxn>
                    <a:cxn ang="0">
                      <a:pos x="0" y="48"/>
                    </a:cxn>
                    <a:cxn ang="0">
                      <a:pos x="6" y="39"/>
                    </a:cxn>
                  </a:cxnLst>
                  <a:rect l="0" t="0" r="r" b="b"/>
                  <a:pathLst>
                    <a:path w="89" h="57">
                      <a:moveTo>
                        <a:pt x="6" y="39"/>
                      </a:moveTo>
                      <a:cubicBezTo>
                        <a:pt x="9" y="37"/>
                        <a:pt x="11" y="36"/>
                        <a:pt x="11" y="33"/>
                      </a:cubicBezTo>
                      <a:cubicBezTo>
                        <a:pt x="11" y="29"/>
                        <a:pt x="11" y="31"/>
                        <a:pt x="11" y="27"/>
                      </a:cubicBezTo>
                      <a:cubicBezTo>
                        <a:pt x="11" y="19"/>
                        <a:pt x="13" y="2"/>
                        <a:pt x="25" y="0"/>
                      </a:cubicBezTo>
                      <a:cubicBezTo>
                        <a:pt x="28" y="7"/>
                        <a:pt x="30" y="8"/>
                        <a:pt x="32" y="13"/>
                      </a:cubicBezTo>
                      <a:cubicBezTo>
                        <a:pt x="33" y="11"/>
                        <a:pt x="35" y="10"/>
                        <a:pt x="36" y="9"/>
                      </a:cubicBezTo>
                      <a:cubicBezTo>
                        <a:pt x="45" y="21"/>
                        <a:pt x="59" y="16"/>
                        <a:pt x="67" y="27"/>
                      </a:cubicBezTo>
                      <a:cubicBezTo>
                        <a:pt x="69" y="30"/>
                        <a:pt x="68" y="33"/>
                        <a:pt x="70" y="35"/>
                      </a:cubicBezTo>
                      <a:cubicBezTo>
                        <a:pt x="77" y="40"/>
                        <a:pt x="85" y="38"/>
                        <a:pt x="89" y="43"/>
                      </a:cubicBezTo>
                      <a:cubicBezTo>
                        <a:pt x="84" y="46"/>
                        <a:pt x="80" y="48"/>
                        <a:pt x="75" y="48"/>
                      </a:cubicBezTo>
                      <a:cubicBezTo>
                        <a:pt x="69" y="48"/>
                        <a:pt x="67" y="48"/>
                        <a:pt x="63" y="48"/>
                      </a:cubicBezTo>
                      <a:cubicBezTo>
                        <a:pt x="63" y="48"/>
                        <a:pt x="49" y="38"/>
                        <a:pt x="46" y="37"/>
                      </a:cubicBezTo>
                      <a:cubicBezTo>
                        <a:pt x="46" y="47"/>
                        <a:pt x="31" y="56"/>
                        <a:pt x="25" y="53"/>
                      </a:cubicBezTo>
                      <a:cubicBezTo>
                        <a:pt x="24" y="55"/>
                        <a:pt x="24" y="57"/>
                        <a:pt x="22" y="57"/>
                      </a:cubicBezTo>
                      <a:cubicBezTo>
                        <a:pt x="16" y="57"/>
                        <a:pt x="18" y="52"/>
                        <a:pt x="19" y="48"/>
                      </a:cubicBezTo>
                      <a:cubicBezTo>
                        <a:pt x="12" y="46"/>
                        <a:pt x="3" y="48"/>
                        <a:pt x="0" y="48"/>
                      </a:cubicBezTo>
                      <a:cubicBezTo>
                        <a:pt x="0" y="40"/>
                        <a:pt x="5" y="41"/>
                        <a:pt x="6" y="3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88" name="ïşḻîďe"/>
                <p:cNvSpPr>
                  <a:spLocks/>
                </p:cNvSpPr>
                <p:nvPr/>
              </p:nvSpPr>
              <p:spPr bwMode="auto">
                <a:xfrm>
                  <a:off x="3094038" y="1500188"/>
                  <a:ext cx="36513" cy="36513"/>
                </a:xfrm>
                <a:custGeom>
                  <a:avLst/>
                  <a:gdLst/>
                  <a:ahLst/>
                  <a:cxnLst>
                    <a:cxn ang="0">
                      <a:pos x="27" y="18"/>
                    </a:cxn>
                    <a:cxn ang="0">
                      <a:pos x="11" y="28"/>
                    </a:cxn>
                    <a:cxn ang="0">
                      <a:pos x="0" y="18"/>
                    </a:cxn>
                    <a:cxn ang="0">
                      <a:pos x="27" y="18"/>
                    </a:cxn>
                  </a:cxnLst>
                  <a:rect l="0" t="0" r="r" b="b"/>
                  <a:pathLst>
                    <a:path w="27" h="28">
                      <a:moveTo>
                        <a:pt x="27" y="18"/>
                      </a:moveTo>
                      <a:cubicBezTo>
                        <a:pt x="27" y="24"/>
                        <a:pt x="16" y="28"/>
                        <a:pt x="11" y="28"/>
                      </a:cubicBezTo>
                      <a:cubicBezTo>
                        <a:pt x="4" y="28"/>
                        <a:pt x="0" y="23"/>
                        <a:pt x="0" y="18"/>
                      </a:cubicBezTo>
                      <a:cubicBezTo>
                        <a:pt x="0" y="0"/>
                        <a:pt x="27" y="3"/>
                        <a:pt x="27" y="1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89" name="íṡļîḍè"/>
                <p:cNvSpPr>
                  <a:spLocks/>
                </p:cNvSpPr>
                <p:nvPr/>
              </p:nvSpPr>
              <p:spPr bwMode="auto">
                <a:xfrm>
                  <a:off x="2984500" y="1652588"/>
                  <a:ext cx="30163" cy="23813"/>
                </a:xfrm>
                <a:custGeom>
                  <a:avLst/>
                  <a:gdLst/>
                  <a:ahLst/>
                  <a:cxnLst>
                    <a:cxn ang="0">
                      <a:pos x="10" y="1"/>
                    </a:cxn>
                    <a:cxn ang="0">
                      <a:pos x="22" y="3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10" y="1"/>
                    </a:cxn>
                  </a:cxnLst>
                  <a:rect l="0" t="0" r="r" b="b"/>
                  <a:pathLst>
                    <a:path w="22" h="18">
                      <a:moveTo>
                        <a:pt x="10" y="1"/>
                      </a:moveTo>
                      <a:cubicBezTo>
                        <a:pt x="19" y="0"/>
                        <a:pt x="17" y="0"/>
                        <a:pt x="22" y="3"/>
                      </a:cubicBezTo>
                      <a:cubicBezTo>
                        <a:pt x="18" y="8"/>
                        <a:pt x="7" y="17"/>
                        <a:pt x="0" y="18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4" y="7"/>
                        <a:pt x="9" y="4"/>
                        <a:pt x="1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90" name="ïṣlidê"/>
                <p:cNvSpPr>
                  <a:spLocks/>
                </p:cNvSpPr>
                <p:nvPr/>
              </p:nvSpPr>
              <p:spPr bwMode="auto">
                <a:xfrm>
                  <a:off x="3032125" y="1336675"/>
                  <a:ext cx="79375" cy="33338"/>
                </a:xfrm>
                <a:custGeom>
                  <a:avLst/>
                  <a:gdLst/>
                  <a:ahLst/>
                  <a:cxnLst>
                    <a:cxn ang="0">
                      <a:pos x="22" y="25"/>
                    </a:cxn>
                    <a:cxn ang="0">
                      <a:pos x="9" y="16"/>
                    </a:cxn>
                    <a:cxn ang="0">
                      <a:pos x="0" y="6"/>
                    </a:cxn>
                    <a:cxn ang="0">
                      <a:pos x="8" y="0"/>
                    </a:cxn>
                    <a:cxn ang="0">
                      <a:pos x="30" y="3"/>
                    </a:cxn>
                    <a:cxn ang="0">
                      <a:pos x="60" y="17"/>
                    </a:cxn>
                    <a:cxn ang="0">
                      <a:pos x="52" y="24"/>
                    </a:cxn>
                    <a:cxn ang="0">
                      <a:pos x="39" y="21"/>
                    </a:cxn>
                    <a:cxn ang="0">
                      <a:pos x="22" y="25"/>
                    </a:cxn>
                  </a:cxnLst>
                  <a:rect l="0" t="0" r="r" b="b"/>
                  <a:pathLst>
                    <a:path w="60" h="25">
                      <a:moveTo>
                        <a:pt x="22" y="25"/>
                      </a:moveTo>
                      <a:cubicBezTo>
                        <a:pt x="14" y="25"/>
                        <a:pt x="6" y="23"/>
                        <a:pt x="9" y="16"/>
                      </a:cubicBezTo>
                      <a:cubicBezTo>
                        <a:pt x="5" y="13"/>
                        <a:pt x="0" y="11"/>
                        <a:pt x="0" y="6"/>
                      </a:cubicBezTo>
                      <a:cubicBezTo>
                        <a:pt x="0" y="2"/>
                        <a:pt x="4" y="0"/>
                        <a:pt x="8" y="0"/>
                      </a:cubicBezTo>
                      <a:cubicBezTo>
                        <a:pt x="18" y="0"/>
                        <a:pt x="21" y="3"/>
                        <a:pt x="30" y="3"/>
                      </a:cubicBezTo>
                      <a:cubicBezTo>
                        <a:pt x="42" y="3"/>
                        <a:pt x="52" y="13"/>
                        <a:pt x="60" y="17"/>
                      </a:cubicBezTo>
                      <a:cubicBezTo>
                        <a:pt x="59" y="21"/>
                        <a:pt x="56" y="24"/>
                        <a:pt x="52" y="24"/>
                      </a:cubicBezTo>
                      <a:cubicBezTo>
                        <a:pt x="46" y="24"/>
                        <a:pt x="44" y="21"/>
                        <a:pt x="39" y="21"/>
                      </a:cubicBezTo>
                      <a:cubicBezTo>
                        <a:pt x="34" y="21"/>
                        <a:pt x="30" y="25"/>
                        <a:pt x="22" y="2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91" name="îsḷîďè"/>
                <p:cNvSpPr>
                  <a:spLocks/>
                </p:cNvSpPr>
                <p:nvPr/>
              </p:nvSpPr>
              <p:spPr bwMode="auto">
                <a:xfrm>
                  <a:off x="3040063" y="1666875"/>
                  <a:ext cx="17463" cy="20638"/>
                </a:xfrm>
                <a:custGeom>
                  <a:avLst/>
                  <a:gdLst/>
                  <a:ahLst/>
                  <a:cxnLst>
                    <a:cxn ang="0">
                      <a:pos x="14" y="6"/>
                    </a:cxn>
                    <a:cxn ang="0">
                      <a:pos x="6" y="15"/>
                    </a:cxn>
                    <a:cxn ang="0">
                      <a:pos x="0" y="9"/>
                    </a:cxn>
                    <a:cxn ang="0">
                      <a:pos x="14" y="6"/>
                    </a:cxn>
                  </a:cxnLst>
                  <a:rect l="0" t="0" r="r" b="b"/>
                  <a:pathLst>
                    <a:path w="14" h="15">
                      <a:moveTo>
                        <a:pt x="14" y="6"/>
                      </a:moveTo>
                      <a:cubicBezTo>
                        <a:pt x="12" y="9"/>
                        <a:pt x="11" y="15"/>
                        <a:pt x="6" y="15"/>
                      </a:cubicBezTo>
                      <a:cubicBezTo>
                        <a:pt x="5" y="15"/>
                        <a:pt x="0" y="9"/>
                        <a:pt x="0" y="9"/>
                      </a:cubicBezTo>
                      <a:cubicBezTo>
                        <a:pt x="0" y="1"/>
                        <a:pt x="10" y="0"/>
                        <a:pt x="14" y="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92" name="ïṧlidé"/>
                <p:cNvSpPr>
                  <a:spLocks/>
                </p:cNvSpPr>
                <p:nvPr/>
              </p:nvSpPr>
              <p:spPr bwMode="auto">
                <a:xfrm>
                  <a:off x="3136900" y="1509713"/>
                  <a:ext cx="19050" cy="11113"/>
                </a:xfrm>
                <a:custGeom>
                  <a:avLst/>
                  <a:gdLst/>
                  <a:ahLst/>
                  <a:cxnLst>
                    <a:cxn ang="0">
                      <a:pos x="5" y="8"/>
                    </a:cxn>
                    <a:cxn ang="0">
                      <a:pos x="0" y="4"/>
                    </a:cxn>
                    <a:cxn ang="0">
                      <a:pos x="5" y="0"/>
                    </a:cxn>
                    <a:cxn ang="0">
                      <a:pos x="14" y="7"/>
                    </a:cxn>
                    <a:cxn ang="0">
                      <a:pos x="5" y="8"/>
                    </a:cxn>
                  </a:cxnLst>
                  <a:rect l="0" t="0" r="r" b="b"/>
                  <a:pathLst>
                    <a:path w="14" h="8">
                      <a:moveTo>
                        <a:pt x="5" y="8"/>
                      </a:moveTo>
                      <a:cubicBezTo>
                        <a:pt x="2" y="8"/>
                        <a:pt x="0" y="7"/>
                        <a:pt x="0" y="4"/>
                      </a:cubicBezTo>
                      <a:cubicBezTo>
                        <a:pt x="0" y="3"/>
                        <a:pt x="4" y="0"/>
                        <a:pt x="5" y="0"/>
                      </a:cubicBezTo>
                      <a:cubicBezTo>
                        <a:pt x="9" y="0"/>
                        <a:pt x="13" y="5"/>
                        <a:pt x="14" y="7"/>
                      </a:cubicBezTo>
                      <a:cubicBezTo>
                        <a:pt x="8" y="8"/>
                        <a:pt x="10" y="8"/>
                        <a:pt x="5" y="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93" name="î$ḷîḓe"/>
                <p:cNvSpPr>
                  <a:spLocks/>
                </p:cNvSpPr>
                <p:nvPr/>
              </p:nvSpPr>
              <p:spPr bwMode="auto">
                <a:xfrm>
                  <a:off x="3052763" y="1476375"/>
                  <a:ext cx="20638" cy="12700"/>
                </a:xfrm>
                <a:custGeom>
                  <a:avLst/>
                  <a:gdLst/>
                  <a:ahLst/>
                  <a:cxnLst>
                    <a:cxn ang="0">
                      <a:pos x="5" y="10"/>
                    </a:cxn>
                    <a:cxn ang="0">
                      <a:pos x="15" y="0"/>
                    </a:cxn>
                    <a:cxn ang="0">
                      <a:pos x="5" y="10"/>
                    </a:cxn>
                  </a:cxnLst>
                  <a:rect l="0" t="0" r="r" b="b"/>
                  <a:pathLst>
                    <a:path w="15" h="10">
                      <a:moveTo>
                        <a:pt x="5" y="10"/>
                      </a:moveTo>
                      <a:cubicBezTo>
                        <a:pt x="0" y="10"/>
                        <a:pt x="10" y="0"/>
                        <a:pt x="15" y="0"/>
                      </a:cubicBezTo>
                      <a:cubicBezTo>
                        <a:pt x="14" y="6"/>
                        <a:pt x="10" y="10"/>
                        <a:pt x="5" y="1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94" name="iṥ1ïḑe"/>
                <p:cNvSpPr>
                  <a:spLocks/>
                </p:cNvSpPr>
                <p:nvPr/>
              </p:nvSpPr>
              <p:spPr bwMode="auto">
                <a:xfrm>
                  <a:off x="2876550" y="1335088"/>
                  <a:ext cx="482600" cy="347663"/>
                </a:xfrm>
                <a:custGeom>
                  <a:avLst/>
                  <a:gdLst/>
                  <a:ahLst/>
                  <a:cxnLst>
                    <a:cxn ang="0">
                      <a:pos x="333" y="196"/>
                    </a:cxn>
                    <a:cxn ang="0">
                      <a:pos x="281" y="171"/>
                    </a:cxn>
                    <a:cxn ang="0">
                      <a:pos x="289" y="177"/>
                    </a:cxn>
                    <a:cxn ang="0">
                      <a:pos x="283" y="184"/>
                    </a:cxn>
                    <a:cxn ang="0">
                      <a:pos x="298" y="201"/>
                    </a:cxn>
                    <a:cxn ang="0">
                      <a:pos x="318" y="206"/>
                    </a:cxn>
                    <a:cxn ang="0">
                      <a:pos x="326" y="225"/>
                    </a:cxn>
                    <a:cxn ang="0">
                      <a:pos x="278" y="225"/>
                    </a:cxn>
                    <a:cxn ang="0">
                      <a:pos x="304" y="256"/>
                    </a:cxn>
                    <a:cxn ang="0">
                      <a:pos x="295" y="256"/>
                    </a:cxn>
                    <a:cxn ang="0">
                      <a:pos x="233" y="226"/>
                    </a:cxn>
                    <a:cxn ang="0">
                      <a:pos x="190" y="210"/>
                    </a:cxn>
                    <a:cxn ang="0">
                      <a:pos x="169" y="214"/>
                    </a:cxn>
                    <a:cxn ang="0">
                      <a:pos x="168" y="189"/>
                    </a:cxn>
                    <a:cxn ang="0">
                      <a:pos x="207" y="183"/>
                    </a:cxn>
                    <a:cxn ang="0">
                      <a:pos x="210" y="167"/>
                    </a:cxn>
                    <a:cxn ang="0">
                      <a:pos x="186" y="115"/>
                    </a:cxn>
                    <a:cxn ang="0">
                      <a:pos x="168" y="115"/>
                    </a:cxn>
                    <a:cxn ang="0">
                      <a:pos x="146" y="85"/>
                    </a:cxn>
                    <a:cxn ang="0">
                      <a:pos x="122" y="91"/>
                    </a:cxn>
                    <a:cxn ang="0">
                      <a:pos x="41" y="82"/>
                    </a:cxn>
                    <a:cxn ang="0">
                      <a:pos x="11" y="69"/>
                    </a:cxn>
                    <a:cxn ang="0">
                      <a:pos x="30" y="65"/>
                    </a:cxn>
                    <a:cxn ang="0">
                      <a:pos x="0" y="48"/>
                    </a:cxn>
                    <a:cxn ang="0">
                      <a:pos x="11" y="16"/>
                    </a:cxn>
                    <a:cxn ang="0">
                      <a:pos x="61" y="4"/>
                    </a:cxn>
                    <a:cxn ang="0">
                      <a:pos x="46" y="32"/>
                    </a:cxn>
                    <a:cxn ang="0">
                      <a:pos x="50" y="47"/>
                    </a:cxn>
                    <a:cxn ang="0">
                      <a:pos x="55" y="26"/>
                    </a:cxn>
                    <a:cxn ang="0">
                      <a:pos x="120" y="29"/>
                    </a:cxn>
                    <a:cxn ang="0">
                      <a:pos x="128" y="34"/>
                    </a:cxn>
                    <a:cxn ang="0">
                      <a:pos x="156" y="27"/>
                    </a:cxn>
                    <a:cxn ang="0">
                      <a:pos x="217" y="56"/>
                    </a:cxn>
                    <a:cxn ang="0">
                      <a:pos x="242" y="65"/>
                    </a:cxn>
                    <a:cxn ang="0">
                      <a:pos x="273" y="85"/>
                    </a:cxn>
                    <a:cxn ang="0">
                      <a:pos x="293" y="95"/>
                    </a:cxn>
                    <a:cxn ang="0">
                      <a:pos x="291" y="102"/>
                    </a:cxn>
                    <a:cxn ang="0">
                      <a:pos x="283" y="116"/>
                    </a:cxn>
                    <a:cxn ang="0">
                      <a:pos x="317" y="135"/>
                    </a:cxn>
                    <a:cxn ang="0">
                      <a:pos x="342" y="153"/>
                    </a:cxn>
                    <a:cxn ang="0">
                      <a:pos x="362" y="165"/>
                    </a:cxn>
                    <a:cxn ang="0">
                      <a:pos x="349" y="178"/>
                    </a:cxn>
                  </a:cxnLst>
                  <a:rect l="0" t="0" r="r" b="b"/>
                  <a:pathLst>
                    <a:path w="362" h="261">
                      <a:moveTo>
                        <a:pt x="339" y="184"/>
                      </a:moveTo>
                      <a:cubicBezTo>
                        <a:pt x="339" y="189"/>
                        <a:pt x="338" y="196"/>
                        <a:pt x="333" y="196"/>
                      </a:cubicBezTo>
                      <a:cubicBezTo>
                        <a:pt x="311" y="196"/>
                        <a:pt x="311" y="166"/>
                        <a:pt x="289" y="166"/>
                      </a:cubicBezTo>
                      <a:cubicBezTo>
                        <a:pt x="287" y="166"/>
                        <a:pt x="281" y="171"/>
                        <a:pt x="281" y="171"/>
                      </a:cubicBezTo>
                      <a:cubicBezTo>
                        <a:pt x="284" y="173"/>
                        <a:pt x="285" y="173"/>
                        <a:pt x="289" y="172"/>
                      </a:cubicBezTo>
                      <a:cubicBezTo>
                        <a:pt x="289" y="177"/>
                        <a:pt x="289" y="177"/>
                        <a:pt x="289" y="177"/>
                      </a:cubicBezTo>
                      <a:cubicBezTo>
                        <a:pt x="287" y="178"/>
                        <a:pt x="284" y="178"/>
                        <a:pt x="283" y="177"/>
                      </a:cubicBezTo>
                      <a:cubicBezTo>
                        <a:pt x="283" y="184"/>
                        <a:pt x="283" y="184"/>
                        <a:pt x="283" y="184"/>
                      </a:cubicBezTo>
                      <a:cubicBezTo>
                        <a:pt x="288" y="184"/>
                        <a:pt x="288" y="184"/>
                        <a:pt x="288" y="184"/>
                      </a:cubicBezTo>
                      <a:cubicBezTo>
                        <a:pt x="289" y="189"/>
                        <a:pt x="295" y="199"/>
                        <a:pt x="298" y="201"/>
                      </a:cubicBezTo>
                      <a:cubicBezTo>
                        <a:pt x="307" y="204"/>
                        <a:pt x="310" y="198"/>
                        <a:pt x="311" y="206"/>
                      </a:cubicBezTo>
                      <a:cubicBezTo>
                        <a:pt x="315" y="206"/>
                        <a:pt x="315" y="206"/>
                        <a:pt x="318" y="206"/>
                      </a:cubicBezTo>
                      <a:cubicBezTo>
                        <a:pt x="318" y="213"/>
                        <a:pt x="318" y="213"/>
                        <a:pt x="318" y="215"/>
                      </a:cubicBezTo>
                      <a:cubicBezTo>
                        <a:pt x="318" y="218"/>
                        <a:pt x="326" y="220"/>
                        <a:pt x="326" y="225"/>
                      </a:cubicBezTo>
                      <a:cubicBezTo>
                        <a:pt x="326" y="229"/>
                        <a:pt x="321" y="238"/>
                        <a:pt x="319" y="242"/>
                      </a:cubicBezTo>
                      <a:cubicBezTo>
                        <a:pt x="311" y="242"/>
                        <a:pt x="283" y="231"/>
                        <a:pt x="278" y="225"/>
                      </a:cubicBezTo>
                      <a:cubicBezTo>
                        <a:pt x="272" y="225"/>
                        <a:pt x="272" y="225"/>
                        <a:pt x="272" y="225"/>
                      </a:cubicBezTo>
                      <a:cubicBezTo>
                        <a:pt x="279" y="234"/>
                        <a:pt x="304" y="243"/>
                        <a:pt x="304" y="256"/>
                      </a:cubicBezTo>
                      <a:cubicBezTo>
                        <a:pt x="304" y="259"/>
                        <a:pt x="301" y="261"/>
                        <a:pt x="299" y="261"/>
                      </a:cubicBezTo>
                      <a:cubicBezTo>
                        <a:pt x="297" y="261"/>
                        <a:pt x="296" y="256"/>
                        <a:pt x="295" y="256"/>
                      </a:cubicBezTo>
                      <a:cubicBezTo>
                        <a:pt x="282" y="249"/>
                        <a:pt x="274" y="252"/>
                        <a:pt x="263" y="245"/>
                      </a:cubicBezTo>
                      <a:cubicBezTo>
                        <a:pt x="252" y="239"/>
                        <a:pt x="226" y="240"/>
                        <a:pt x="233" y="226"/>
                      </a:cubicBezTo>
                      <a:cubicBezTo>
                        <a:pt x="219" y="219"/>
                        <a:pt x="212" y="211"/>
                        <a:pt x="199" y="204"/>
                      </a:cubicBezTo>
                      <a:cubicBezTo>
                        <a:pt x="197" y="207"/>
                        <a:pt x="194" y="210"/>
                        <a:pt x="190" y="210"/>
                      </a:cubicBezTo>
                      <a:cubicBezTo>
                        <a:pt x="186" y="210"/>
                        <a:pt x="187" y="207"/>
                        <a:pt x="183" y="207"/>
                      </a:cubicBezTo>
                      <a:cubicBezTo>
                        <a:pt x="177" y="207"/>
                        <a:pt x="175" y="214"/>
                        <a:pt x="169" y="214"/>
                      </a:cubicBezTo>
                      <a:cubicBezTo>
                        <a:pt x="165" y="214"/>
                        <a:pt x="150" y="208"/>
                        <a:pt x="150" y="201"/>
                      </a:cubicBezTo>
                      <a:cubicBezTo>
                        <a:pt x="150" y="197"/>
                        <a:pt x="162" y="189"/>
                        <a:pt x="168" y="189"/>
                      </a:cubicBezTo>
                      <a:cubicBezTo>
                        <a:pt x="176" y="189"/>
                        <a:pt x="183" y="189"/>
                        <a:pt x="187" y="189"/>
                      </a:cubicBezTo>
                      <a:cubicBezTo>
                        <a:pt x="191" y="189"/>
                        <a:pt x="202" y="187"/>
                        <a:pt x="207" y="183"/>
                      </a:cubicBezTo>
                      <a:cubicBezTo>
                        <a:pt x="205" y="182"/>
                        <a:pt x="199" y="178"/>
                        <a:pt x="199" y="174"/>
                      </a:cubicBezTo>
                      <a:cubicBezTo>
                        <a:pt x="199" y="167"/>
                        <a:pt x="207" y="171"/>
                        <a:pt x="210" y="167"/>
                      </a:cubicBezTo>
                      <a:cubicBezTo>
                        <a:pt x="214" y="163"/>
                        <a:pt x="223" y="154"/>
                        <a:pt x="223" y="148"/>
                      </a:cubicBezTo>
                      <a:cubicBezTo>
                        <a:pt x="223" y="136"/>
                        <a:pt x="195" y="115"/>
                        <a:pt x="186" y="115"/>
                      </a:cubicBezTo>
                      <a:cubicBezTo>
                        <a:pt x="180" y="115"/>
                        <a:pt x="177" y="120"/>
                        <a:pt x="172" y="120"/>
                      </a:cubicBezTo>
                      <a:cubicBezTo>
                        <a:pt x="170" y="120"/>
                        <a:pt x="168" y="115"/>
                        <a:pt x="168" y="115"/>
                      </a:cubicBezTo>
                      <a:cubicBezTo>
                        <a:pt x="168" y="110"/>
                        <a:pt x="176" y="109"/>
                        <a:pt x="179" y="109"/>
                      </a:cubicBezTo>
                      <a:cubicBezTo>
                        <a:pt x="175" y="105"/>
                        <a:pt x="151" y="85"/>
                        <a:pt x="146" y="85"/>
                      </a:cubicBezTo>
                      <a:cubicBezTo>
                        <a:pt x="140" y="85"/>
                        <a:pt x="133" y="101"/>
                        <a:pt x="125" y="101"/>
                      </a:cubicBezTo>
                      <a:cubicBezTo>
                        <a:pt x="120" y="101"/>
                        <a:pt x="121" y="94"/>
                        <a:pt x="122" y="91"/>
                      </a:cubicBezTo>
                      <a:cubicBezTo>
                        <a:pt x="108" y="90"/>
                        <a:pt x="75" y="91"/>
                        <a:pt x="55" y="91"/>
                      </a:cubicBezTo>
                      <a:cubicBezTo>
                        <a:pt x="51" y="91"/>
                        <a:pt x="44" y="86"/>
                        <a:pt x="41" y="82"/>
                      </a:cubicBezTo>
                      <a:cubicBezTo>
                        <a:pt x="20" y="82"/>
                        <a:pt x="20" y="82"/>
                        <a:pt x="20" y="82"/>
                      </a:cubicBezTo>
                      <a:cubicBezTo>
                        <a:pt x="18" y="76"/>
                        <a:pt x="11" y="75"/>
                        <a:pt x="11" y="69"/>
                      </a:cubicBezTo>
                      <a:cubicBezTo>
                        <a:pt x="16" y="67"/>
                        <a:pt x="23" y="70"/>
                        <a:pt x="30" y="70"/>
                      </a:cubicBezTo>
                      <a:cubicBezTo>
                        <a:pt x="30" y="65"/>
                        <a:pt x="30" y="65"/>
                        <a:pt x="30" y="65"/>
                      </a:cubicBezTo>
                      <a:cubicBezTo>
                        <a:pt x="26" y="62"/>
                        <a:pt x="6" y="60"/>
                        <a:pt x="6" y="60"/>
                      </a:cubicBezTo>
                      <a:cubicBezTo>
                        <a:pt x="6" y="60"/>
                        <a:pt x="0" y="52"/>
                        <a:pt x="0" y="48"/>
                      </a:cubicBezTo>
                      <a:cubicBezTo>
                        <a:pt x="0" y="36"/>
                        <a:pt x="2" y="33"/>
                        <a:pt x="8" y="29"/>
                      </a:cubicBezTo>
                      <a:cubicBezTo>
                        <a:pt x="12" y="26"/>
                        <a:pt x="10" y="18"/>
                        <a:pt x="11" y="16"/>
                      </a:cubicBezTo>
                      <a:cubicBezTo>
                        <a:pt x="20" y="7"/>
                        <a:pt x="32" y="0"/>
                        <a:pt x="47" y="0"/>
                      </a:cubicBezTo>
                      <a:cubicBezTo>
                        <a:pt x="47" y="0"/>
                        <a:pt x="61" y="4"/>
                        <a:pt x="61" y="4"/>
                      </a:cubicBezTo>
                      <a:cubicBezTo>
                        <a:pt x="57" y="14"/>
                        <a:pt x="42" y="14"/>
                        <a:pt x="42" y="27"/>
                      </a:cubicBezTo>
                      <a:cubicBezTo>
                        <a:pt x="42" y="30"/>
                        <a:pt x="44" y="32"/>
                        <a:pt x="46" y="32"/>
                      </a:cubicBezTo>
                      <a:cubicBezTo>
                        <a:pt x="45" y="35"/>
                        <a:pt x="46" y="40"/>
                        <a:pt x="46" y="40"/>
                      </a:cubicBezTo>
                      <a:cubicBezTo>
                        <a:pt x="46" y="43"/>
                        <a:pt x="45" y="47"/>
                        <a:pt x="50" y="47"/>
                      </a:cubicBezTo>
                      <a:cubicBezTo>
                        <a:pt x="53" y="47"/>
                        <a:pt x="59" y="42"/>
                        <a:pt x="59" y="38"/>
                      </a:cubicBezTo>
                      <a:cubicBezTo>
                        <a:pt x="59" y="34"/>
                        <a:pt x="55" y="31"/>
                        <a:pt x="55" y="26"/>
                      </a:cubicBezTo>
                      <a:cubicBezTo>
                        <a:pt x="55" y="10"/>
                        <a:pt x="84" y="4"/>
                        <a:pt x="102" y="4"/>
                      </a:cubicBezTo>
                      <a:cubicBezTo>
                        <a:pt x="113" y="4"/>
                        <a:pt x="120" y="20"/>
                        <a:pt x="120" y="29"/>
                      </a:cubicBezTo>
                      <a:cubicBezTo>
                        <a:pt x="120" y="31"/>
                        <a:pt x="117" y="38"/>
                        <a:pt x="120" y="38"/>
                      </a:cubicBezTo>
                      <a:cubicBezTo>
                        <a:pt x="122" y="38"/>
                        <a:pt x="124" y="34"/>
                        <a:pt x="128" y="34"/>
                      </a:cubicBezTo>
                      <a:cubicBezTo>
                        <a:pt x="133" y="34"/>
                        <a:pt x="135" y="38"/>
                        <a:pt x="138" y="38"/>
                      </a:cubicBezTo>
                      <a:cubicBezTo>
                        <a:pt x="146" y="38"/>
                        <a:pt x="148" y="27"/>
                        <a:pt x="156" y="27"/>
                      </a:cubicBezTo>
                      <a:cubicBezTo>
                        <a:pt x="165" y="27"/>
                        <a:pt x="183" y="30"/>
                        <a:pt x="189" y="34"/>
                      </a:cubicBezTo>
                      <a:cubicBezTo>
                        <a:pt x="199" y="41"/>
                        <a:pt x="202" y="56"/>
                        <a:pt x="217" y="56"/>
                      </a:cubicBezTo>
                      <a:cubicBezTo>
                        <a:pt x="223" y="56"/>
                        <a:pt x="224" y="56"/>
                        <a:pt x="228" y="56"/>
                      </a:cubicBezTo>
                      <a:cubicBezTo>
                        <a:pt x="232" y="56"/>
                        <a:pt x="243" y="57"/>
                        <a:pt x="242" y="65"/>
                      </a:cubicBezTo>
                      <a:cubicBezTo>
                        <a:pt x="254" y="69"/>
                        <a:pt x="261" y="76"/>
                        <a:pt x="273" y="77"/>
                      </a:cubicBezTo>
                      <a:cubicBezTo>
                        <a:pt x="273" y="85"/>
                        <a:pt x="273" y="85"/>
                        <a:pt x="273" y="85"/>
                      </a:cubicBezTo>
                      <a:cubicBezTo>
                        <a:pt x="276" y="85"/>
                        <a:pt x="281" y="85"/>
                        <a:pt x="281" y="85"/>
                      </a:cubicBezTo>
                      <a:cubicBezTo>
                        <a:pt x="287" y="85"/>
                        <a:pt x="290" y="89"/>
                        <a:pt x="293" y="95"/>
                      </a:cubicBezTo>
                      <a:cubicBezTo>
                        <a:pt x="287" y="96"/>
                        <a:pt x="281" y="96"/>
                        <a:pt x="277" y="101"/>
                      </a:cubicBezTo>
                      <a:cubicBezTo>
                        <a:pt x="285" y="102"/>
                        <a:pt x="287" y="102"/>
                        <a:pt x="291" y="102"/>
                      </a:cubicBezTo>
                      <a:cubicBezTo>
                        <a:pt x="293" y="102"/>
                        <a:pt x="296" y="103"/>
                        <a:pt x="297" y="106"/>
                      </a:cubicBezTo>
                      <a:cubicBezTo>
                        <a:pt x="290" y="110"/>
                        <a:pt x="287" y="110"/>
                        <a:pt x="283" y="116"/>
                      </a:cubicBezTo>
                      <a:cubicBezTo>
                        <a:pt x="287" y="118"/>
                        <a:pt x="289" y="120"/>
                        <a:pt x="295" y="120"/>
                      </a:cubicBezTo>
                      <a:cubicBezTo>
                        <a:pt x="296" y="130"/>
                        <a:pt x="308" y="134"/>
                        <a:pt x="317" y="135"/>
                      </a:cubicBezTo>
                      <a:cubicBezTo>
                        <a:pt x="318" y="143"/>
                        <a:pt x="320" y="151"/>
                        <a:pt x="327" y="151"/>
                      </a:cubicBezTo>
                      <a:cubicBezTo>
                        <a:pt x="337" y="151"/>
                        <a:pt x="339" y="145"/>
                        <a:pt x="342" y="153"/>
                      </a:cubicBezTo>
                      <a:cubicBezTo>
                        <a:pt x="344" y="155"/>
                        <a:pt x="348" y="155"/>
                        <a:pt x="350" y="155"/>
                      </a:cubicBezTo>
                      <a:cubicBezTo>
                        <a:pt x="359" y="155"/>
                        <a:pt x="362" y="158"/>
                        <a:pt x="362" y="165"/>
                      </a:cubicBezTo>
                      <a:cubicBezTo>
                        <a:pt x="362" y="171"/>
                        <a:pt x="355" y="173"/>
                        <a:pt x="349" y="173"/>
                      </a:cubicBezTo>
                      <a:cubicBezTo>
                        <a:pt x="349" y="178"/>
                        <a:pt x="349" y="176"/>
                        <a:pt x="349" y="178"/>
                      </a:cubicBezTo>
                      <a:cubicBezTo>
                        <a:pt x="349" y="180"/>
                        <a:pt x="348" y="184"/>
                        <a:pt x="339" y="18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95" name="ïšḻídê"/>
                <p:cNvSpPr>
                  <a:spLocks/>
                </p:cNvSpPr>
                <p:nvPr/>
              </p:nvSpPr>
              <p:spPr bwMode="auto">
                <a:xfrm>
                  <a:off x="3073400" y="1635125"/>
                  <a:ext cx="14288" cy="12700"/>
                </a:xfrm>
                <a:custGeom>
                  <a:avLst/>
                  <a:gdLst/>
                  <a:ahLst/>
                  <a:cxnLst>
                    <a:cxn ang="0">
                      <a:pos x="10" y="6"/>
                    </a:cxn>
                    <a:cxn ang="0">
                      <a:pos x="0" y="6"/>
                    </a:cxn>
                    <a:cxn ang="0">
                      <a:pos x="10" y="6"/>
                    </a:cxn>
                  </a:cxnLst>
                  <a:rect l="0" t="0" r="r" b="b"/>
                  <a:pathLst>
                    <a:path w="10" h="9">
                      <a:moveTo>
                        <a:pt x="10" y="6"/>
                      </a:moveTo>
                      <a:cubicBezTo>
                        <a:pt x="6" y="9"/>
                        <a:pt x="5" y="9"/>
                        <a:pt x="0" y="6"/>
                      </a:cubicBezTo>
                      <a:cubicBezTo>
                        <a:pt x="5" y="0"/>
                        <a:pt x="5" y="3"/>
                        <a:pt x="10" y="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96" name="ïšḷiďé"/>
                <p:cNvSpPr>
                  <a:spLocks/>
                </p:cNvSpPr>
                <p:nvPr/>
              </p:nvSpPr>
              <p:spPr bwMode="auto">
                <a:xfrm>
                  <a:off x="2974975" y="1568450"/>
                  <a:ext cx="12700" cy="12700"/>
                </a:xfrm>
                <a:custGeom>
                  <a:avLst/>
                  <a:gdLst/>
                  <a:ahLst/>
                  <a:cxnLst>
                    <a:cxn ang="0">
                      <a:pos x="1" y="2"/>
                    </a:cxn>
                    <a:cxn ang="0">
                      <a:pos x="9" y="9"/>
                    </a:cxn>
                    <a:cxn ang="0">
                      <a:pos x="1" y="2"/>
                    </a:cxn>
                  </a:cxnLst>
                  <a:rect l="0" t="0" r="r" b="b"/>
                  <a:pathLst>
                    <a:path w="9" h="9">
                      <a:moveTo>
                        <a:pt x="1" y="2"/>
                      </a:moveTo>
                      <a:cubicBezTo>
                        <a:pt x="6" y="0"/>
                        <a:pt x="6" y="5"/>
                        <a:pt x="9" y="9"/>
                      </a:cubicBezTo>
                      <a:cubicBezTo>
                        <a:pt x="4" y="9"/>
                        <a:pt x="0" y="5"/>
                        <a:pt x="1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97" name="is1íďe"/>
                <p:cNvSpPr>
                  <a:spLocks/>
                </p:cNvSpPr>
                <p:nvPr/>
              </p:nvSpPr>
              <p:spPr bwMode="auto">
                <a:xfrm>
                  <a:off x="2847975" y="985838"/>
                  <a:ext cx="514350" cy="269875"/>
                </a:xfrm>
                <a:custGeom>
                  <a:avLst/>
                  <a:gdLst/>
                  <a:ahLst/>
                  <a:cxnLst>
                    <a:cxn ang="0">
                      <a:pos x="307" y="16"/>
                    </a:cxn>
                    <a:cxn ang="0">
                      <a:pos x="350" y="9"/>
                    </a:cxn>
                    <a:cxn ang="0">
                      <a:pos x="386" y="28"/>
                    </a:cxn>
                    <a:cxn ang="0">
                      <a:pos x="313" y="51"/>
                    </a:cxn>
                    <a:cxn ang="0">
                      <a:pos x="295" y="74"/>
                    </a:cxn>
                    <a:cxn ang="0">
                      <a:pos x="231" y="108"/>
                    </a:cxn>
                    <a:cxn ang="0">
                      <a:pos x="216" y="118"/>
                    </a:cxn>
                    <a:cxn ang="0">
                      <a:pos x="216" y="137"/>
                    </a:cxn>
                    <a:cxn ang="0">
                      <a:pos x="174" y="157"/>
                    </a:cxn>
                    <a:cxn ang="0">
                      <a:pos x="158" y="184"/>
                    </a:cxn>
                    <a:cxn ang="0">
                      <a:pos x="176" y="188"/>
                    </a:cxn>
                    <a:cxn ang="0">
                      <a:pos x="126" y="197"/>
                    </a:cxn>
                    <a:cxn ang="0">
                      <a:pos x="80" y="201"/>
                    </a:cxn>
                    <a:cxn ang="0">
                      <a:pos x="33" y="197"/>
                    </a:cxn>
                    <a:cxn ang="0">
                      <a:pos x="60" y="176"/>
                    </a:cxn>
                    <a:cxn ang="0">
                      <a:pos x="57" y="158"/>
                    </a:cxn>
                    <a:cxn ang="0">
                      <a:pos x="92" y="170"/>
                    </a:cxn>
                    <a:cxn ang="0">
                      <a:pos x="66" y="148"/>
                    </a:cxn>
                    <a:cxn ang="0">
                      <a:pos x="55" y="151"/>
                    </a:cxn>
                    <a:cxn ang="0">
                      <a:pos x="68" y="131"/>
                    </a:cxn>
                    <a:cxn ang="0">
                      <a:pos x="62" y="97"/>
                    </a:cxn>
                    <a:cxn ang="0">
                      <a:pos x="67" y="89"/>
                    </a:cxn>
                    <a:cxn ang="0">
                      <a:pos x="97" y="90"/>
                    </a:cxn>
                    <a:cxn ang="0">
                      <a:pos x="108" y="91"/>
                    </a:cxn>
                    <a:cxn ang="0">
                      <a:pos x="133" y="86"/>
                    </a:cxn>
                    <a:cxn ang="0">
                      <a:pos x="147" y="74"/>
                    </a:cxn>
                    <a:cxn ang="0">
                      <a:pos x="99" y="81"/>
                    </a:cxn>
                    <a:cxn ang="0">
                      <a:pos x="72" y="76"/>
                    </a:cxn>
                    <a:cxn ang="0">
                      <a:pos x="57" y="81"/>
                    </a:cxn>
                    <a:cxn ang="0">
                      <a:pos x="44" y="67"/>
                    </a:cxn>
                    <a:cxn ang="0">
                      <a:pos x="51" y="53"/>
                    </a:cxn>
                    <a:cxn ang="0">
                      <a:pos x="25" y="60"/>
                    </a:cxn>
                    <a:cxn ang="0">
                      <a:pos x="29" y="49"/>
                    </a:cxn>
                    <a:cxn ang="0">
                      <a:pos x="9" y="52"/>
                    </a:cxn>
                    <a:cxn ang="0">
                      <a:pos x="44" y="36"/>
                    </a:cxn>
                    <a:cxn ang="0">
                      <a:pos x="57" y="32"/>
                    </a:cxn>
                    <a:cxn ang="0">
                      <a:pos x="104" y="32"/>
                    </a:cxn>
                    <a:cxn ang="0">
                      <a:pos x="135" y="11"/>
                    </a:cxn>
                    <a:cxn ang="0">
                      <a:pos x="196" y="6"/>
                    </a:cxn>
                    <a:cxn ang="0">
                      <a:pos x="218" y="8"/>
                    </a:cxn>
                    <a:cxn ang="0">
                      <a:pos x="245" y="3"/>
                    </a:cxn>
                    <a:cxn ang="0">
                      <a:pos x="315" y="11"/>
                    </a:cxn>
                  </a:cxnLst>
                  <a:rect l="0" t="0" r="r" b="b"/>
                  <a:pathLst>
                    <a:path w="386" h="203">
                      <a:moveTo>
                        <a:pt x="315" y="11"/>
                      </a:moveTo>
                      <a:cubicBezTo>
                        <a:pt x="312" y="14"/>
                        <a:pt x="310" y="15"/>
                        <a:pt x="307" y="16"/>
                      </a:cubicBezTo>
                      <a:cubicBezTo>
                        <a:pt x="342" y="6"/>
                        <a:pt x="342" y="6"/>
                        <a:pt x="342" y="6"/>
                      </a:cubicBezTo>
                      <a:cubicBezTo>
                        <a:pt x="345" y="7"/>
                        <a:pt x="347" y="8"/>
                        <a:pt x="350" y="9"/>
                      </a:cubicBezTo>
                      <a:cubicBezTo>
                        <a:pt x="355" y="11"/>
                        <a:pt x="355" y="14"/>
                        <a:pt x="358" y="17"/>
                      </a:cubicBezTo>
                      <a:cubicBezTo>
                        <a:pt x="363" y="22"/>
                        <a:pt x="386" y="20"/>
                        <a:pt x="386" y="28"/>
                      </a:cubicBezTo>
                      <a:cubicBezTo>
                        <a:pt x="386" y="33"/>
                        <a:pt x="378" y="32"/>
                        <a:pt x="375" y="34"/>
                      </a:cubicBezTo>
                      <a:cubicBezTo>
                        <a:pt x="358" y="48"/>
                        <a:pt x="336" y="40"/>
                        <a:pt x="313" y="51"/>
                      </a:cubicBezTo>
                      <a:cubicBezTo>
                        <a:pt x="317" y="56"/>
                        <a:pt x="335" y="52"/>
                        <a:pt x="346" y="52"/>
                      </a:cubicBezTo>
                      <a:cubicBezTo>
                        <a:pt x="336" y="63"/>
                        <a:pt x="311" y="69"/>
                        <a:pt x="295" y="74"/>
                      </a:cubicBezTo>
                      <a:cubicBezTo>
                        <a:pt x="277" y="80"/>
                        <a:pt x="267" y="97"/>
                        <a:pt x="254" y="107"/>
                      </a:cubicBezTo>
                      <a:cubicBezTo>
                        <a:pt x="248" y="112"/>
                        <a:pt x="238" y="106"/>
                        <a:pt x="231" y="108"/>
                      </a:cubicBezTo>
                      <a:cubicBezTo>
                        <a:pt x="221" y="112"/>
                        <a:pt x="210" y="112"/>
                        <a:pt x="203" y="118"/>
                      </a:cubicBezTo>
                      <a:cubicBezTo>
                        <a:pt x="216" y="118"/>
                        <a:pt x="216" y="118"/>
                        <a:pt x="216" y="118"/>
                      </a:cubicBezTo>
                      <a:cubicBezTo>
                        <a:pt x="217" y="128"/>
                        <a:pt x="211" y="127"/>
                        <a:pt x="203" y="126"/>
                      </a:cubicBezTo>
                      <a:cubicBezTo>
                        <a:pt x="208" y="129"/>
                        <a:pt x="213" y="131"/>
                        <a:pt x="216" y="137"/>
                      </a:cubicBezTo>
                      <a:cubicBezTo>
                        <a:pt x="206" y="141"/>
                        <a:pt x="203" y="152"/>
                        <a:pt x="196" y="157"/>
                      </a:cubicBezTo>
                      <a:cubicBezTo>
                        <a:pt x="177" y="157"/>
                        <a:pt x="177" y="157"/>
                        <a:pt x="174" y="157"/>
                      </a:cubicBezTo>
                      <a:cubicBezTo>
                        <a:pt x="175" y="160"/>
                        <a:pt x="177" y="161"/>
                        <a:pt x="177" y="164"/>
                      </a:cubicBezTo>
                      <a:cubicBezTo>
                        <a:pt x="177" y="178"/>
                        <a:pt x="158" y="169"/>
                        <a:pt x="158" y="184"/>
                      </a:cubicBezTo>
                      <a:cubicBezTo>
                        <a:pt x="165" y="184"/>
                        <a:pt x="166" y="184"/>
                        <a:pt x="169" y="184"/>
                      </a:cubicBezTo>
                      <a:cubicBezTo>
                        <a:pt x="171" y="184"/>
                        <a:pt x="176" y="184"/>
                        <a:pt x="176" y="188"/>
                      </a:cubicBezTo>
                      <a:cubicBezTo>
                        <a:pt x="176" y="195"/>
                        <a:pt x="151" y="203"/>
                        <a:pt x="141" y="203"/>
                      </a:cubicBezTo>
                      <a:cubicBezTo>
                        <a:pt x="131" y="203"/>
                        <a:pt x="135" y="197"/>
                        <a:pt x="126" y="197"/>
                      </a:cubicBezTo>
                      <a:cubicBezTo>
                        <a:pt x="113" y="197"/>
                        <a:pt x="104" y="197"/>
                        <a:pt x="93" y="197"/>
                      </a:cubicBezTo>
                      <a:cubicBezTo>
                        <a:pt x="89" y="197"/>
                        <a:pt x="86" y="201"/>
                        <a:pt x="80" y="201"/>
                      </a:cubicBezTo>
                      <a:cubicBezTo>
                        <a:pt x="65" y="201"/>
                        <a:pt x="53" y="197"/>
                        <a:pt x="38" y="192"/>
                      </a:cubicBezTo>
                      <a:cubicBezTo>
                        <a:pt x="37" y="194"/>
                        <a:pt x="35" y="197"/>
                        <a:pt x="33" y="197"/>
                      </a:cubicBezTo>
                      <a:cubicBezTo>
                        <a:pt x="29" y="197"/>
                        <a:pt x="28" y="194"/>
                        <a:pt x="28" y="193"/>
                      </a:cubicBezTo>
                      <a:cubicBezTo>
                        <a:pt x="28" y="176"/>
                        <a:pt x="51" y="182"/>
                        <a:pt x="60" y="176"/>
                      </a:cubicBezTo>
                      <a:cubicBezTo>
                        <a:pt x="55" y="172"/>
                        <a:pt x="46" y="170"/>
                        <a:pt x="46" y="162"/>
                      </a:cubicBezTo>
                      <a:cubicBezTo>
                        <a:pt x="46" y="156"/>
                        <a:pt x="52" y="158"/>
                        <a:pt x="57" y="158"/>
                      </a:cubicBezTo>
                      <a:cubicBezTo>
                        <a:pt x="71" y="158"/>
                        <a:pt x="76" y="165"/>
                        <a:pt x="84" y="170"/>
                      </a:cubicBezTo>
                      <a:cubicBezTo>
                        <a:pt x="92" y="170"/>
                        <a:pt x="92" y="170"/>
                        <a:pt x="92" y="170"/>
                      </a:cubicBezTo>
                      <a:cubicBezTo>
                        <a:pt x="86" y="164"/>
                        <a:pt x="72" y="159"/>
                        <a:pt x="72" y="148"/>
                      </a:cubicBezTo>
                      <a:cubicBezTo>
                        <a:pt x="66" y="148"/>
                        <a:pt x="66" y="148"/>
                        <a:pt x="66" y="148"/>
                      </a:cubicBezTo>
                      <a:cubicBezTo>
                        <a:pt x="63" y="149"/>
                        <a:pt x="63" y="149"/>
                        <a:pt x="61" y="151"/>
                      </a:cubicBezTo>
                      <a:cubicBezTo>
                        <a:pt x="55" y="151"/>
                        <a:pt x="55" y="151"/>
                        <a:pt x="55" y="151"/>
                      </a:cubicBezTo>
                      <a:cubicBezTo>
                        <a:pt x="55" y="146"/>
                        <a:pt x="55" y="146"/>
                        <a:pt x="55" y="146"/>
                      </a:cubicBezTo>
                      <a:cubicBezTo>
                        <a:pt x="58" y="138"/>
                        <a:pt x="61" y="134"/>
                        <a:pt x="68" y="131"/>
                      </a:cubicBezTo>
                      <a:cubicBezTo>
                        <a:pt x="79" y="128"/>
                        <a:pt x="92" y="132"/>
                        <a:pt x="92" y="119"/>
                      </a:cubicBezTo>
                      <a:cubicBezTo>
                        <a:pt x="92" y="105"/>
                        <a:pt x="62" y="105"/>
                        <a:pt x="62" y="97"/>
                      </a:cubicBezTo>
                      <a:cubicBezTo>
                        <a:pt x="62" y="93"/>
                        <a:pt x="69" y="94"/>
                        <a:pt x="73" y="94"/>
                      </a:cubicBezTo>
                      <a:cubicBezTo>
                        <a:pt x="68" y="94"/>
                        <a:pt x="67" y="92"/>
                        <a:pt x="67" y="89"/>
                      </a:cubicBezTo>
                      <a:cubicBezTo>
                        <a:pt x="69" y="88"/>
                        <a:pt x="71" y="89"/>
                        <a:pt x="73" y="89"/>
                      </a:cubicBezTo>
                      <a:cubicBezTo>
                        <a:pt x="78" y="89"/>
                        <a:pt x="88" y="87"/>
                        <a:pt x="97" y="90"/>
                      </a:cubicBezTo>
                      <a:cubicBezTo>
                        <a:pt x="108" y="93"/>
                        <a:pt x="112" y="106"/>
                        <a:pt x="124" y="104"/>
                      </a:cubicBezTo>
                      <a:cubicBezTo>
                        <a:pt x="122" y="102"/>
                        <a:pt x="108" y="93"/>
                        <a:pt x="108" y="91"/>
                      </a:cubicBezTo>
                      <a:cubicBezTo>
                        <a:pt x="108" y="89"/>
                        <a:pt x="110" y="88"/>
                        <a:pt x="111" y="86"/>
                      </a:cubicBezTo>
                      <a:cubicBezTo>
                        <a:pt x="133" y="86"/>
                        <a:pt x="133" y="86"/>
                        <a:pt x="133" y="86"/>
                      </a:cubicBezTo>
                      <a:cubicBezTo>
                        <a:pt x="141" y="83"/>
                        <a:pt x="149" y="81"/>
                        <a:pt x="154" y="74"/>
                      </a:cubicBezTo>
                      <a:cubicBezTo>
                        <a:pt x="147" y="74"/>
                        <a:pt x="147" y="74"/>
                        <a:pt x="147" y="74"/>
                      </a:cubicBezTo>
                      <a:cubicBezTo>
                        <a:pt x="138" y="81"/>
                        <a:pt x="128" y="84"/>
                        <a:pt x="114" y="84"/>
                      </a:cubicBezTo>
                      <a:cubicBezTo>
                        <a:pt x="106" y="84"/>
                        <a:pt x="103" y="81"/>
                        <a:pt x="99" y="81"/>
                      </a:cubicBezTo>
                      <a:cubicBezTo>
                        <a:pt x="95" y="81"/>
                        <a:pt x="93" y="85"/>
                        <a:pt x="90" y="85"/>
                      </a:cubicBezTo>
                      <a:cubicBezTo>
                        <a:pt x="81" y="85"/>
                        <a:pt x="70" y="82"/>
                        <a:pt x="72" y="76"/>
                      </a:cubicBezTo>
                      <a:cubicBezTo>
                        <a:pt x="67" y="76"/>
                        <a:pt x="67" y="76"/>
                        <a:pt x="67" y="76"/>
                      </a:cubicBezTo>
                      <a:cubicBezTo>
                        <a:pt x="63" y="78"/>
                        <a:pt x="61" y="81"/>
                        <a:pt x="57" y="81"/>
                      </a:cubicBezTo>
                      <a:cubicBezTo>
                        <a:pt x="48" y="81"/>
                        <a:pt x="36" y="75"/>
                        <a:pt x="33" y="71"/>
                      </a:cubicBezTo>
                      <a:cubicBezTo>
                        <a:pt x="36" y="69"/>
                        <a:pt x="39" y="67"/>
                        <a:pt x="44" y="67"/>
                      </a:cubicBezTo>
                      <a:cubicBezTo>
                        <a:pt x="36" y="67"/>
                        <a:pt x="27" y="66"/>
                        <a:pt x="24" y="67"/>
                      </a:cubicBezTo>
                      <a:cubicBezTo>
                        <a:pt x="29" y="55"/>
                        <a:pt x="40" y="56"/>
                        <a:pt x="51" y="53"/>
                      </a:cubicBezTo>
                      <a:cubicBezTo>
                        <a:pt x="47" y="52"/>
                        <a:pt x="46" y="52"/>
                        <a:pt x="42" y="52"/>
                      </a:cubicBezTo>
                      <a:cubicBezTo>
                        <a:pt x="33" y="52"/>
                        <a:pt x="33" y="60"/>
                        <a:pt x="25" y="60"/>
                      </a:cubicBezTo>
                      <a:cubicBezTo>
                        <a:pt x="22" y="60"/>
                        <a:pt x="18" y="57"/>
                        <a:pt x="17" y="56"/>
                      </a:cubicBezTo>
                      <a:cubicBezTo>
                        <a:pt x="21" y="52"/>
                        <a:pt x="24" y="51"/>
                        <a:pt x="29" y="49"/>
                      </a:cubicBezTo>
                      <a:cubicBezTo>
                        <a:pt x="16" y="49"/>
                        <a:pt x="16" y="49"/>
                        <a:pt x="16" y="49"/>
                      </a:cubicBezTo>
                      <a:cubicBezTo>
                        <a:pt x="13" y="50"/>
                        <a:pt x="11" y="51"/>
                        <a:pt x="9" y="52"/>
                      </a:cubicBezTo>
                      <a:cubicBezTo>
                        <a:pt x="7" y="52"/>
                        <a:pt x="2" y="52"/>
                        <a:pt x="0" y="52"/>
                      </a:cubicBezTo>
                      <a:cubicBezTo>
                        <a:pt x="2" y="41"/>
                        <a:pt x="31" y="36"/>
                        <a:pt x="44" y="36"/>
                      </a:cubicBezTo>
                      <a:cubicBezTo>
                        <a:pt x="49" y="36"/>
                        <a:pt x="52" y="36"/>
                        <a:pt x="53" y="36"/>
                      </a:cubicBezTo>
                      <a:cubicBezTo>
                        <a:pt x="55" y="36"/>
                        <a:pt x="57" y="34"/>
                        <a:pt x="57" y="32"/>
                      </a:cubicBezTo>
                      <a:cubicBezTo>
                        <a:pt x="71" y="32"/>
                        <a:pt x="65" y="22"/>
                        <a:pt x="74" y="22"/>
                      </a:cubicBezTo>
                      <a:cubicBezTo>
                        <a:pt x="83" y="22"/>
                        <a:pt x="100" y="31"/>
                        <a:pt x="104" y="32"/>
                      </a:cubicBezTo>
                      <a:cubicBezTo>
                        <a:pt x="108" y="22"/>
                        <a:pt x="113" y="12"/>
                        <a:pt x="126" y="12"/>
                      </a:cubicBezTo>
                      <a:cubicBezTo>
                        <a:pt x="134" y="12"/>
                        <a:pt x="129" y="16"/>
                        <a:pt x="135" y="11"/>
                      </a:cubicBezTo>
                      <a:cubicBezTo>
                        <a:pt x="137" y="7"/>
                        <a:pt x="141" y="6"/>
                        <a:pt x="145" y="6"/>
                      </a:cubicBezTo>
                      <a:cubicBezTo>
                        <a:pt x="168" y="6"/>
                        <a:pt x="173" y="6"/>
                        <a:pt x="196" y="6"/>
                      </a:cubicBezTo>
                      <a:cubicBezTo>
                        <a:pt x="197" y="4"/>
                        <a:pt x="199" y="3"/>
                        <a:pt x="201" y="3"/>
                      </a:cubicBezTo>
                      <a:cubicBezTo>
                        <a:pt x="209" y="3"/>
                        <a:pt x="211" y="8"/>
                        <a:pt x="218" y="8"/>
                      </a:cubicBezTo>
                      <a:cubicBezTo>
                        <a:pt x="224" y="8"/>
                        <a:pt x="226" y="0"/>
                        <a:pt x="232" y="0"/>
                      </a:cubicBezTo>
                      <a:cubicBezTo>
                        <a:pt x="239" y="0"/>
                        <a:pt x="241" y="3"/>
                        <a:pt x="245" y="3"/>
                      </a:cubicBezTo>
                      <a:cubicBezTo>
                        <a:pt x="250" y="3"/>
                        <a:pt x="253" y="3"/>
                        <a:pt x="258" y="3"/>
                      </a:cubicBezTo>
                      <a:cubicBezTo>
                        <a:pt x="268" y="3"/>
                        <a:pt x="306" y="2"/>
                        <a:pt x="315" y="1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98" name="ïślïďe"/>
                <p:cNvSpPr>
                  <a:spLocks/>
                </p:cNvSpPr>
                <p:nvPr/>
              </p:nvSpPr>
              <p:spPr bwMode="auto">
                <a:xfrm>
                  <a:off x="3170238" y="960438"/>
                  <a:ext cx="1006475" cy="765175"/>
                </a:xfrm>
                <a:custGeom>
                  <a:avLst/>
                  <a:gdLst/>
                  <a:ahLst/>
                  <a:cxnLst>
                    <a:cxn ang="0">
                      <a:pos x="280" y="372"/>
                    </a:cxn>
                    <a:cxn ang="0">
                      <a:pos x="267" y="360"/>
                    </a:cxn>
                    <a:cxn ang="0">
                      <a:pos x="228" y="336"/>
                    </a:cxn>
                    <a:cxn ang="0">
                      <a:pos x="215" y="302"/>
                    </a:cxn>
                    <a:cxn ang="0">
                      <a:pos x="109" y="219"/>
                    </a:cxn>
                    <a:cxn ang="0">
                      <a:pos x="73" y="223"/>
                    </a:cxn>
                    <a:cxn ang="0">
                      <a:pos x="43" y="217"/>
                    </a:cxn>
                    <a:cxn ang="0">
                      <a:pos x="19" y="202"/>
                    </a:cxn>
                    <a:cxn ang="0">
                      <a:pos x="51" y="190"/>
                    </a:cxn>
                    <a:cxn ang="0">
                      <a:pos x="64" y="180"/>
                    </a:cxn>
                    <a:cxn ang="0">
                      <a:pos x="0" y="166"/>
                    </a:cxn>
                    <a:cxn ang="0">
                      <a:pos x="84" y="141"/>
                    </a:cxn>
                    <a:cxn ang="0">
                      <a:pos x="72" y="102"/>
                    </a:cxn>
                    <a:cxn ang="0">
                      <a:pos x="144" y="59"/>
                    </a:cxn>
                    <a:cxn ang="0">
                      <a:pos x="237" y="56"/>
                    </a:cxn>
                    <a:cxn ang="0">
                      <a:pos x="260" y="53"/>
                    </a:cxn>
                    <a:cxn ang="0">
                      <a:pos x="274" y="38"/>
                    </a:cxn>
                    <a:cxn ang="0">
                      <a:pos x="309" y="36"/>
                    </a:cxn>
                    <a:cxn ang="0">
                      <a:pos x="355" y="15"/>
                    </a:cxn>
                    <a:cxn ang="0">
                      <a:pos x="391" y="13"/>
                    </a:cxn>
                    <a:cxn ang="0">
                      <a:pos x="534" y="0"/>
                    </a:cxn>
                    <a:cxn ang="0">
                      <a:pos x="594" y="48"/>
                    </a:cxn>
                    <a:cxn ang="0">
                      <a:pos x="570" y="75"/>
                    </a:cxn>
                    <a:cxn ang="0">
                      <a:pos x="603" y="102"/>
                    </a:cxn>
                    <a:cxn ang="0">
                      <a:pos x="684" y="66"/>
                    </a:cxn>
                    <a:cxn ang="0">
                      <a:pos x="730" y="51"/>
                    </a:cxn>
                    <a:cxn ang="0">
                      <a:pos x="702" y="94"/>
                    </a:cxn>
                    <a:cxn ang="0">
                      <a:pos x="691" y="114"/>
                    </a:cxn>
                    <a:cxn ang="0">
                      <a:pos x="654" y="150"/>
                    </a:cxn>
                    <a:cxn ang="0">
                      <a:pos x="677" y="178"/>
                    </a:cxn>
                    <a:cxn ang="0">
                      <a:pos x="657" y="202"/>
                    </a:cxn>
                    <a:cxn ang="0">
                      <a:pos x="669" y="236"/>
                    </a:cxn>
                    <a:cxn ang="0">
                      <a:pos x="673" y="260"/>
                    </a:cxn>
                    <a:cxn ang="0">
                      <a:pos x="633" y="295"/>
                    </a:cxn>
                    <a:cxn ang="0">
                      <a:pos x="637" y="305"/>
                    </a:cxn>
                    <a:cxn ang="0">
                      <a:pos x="601" y="297"/>
                    </a:cxn>
                    <a:cxn ang="0">
                      <a:pos x="633" y="358"/>
                    </a:cxn>
                    <a:cxn ang="0">
                      <a:pos x="596" y="347"/>
                    </a:cxn>
                    <a:cxn ang="0">
                      <a:pos x="616" y="375"/>
                    </a:cxn>
                    <a:cxn ang="0">
                      <a:pos x="518" y="408"/>
                    </a:cxn>
                    <a:cxn ang="0">
                      <a:pos x="483" y="445"/>
                    </a:cxn>
                    <a:cxn ang="0">
                      <a:pos x="443" y="449"/>
                    </a:cxn>
                    <a:cxn ang="0">
                      <a:pos x="402" y="485"/>
                    </a:cxn>
                    <a:cxn ang="0">
                      <a:pos x="384" y="523"/>
                    </a:cxn>
                    <a:cxn ang="0">
                      <a:pos x="362" y="571"/>
                    </a:cxn>
                    <a:cxn ang="0">
                      <a:pos x="313" y="560"/>
                    </a:cxn>
                    <a:cxn ang="0">
                      <a:pos x="270" y="499"/>
                    </a:cxn>
                    <a:cxn ang="0">
                      <a:pos x="256" y="475"/>
                    </a:cxn>
                    <a:cxn ang="0">
                      <a:pos x="237" y="438"/>
                    </a:cxn>
                    <a:cxn ang="0">
                      <a:pos x="255" y="403"/>
                    </a:cxn>
                  </a:cxnLst>
                  <a:rect l="0" t="0" r="r" b="b"/>
                  <a:pathLst>
                    <a:path w="756" h="575">
                      <a:moveTo>
                        <a:pt x="255" y="403"/>
                      </a:moveTo>
                      <a:cubicBezTo>
                        <a:pt x="261" y="400"/>
                        <a:pt x="261" y="400"/>
                        <a:pt x="267" y="402"/>
                      </a:cubicBezTo>
                      <a:cubicBezTo>
                        <a:pt x="270" y="389"/>
                        <a:pt x="276" y="385"/>
                        <a:pt x="280" y="372"/>
                      </a:cubicBezTo>
                      <a:cubicBezTo>
                        <a:pt x="266" y="368"/>
                        <a:pt x="234" y="366"/>
                        <a:pt x="233" y="353"/>
                      </a:cubicBezTo>
                      <a:cubicBezTo>
                        <a:pt x="237" y="352"/>
                        <a:pt x="236" y="353"/>
                        <a:pt x="240" y="353"/>
                      </a:cubicBezTo>
                      <a:cubicBezTo>
                        <a:pt x="250" y="353"/>
                        <a:pt x="256" y="360"/>
                        <a:pt x="267" y="360"/>
                      </a:cubicBezTo>
                      <a:cubicBezTo>
                        <a:pt x="271" y="360"/>
                        <a:pt x="271" y="356"/>
                        <a:pt x="271" y="353"/>
                      </a:cubicBezTo>
                      <a:cubicBezTo>
                        <a:pt x="258" y="349"/>
                        <a:pt x="254" y="328"/>
                        <a:pt x="239" y="328"/>
                      </a:cubicBezTo>
                      <a:cubicBezTo>
                        <a:pt x="235" y="328"/>
                        <a:pt x="234" y="336"/>
                        <a:pt x="228" y="336"/>
                      </a:cubicBezTo>
                      <a:cubicBezTo>
                        <a:pt x="220" y="336"/>
                        <a:pt x="216" y="335"/>
                        <a:pt x="216" y="328"/>
                      </a:cubicBezTo>
                      <a:cubicBezTo>
                        <a:pt x="216" y="318"/>
                        <a:pt x="226" y="319"/>
                        <a:pt x="226" y="309"/>
                      </a:cubicBezTo>
                      <a:cubicBezTo>
                        <a:pt x="226" y="303"/>
                        <a:pt x="219" y="302"/>
                        <a:pt x="215" y="302"/>
                      </a:cubicBezTo>
                      <a:cubicBezTo>
                        <a:pt x="215" y="295"/>
                        <a:pt x="215" y="295"/>
                        <a:pt x="215" y="295"/>
                      </a:cubicBezTo>
                      <a:cubicBezTo>
                        <a:pt x="203" y="257"/>
                        <a:pt x="172" y="219"/>
                        <a:pt x="122" y="219"/>
                      </a:cubicBezTo>
                      <a:cubicBezTo>
                        <a:pt x="115" y="219"/>
                        <a:pt x="113" y="219"/>
                        <a:pt x="109" y="219"/>
                      </a:cubicBezTo>
                      <a:cubicBezTo>
                        <a:pt x="103" y="219"/>
                        <a:pt x="101" y="224"/>
                        <a:pt x="95" y="224"/>
                      </a:cubicBezTo>
                      <a:cubicBezTo>
                        <a:pt x="91" y="224"/>
                        <a:pt x="87" y="221"/>
                        <a:pt x="82" y="221"/>
                      </a:cubicBezTo>
                      <a:cubicBezTo>
                        <a:pt x="77" y="221"/>
                        <a:pt x="75" y="222"/>
                        <a:pt x="73" y="223"/>
                      </a:cubicBezTo>
                      <a:cubicBezTo>
                        <a:pt x="74" y="224"/>
                        <a:pt x="76" y="226"/>
                        <a:pt x="77" y="226"/>
                      </a:cubicBezTo>
                      <a:cubicBezTo>
                        <a:pt x="75" y="229"/>
                        <a:pt x="75" y="228"/>
                        <a:pt x="72" y="228"/>
                      </a:cubicBezTo>
                      <a:cubicBezTo>
                        <a:pt x="62" y="228"/>
                        <a:pt x="48" y="224"/>
                        <a:pt x="43" y="217"/>
                      </a:cubicBezTo>
                      <a:cubicBezTo>
                        <a:pt x="47" y="214"/>
                        <a:pt x="50" y="214"/>
                        <a:pt x="52" y="210"/>
                      </a:cubicBezTo>
                      <a:cubicBezTo>
                        <a:pt x="45" y="207"/>
                        <a:pt x="39" y="202"/>
                        <a:pt x="34" y="202"/>
                      </a:cubicBezTo>
                      <a:cubicBezTo>
                        <a:pt x="24" y="202"/>
                        <a:pt x="27" y="206"/>
                        <a:pt x="19" y="202"/>
                      </a:cubicBezTo>
                      <a:cubicBezTo>
                        <a:pt x="19" y="196"/>
                        <a:pt x="28" y="194"/>
                        <a:pt x="32" y="194"/>
                      </a:cubicBezTo>
                      <a:cubicBezTo>
                        <a:pt x="37" y="194"/>
                        <a:pt x="40" y="194"/>
                        <a:pt x="43" y="194"/>
                      </a:cubicBezTo>
                      <a:cubicBezTo>
                        <a:pt x="47" y="194"/>
                        <a:pt x="49" y="193"/>
                        <a:pt x="51" y="190"/>
                      </a:cubicBezTo>
                      <a:cubicBezTo>
                        <a:pt x="76" y="190"/>
                        <a:pt x="76" y="190"/>
                        <a:pt x="76" y="190"/>
                      </a:cubicBezTo>
                      <a:cubicBezTo>
                        <a:pt x="80" y="187"/>
                        <a:pt x="80" y="185"/>
                        <a:pt x="82" y="180"/>
                      </a:cubicBezTo>
                      <a:cubicBezTo>
                        <a:pt x="64" y="180"/>
                        <a:pt x="64" y="180"/>
                        <a:pt x="64" y="180"/>
                      </a:cubicBezTo>
                      <a:cubicBezTo>
                        <a:pt x="63" y="183"/>
                        <a:pt x="62" y="185"/>
                        <a:pt x="60" y="185"/>
                      </a:cubicBezTo>
                      <a:cubicBezTo>
                        <a:pt x="53" y="185"/>
                        <a:pt x="50" y="185"/>
                        <a:pt x="44" y="185"/>
                      </a:cubicBezTo>
                      <a:cubicBezTo>
                        <a:pt x="42" y="185"/>
                        <a:pt x="0" y="173"/>
                        <a:pt x="0" y="166"/>
                      </a:cubicBezTo>
                      <a:cubicBezTo>
                        <a:pt x="0" y="152"/>
                        <a:pt x="16" y="157"/>
                        <a:pt x="25" y="154"/>
                      </a:cubicBezTo>
                      <a:cubicBezTo>
                        <a:pt x="33" y="151"/>
                        <a:pt x="38" y="146"/>
                        <a:pt x="46" y="144"/>
                      </a:cubicBezTo>
                      <a:cubicBezTo>
                        <a:pt x="58" y="140"/>
                        <a:pt x="74" y="146"/>
                        <a:pt x="84" y="141"/>
                      </a:cubicBezTo>
                      <a:cubicBezTo>
                        <a:pt x="91" y="136"/>
                        <a:pt x="96" y="128"/>
                        <a:pt x="96" y="117"/>
                      </a:cubicBezTo>
                      <a:cubicBezTo>
                        <a:pt x="88" y="116"/>
                        <a:pt x="63" y="117"/>
                        <a:pt x="63" y="109"/>
                      </a:cubicBezTo>
                      <a:cubicBezTo>
                        <a:pt x="63" y="105"/>
                        <a:pt x="69" y="102"/>
                        <a:pt x="72" y="102"/>
                      </a:cubicBezTo>
                      <a:cubicBezTo>
                        <a:pt x="87" y="97"/>
                        <a:pt x="106" y="86"/>
                        <a:pt x="115" y="78"/>
                      </a:cubicBezTo>
                      <a:cubicBezTo>
                        <a:pt x="119" y="80"/>
                        <a:pt x="122" y="81"/>
                        <a:pt x="127" y="81"/>
                      </a:cubicBezTo>
                      <a:cubicBezTo>
                        <a:pt x="142" y="81"/>
                        <a:pt x="130" y="61"/>
                        <a:pt x="144" y="59"/>
                      </a:cubicBezTo>
                      <a:cubicBezTo>
                        <a:pt x="162" y="57"/>
                        <a:pt x="169" y="52"/>
                        <a:pt x="185" y="52"/>
                      </a:cubicBezTo>
                      <a:cubicBezTo>
                        <a:pt x="198" y="49"/>
                        <a:pt x="206" y="42"/>
                        <a:pt x="218" y="42"/>
                      </a:cubicBezTo>
                      <a:cubicBezTo>
                        <a:pt x="226" y="42"/>
                        <a:pt x="229" y="56"/>
                        <a:pt x="237" y="56"/>
                      </a:cubicBezTo>
                      <a:cubicBezTo>
                        <a:pt x="237" y="52"/>
                        <a:pt x="235" y="50"/>
                        <a:pt x="235" y="47"/>
                      </a:cubicBezTo>
                      <a:cubicBezTo>
                        <a:pt x="239" y="42"/>
                        <a:pt x="239" y="42"/>
                        <a:pt x="239" y="42"/>
                      </a:cubicBezTo>
                      <a:cubicBezTo>
                        <a:pt x="244" y="51"/>
                        <a:pt x="252" y="50"/>
                        <a:pt x="260" y="53"/>
                      </a:cubicBezTo>
                      <a:cubicBezTo>
                        <a:pt x="262" y="53"/>
                        <a:pt x="267" y="53"/>
                        <a:pt x="267" y="53"/>
                      </a:cubicBezTo>
                      <a:cubicBezTo>
                        <a:pt x="266" y="50"/>
                        <a:pt x="263" y="47"/>
                        <a:pt x="263" y="44"/>
                      </a:cubicBezTo>
                      <a:cubicBezTo>
                        <a:pt x="263" y="38"/>
                        <a:pt x="270" y="38"/>
                        <a:pt x="274" y="38"/>
                      </a:cubicBezTo>
                      <a:cubicBezTo>
                        <a:pt x="293" y="38"/>
                        <a:pt x="303" y="48"/>
                        <a:pt x="314" y="53"/>
                      </a:cubicBezTo>
                      <a:cubicBezTo>
                        <a:pt x="334" y="53"/>
                        <a:pt x="334" y="53"/>
                        <a:pt x="334" y="53"/>
                      </a:cubicBezTo>
                      <a:cubicBezTo>
                        <a:pt x="327" y="50"/>
                        <a:pt x="309" y="44"/>
                        <a:pt x="309" y="36"/>
                      </a:cubicBezTo>
                      <a:cubicBezTo>
                        <a:pt x="309" y="29"/>
                        <a:pt x="322" y="31"/>
                        <a:pt x="326" y="30"/>
                      </a:cubicBezTo>
                      <a:cubicBezTo>
                        <a:pt x="323" y="27"/>
                        <a:pt x="320" y="27"/>
                        <a:pt x="318" y="24"/>
                      </a:cubicBezTo>
                      <a:cubicBezTo>
                        <a:pt x="330" y="18"/>
                        <a:pt x="341" y="15"/>
                        <a:pt x="355" y="15"/>
                      </a:cubicBezTo>
                      <a:cubicBezTo>
                        <a:pt x="366" y="15"/>
                        <a:pt x="373" y="15"/>
                        <a:pt x="382" y="18"/>
                      </a:cubicBezTo>
                      <a:cubicBezTo>
                        <a:pt x="391" y="18"/>
                        <a:pt x="391" y="18"/>
                        <a:pt x="391" y="18"/>
                      </a:cubicBezTo>
                      <a:cubicBezTo>
                        <a:pt x="391" y="13"/>
                        <a:pt x="391" y="13"/>
                        <a:pt x="391" y="13"/>
                      </a:cubicBezTo>
                      <a:cubicBezTo>
                        <a:pt x="398" y="12"/>
                        <a:pt x="402" y="13"/>
                        <a:pt x="409" y="13"/>
                      </a:cubicBezTo>
                      <a:cubicBezTo>
                        <a:pt x="430" y="13"/>
                        <a:pt x="447" y="0"/>
                        <a:pt x="470" y="0"/>
                      </a:cubicBezTo>
                      <a:cubicBezTo>
                        <a:pt x="495" y="0"/>
                        <a:pt x="512" y="0"/>
                        <a:pt x="534" y="0"/>
                      </a:cubicBezTo>
                      <a:cubicBezTo>
                        <a:pt x="560" y="0"/>
                        <a:pt x="579" y="17"/>
                        <a:pt x="600" y="26"/>
                      </a:cubicBezTo>
                      <a:cubicBezTo>
                        <a:pt x="612" y="31"/>
                        <a:pt x="627" y="28"/>
                        <a:pt x="638" y="30"/>
                      </a:cubicBezTo>
                      <a:cubicBezTo>
                        <a:pt x="636" y="46"/>
                        <a:pt x="606" y="44"/>
                        <a:pt x="594" y="48"/>
                      </a:cubicBezTo>
                      <a:cubicBezTo>
                        <a:pt x="497" y="53"/>
                        <a:pt x="497" y="53"/>
                        <a:pt x="497" y="53"/>
                      </a:cubicBezTo>
                      <a:cubicBezTo>
                        <a:pt x="505" y="59"/>
                        <a:pt x="579" y="50"/>
                        <a:pt x="587" y="53"/>
                      </a:cubicBezTo>
                      <a:cubicBezTo>
                        <a:pt x="586" y="57"/>
                        <a:pt x="567" y="75"/>
                        <a:pt x="570" y="75"/>
                      </a:cubicBezTo>
                      <a:cubicBezTo>
                        <a:pt x="581" y="75"/>
                        <a:pt x="607" y="50"/>
                        <a:pt x="622" y="50"/>
                      </a:cubicBezTo>
                      <a:cubicBezTo>
                        <a:pt x="630" y="50"/>
                        <a:pt x="633" y="57"/>
                        <a:pt x="633" y="64"/>
                      </a:cubicBezTo>
                      <a:cubicBezTo>
                        <a:pt x="633" y="67"/>
                        <a:pt x="605" y="97"/>
                        <a:pt x="603" y="102"/>
                      </a:cubicBezTo>
                      <a:cubicBezTo>
                        <a:pt x="615" y="99"/>
                        <a:pt x="637" y="70"/>
                        <a:pt x="644" y="64"/>
                      </a:cubicBezTo>
                      <a:cubicBezTo>
                        <a:pt x="655" y="64"/>
                        <a:pt x="674" y="64"/>
                        <a:pt x="674" y="64"/>
                      </a:cubicBezTo>
                      <a:cubicBezTo>
                        <a:pt x="674" y="64"/>
                        <a:pt x="682" y="66"/>
                        <a:pt x="684" y="66"/>
                      </a:cubicBezTo>
                      <a:cubicBezTo>
                        <a:pt x="692" y="63"/>
                        <a:pt x="693" y="60"/>
                        <a:pt x="700" y="57"/>
                      </a:cubicBezTo>
                      <a:cubicBezTo>
                        <a:pt x="721" y="57"/>
                        <a:pt x="721" y="57"/>
                        <a:pt x="721" y="57"/>
                      </a:cubicBezTo>
                      <a:cubicBezTo>
                        <a:pt x="723" y="52"/>
                        <a:pt x="726" y="51"/>
                        <a:pt x="730" y="51"/>
                      </a:cubicBezTo>
                      <a:cubicBezTo>
                        <a:pt x="736" y="51"/>
                        <a:pt x="756" y="61"/>
                        <a:pt x="756" y="67"/>
                      </a:cubicBezTo>
                      <a:cubicBezTo>
                        <a:pt x="756" y="72"/>
                        <a:pt x="748" y="76"/>
                        <a:pt x="745" y="77"/>
                      </a:cubicBezTo>
                      <a:cubicBezTo>
                        <a:pt x="731" y="82"/>
                        <a:pt x="722" y="94"/>
                        <a:pt x="702" y="94"/>
                      </a:cubicBezTo>
                      <a:cubicBezTo>
                        <a:pt x="707" y="97"/>
                        <a:pt x="708" y="97"/>
                        <a:pt x="711" y="94"/>
                      </a:cubicBezTo>
                      <a:cubicBezTo>
                        <a:pt x="711" y="107"/>
                        <a:pt x="699" y="107"/>
                        <a:pt x="691" y="109"/>
                      </a:cubicBezTo>
                      <a:cubicBezTo>
                        <a:pt x="694" y="115"/>
                        <a:pt x="691" y="110"/>
                        <a:pt x="691" y="114"/>
                      </a:cubicBezTo>
                      <a:cubicBezTo>
                        <a:pt x="691" y="121"/>
                        <a:pt x="680" y="123"/>
                        <a:pt x="671" y="125"/>
                      </a:cubicBezTo>
                      <a:cubicBezTo>
                        <a:pt x="672" y="130"/>
                        <a:pt x="671" y="130"/>
                        <a:pt x="671" y="132"/>
                      </a:cubicBezTo>
                      <a:cubicBezTo>
                        <a:pt x="671" y="141"/>
                        <a:pt x="662" y="144"/>
                        <a:pt x="654" y="150"/>
                      </a:cubicBezTo>
                      <a:cubicBezTo>
                        <a:pt x="648" y="154"/>
                        <a:pt x="649" y="165"/>
                        <a:pt x="646" y="169"/>
                      </a:cubicBezTo>
                      <a:cubicBezTo>
                        <a:pt x="651" y="172"/>
                        <a:pt x="655" y="169"/>
                        <a:pt x="659" y="169"/>
                      </a:cubicBezTo>
                      <a:cubicBezTo>
                        <a:pt x="667" y="169"/>
                        <a:pt x="673" y="174"/>
                        <a:pt x="677" y="178"/>
                      </a:cubicBezTo>
                      <a:cubicBezTo>
                        <a:pt x="675" y="179"/>
                        <a:pt x="672" y="180"/>
                        <a:pt x="669" y="180"/>
                      </a:cubicBezTo>
                      <a:cubicBezTo>
                        <a:pt x="671" y="187"/>
                        <a:pt x="688" y="185"/>
                        <a:pt x="688" y="196"/>
                      </a:cubicBezTo>
                      <a:cubicBezTo>
                        <a:pt x="688" y="206"/>
                        <a:pt x="665" y="202"/>
                        <a:pt x="657" y="202"/>
                      </a:cubicBezTo>
                      <a:cubicBezTo>
                        <a:pt x="652" y="202"/>
                        <a:pt x="648" y="206"/>
                        <a:pt x="648" y="209"/>
                      </a:cubicBezTo>
                      <a:cubicBezTo>
                        <a:pt x="648" y="217"/>
                        <a:pt x="656" y="217"/>
                        <a:pt x="663" y="217"/>
                      </a:cubicBezTo>
                      <a:cubicBezTo>
                        <a:pt x="663" y="226"/>
                        <a:pt x="669" y="229"/>
                        <a:pt x="669" y="236"/>
                      </a:cubicBezTo>
                      <a:cubicBezTo>
                        <a:pt x="669" y="239"/>
                        <a:pt x="667" y="243"/>
                        <a:pt x="669" y="245"/>
                      </a:cubicBezTo>
                      <a:cubicBezTo>
                        <a:pt x="662" y="245"/>
                        <a:pt x="655" y="245"/>
                        <a:pt x="655" y="251"/>
                      </a:cubicBezTo>
                      <a:cubicBezTo>
                        <a:pt x="655" y="258"/>
                        <a:pt x="667" y="258"/>
                        <a:pt x="673" y="260"/>
                      </a:cubicBezTo>
                      <a:cubicBezTo>
                        <a:pt x="670" y="267"/>
                        <a:pt x="661" y="271"/>
                        <a:pt x="653" y="272"/>
                      </a:cubicBezTo>
                      <a:cubicBezTo>
                        <a:pt x="653" y="275"/>
                        <a:pt x="655" y="277"/>
                        <a:pt x="657" y="278"/>
                      </a:cubicBezTo>
                      <a:cubicBezTo>
                        <a:pt x="654" y="292"/>
                        <a:pt x="637" y="286"/>
                        <a:pt x="633" y="295"/>
                      </a:cubicBezTo>
                      <a:cubicBezTo>
                        <a:pt x="628" y="292"/>
                        <a:pt x="623" y="290"/>
                        <a:pt x="620" y="285"/>
                      </a:cubicBezTo>
                      <a:cubicBezTo>
                        <a:pt x="613" y="285"/>
                        <a:pt x="613" y="285"/>
                        <a:pt x="613" y="285"/>
                      </a:cubicBezTo>
                      <a:cubicBezTo>
                        <a:pt x="618" y="297"/>
                        <a:pt x="637" y="293"/>
                        <a:pt x="637" y="305"/>
                      </a:cubicBezTo>
                      <a:cubicBezTo>
                        <a:pt x="637" y="310"/>
                        <a:pt x="636" y="317"/>
                        <a:pt x="631" y="317"/>
                      </a:cubicBezTo>
                      <a:cubicBezTo>
                        <a:pt x="623" y="317"/>
                        <a:pt x="609" y="306"/>
                        <a:pt x="607" y="297"/>
                      </a:cubicBezTo>
                      <a:cubicBezTo>
                        <a:pt x="603" y="298"/>
                        <a:pt x="602" y="297"/>
                        <a:pt x="601" y="297"/>
                      </a:cubicBezTo>
                      <a:cubicBezTo>
                        <a:pt x="601" y="304"/>
                        <a:pt x="601" y="304"/>
                        <a:pt x="601" y="304"/>
                      </a:cubicBezTo>
                      <a:cubicBezTo>
                        <a:pt x="617" y="320"/>
                        <a:pt x="645" y="327"/>
                        <a:pt x="645" y="352"/>
                      </a:cubicBezTo>
                      <a:cubicBezTo>
                        <a:pt x="645" y="357"/>
                        <a:pt x="638" y="358"/>
                        <a:pt x="633" y="358"/>
                      </a:cubicBezTo>
                      <a:cubicBezTo>
                        <a:pt x="612" y="358"/>
                        <a:pt x="617" y="336"/>
                        <a:pt x="599" y="336"/>
                      </a:cubicBezTo>
                      <a:cubicBezTo>
                        <a:pt x="596" y="336"/>
                        <a:pt x="594" y="337"/>
                        <a:pt x="592" y="336"/>
                      </a:cubicBezTo>
                      <a:cubicBezTo>
                        <a:pt x="592" y="342"/>
                        <a:pt x="596" y="343"/>
                        <a:pt x="596" y="347"/>
                      </a:cubicBezTo>
                      <a:cubicBezTo>
                        <a:pt x="596" y="351"/>
                        <a:pt x="589" y="352"/>
                        <a:pt x="587" y="352"/>
                      </a:cubicBezTo>
                      <a:cubicBezTo>
                        <a:pt x="587" y="366"/>
                        <a:pt x="626" y="364"/>
                        <a:pt x="635" y="367"/>
                      </a:cubicBezTo>
                      <a:cubicBezTo>
                        <a:pt x="629" y="372"/>
                        <a:pt x="624" y="373"/>
                        <a:pt x="616" y="375"/>
                      </a:cubicBezTo>
                      <a:cubicBezTo>
                        <a:pt x="602" y="380"/>
                        <a:pt x="597" y="393"/>
                        <a:pt x="584" y="397"/>
                      </a:cubicBezTo>
                      <a:cubicBezTo>
                        <a:pt x="569" y="402"/>
                        <a:pt x="556" y="400"/>
                        <a:pt x="539" y="408"/>
                      </a:cubicBezTo>
                      <a:cubicBezTo>
                        <a:pt x="518" y="408"/>
                        <a:pt x="518" y="408"/>
                        <a:pt x="518" y="408"/>
                      </a:cubicBezTo>
                      <a:cubicBezTo>
                        <a:pt x="514" y="410"/>
                        <a:pt x="510" y="412"/>
                        <a:pt x="510" y="415"/>
                      </a:cubicBezTo>
                      <a:cubicBezTo>
                        <a:pt x="498" y="423"/>
                        <a:pt x="498" y="423"/>
                        <a:pt x="498" y="423"/>
                      </a:cubicBezTo>
                      <a:cubicBezTo>
                        <a:pt x="490" y="430"/>
                        <a:pt x="490" y="438"/>
                        <a:pt x="483" y="445"/>
                      </a:cubicBezTo>
                      <a:cubicBezTo>
                        <a:pt x="474" y="454"/>
                        <a:pt x="459" y="452"/>
                        <a:pt x="450" y="458"/>
                      </a:cubicBezTo>
                      <a:cubicBezTo>
                        <a:pt x="443" y="458"/>
                        <a:pt x="443" y="458"/>
                        <a:pt x="443" y="458"/>
                      </a:cubicBezTo>
                      <a:cubicBezTo>
                        <a:pt x="443" y="449"/>
                        <a:pt x="443" y="449"/>
                        <a:pt x="443" y="449"/>
                      </a:cubicBezTo>
                      <a:cubicBezTo>
                        <a:pt x="437" y="452"/>
                        <a:pt x="438" y="457"/>
                        <a:pt x="435" y="460"/>
                      </a:cubicBezTo>
                      <a:cubicBezTo>
                        <a:pt x="425" y="470"/>
                        <a:pt x="401" y="466"/>
                        <a:pt x="401" y="480"/>
                      </a:cubicBezTo>
                      <a:cubicBezTo>
                        <a:pt x="401" y="482"/>
                        <a:pt x="402" y="483"/>
                        <a:pt x="402" y="485"/>
                      </a:cubicBezTo>
                      <a:cubicBezTo>
                        <a:pt x="401" y="486"/>
                        <a:pt x="399" y="488"/>
                        <a:pt x="399" y="490"/>
                      </a:cubicBezTo>
                      <a:cubicBezTo>
                        <a:pt x="399" y="493"/>
                        <a:pt x="405" y="495"/>
                        <a:pt x="405" y="500"/>
                      </a:cubicBezTo>
                      <a:cubicBezTo>
                        <a:pt x="405" y="515"/>
                        <a:pt x="384" y="510"/>
                        <a:pt x="384" y="523"/>
                      </a:cubicBezTo>
                      <a:cubicBezTo>
                        <a:pt x="384" y="531"/>
                        <a:pt x="383" y="543"/>
                        <a:pt x="384" y="547"/>
                      </a:cubicBezTo>
                      <a:cubicBezTo>
                        <a:pt x="374" y="552"/>
                        <a:pt x="379" y="575"/>
                        <a:pt x="367" y="575"/>
                      </a:cubicBezTo>
                      <a:cubicBezTo>
                        <a:pt x="364" y="575"/>
                        <a:pt x="363" y="573"/>
                        <a:pt x="362" y="571"/>
                      </a:cubicBezTo>
                      <a:cubicBezTo>
                        <a:pt x="356" y="571"/>
                        <a:pt x="356" y="574"/>
                        <a:pt x="353" y="574"/>
                      </a:cubicBezTo>
                      <a:cubicBezTo>
                        <a:pt x="342" y="574"/>
                        <a:pt x="343" y="554"/>
                        <a:pt x="332" y="554"/>
                      </a:cubicBezTo>
                      <a:cubicBezTo>
                        <a:pt x="326" y="554"/>
                        <a:pt x="319" y="559"/>
                        <a:pt x="313" y="560"/>
                      </a:cubicBezTo>
                      <a:cubicBezTo>
                        <a:pt x="310" y="550"/>
                        <a:pt x="306" y="553"/>
                        <a:pt x="299" y="547"/>
                      </a:cubicBezTo>
                      <a:cubicBezTo>
                        <a:pt x="296" y="546"/>
                        <a:pt x="297" y="539"/>
                        <a:pt x="296" y="539"/>
                      </a:cubicBezTo>
                      <a:cubicBezTo>
                        <a:pt x="287" y="531"/>
                        <a:pt x="270" y="512"/>
                        <a:pt x="270" y="499"/>
                      </a:cubicBezTo>
                      <a:cubicBezTo>
                        <a:pt x="270" y="493"/>
                        <a:pt x="274" y="494"/>
                        <a:pt x="277" y="490"/>
                      </a:cubicBezTo>
                      <a:cubicBezTo>
                        <a:pt x="270" y="482"/>
                        <a:pt x="268" y="493"/>
                        <a:pt x="260" y="489"/>
                      </a:cubicBezTo>
                      <a:cubicBezTo>
                        <a:pt x="259" y="487"/>
                        <a:pt x="257" y="479"/>
                        <a:pt x="256" y="475"/>
                      </a:cubicBezTo>
                      <a:cubicBezTo>
                        <a:pt x="253" y="466"/>
                        <a:pt x="241" y="461"/>
                        <a:pt x="241" y="449"/>
                      </a:cubicBezTo>
                      <a:cubicBezTo>
                        <a:pt x="241" y="445"/>
                        <a:pt x="244" y="443"/>
                        <a:pt x="246" y="438"/>
                      </a:cubicBezTo>
                      <a:cubicBezTo>
                        <a:pt x="243" y="437"/>
                        <a:pt x="240" y="436"/>
                        <a:pt x="237" y="438"/>
                      </a:cubicBezTo>
                      <a:cubicBezTo>
                        <a:pt x="237" y="428"/>
                        <a:pt x="237" y="428"/>
                        <a:pt x="237" y="428"/>
                      </a:cubicBezTo>
                      <a:cubicBezTo>
                        <a:pt x="243" y="420"/>
                        <a:pt x="246" y="411"/>
                        <a:pt x="255" y="404"/>
                      </a:cubicBezTo>
                      <a:lnTo>
                        <a:pt x="255" y="40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99" name="îṡḻidé"/>
                <p:cNvSpPr>
                  <a:spLocks/>
                </p:cNvSpPr>
                <p:nvPr/>
              </p:nvSpPr>
              <p:spPr bwMode="auto">
                <a:xfrm>
                  <a:off x="3470275" y="1443038"/>
                  <a:ext cx="47625" cy="31750"/>
                </a:xfrm>
                <a:custGeom>
                  <a:avLst/>
                  <a:gdLst/>
                  <a:ahLst/>
                  <a:cxnLst>
                    <a:cxn ang="0">
                      <a:pos x="9" y="24"/>
                    </a:cxn>
                    <a:cxn ang="0">
                      <a:pos x="0" y="9"/>
                    </a:cxn>
                    <a:cxn ang="0">
                      <a:pos x="10" y="0"/>
                    </a:cxn>
                    <a:cxn ang="0">
                      <a:pos x="36" y="16"/>
                    </a:cxn>
                    <a:cxn ang="0">
                      <a:pos x="19" y="24"/>
                    </a:cxn>
                    <a:cxn ang="0">
                      <a:pos x="9" y="24"/>
                    </a:cxn>
                  </a:cxnLst>
                  <a:rect l="0" t="0" r="r" b="b"/>
                  <a:pathLst>
                    <a:path w="36" h="24">
                      <a:moveTo>
                        <a:pt x="9" y="24"/>
                      </a:moveTo>
                      <a:cubicBezTo>
                        <a:pt x="5" y="24"/>
                        <a:pt x="0" y="14"/>
                        <a:pt x="0" y="9"/>
                      </a:cubicBezTo>
                      <a:cubicBezTo>
                        <a:pt x="0" y="2"/>
                        <a:pt x="6" y="0"/>
                        <a:pt x="10" y="0"/>
                      </a:cubicBezTo>
                      <a:cubicBezTo>
                        <a:pt x="21" y="0"/>
                        <a:pt x="25" y="12"/>
                        <a:pt x="36" y="16"/>
                      </a:cubicBezTo>
                      <a:cubicBezTo>
                        <a:pt x="35" y="23"/>
                        <a:pt x="26" y="24"/>
                        <a:pt x="19" y="24"/>
                      </a:cubicBezTo>
                      <a:lnTo>
                        <a:pt x="9" y="2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200" name="îŝļîḓe"/>
                <p:cNvSpPr>
                  <a:spLocks/>
                </p:cNvSpPr>
                <p:nvPr/>
              </p:nvSpPr>
              <p:spPr bwMode="auto">
                <a:xfrm>
                  <a:off x="4070350" y="1277938"/>
                  <a:ext cx="26988" cy="15875"/>
                </a:xfrm>
                <a:custGeom>
                  <a:avLst/>
                  <a:gdLst/>
                  <a:ahLst/>
                  <a:cxnLst>
                    <a:cxn ang="0">
                      <a:pos x="6" y="12"/>
                    </a:cxn>
                    <a:cxn ang="0">
                      <a:pos x="0" y="5"/>
                    </a:cxn>
                    <a:cxn ang="0">
                      <a:pos x="4" y="0"/>
                    </a:cxn>
                    <a:cxn ang="0">
                      <a:pos x="12" y="0"/>
                    </a:cxn>
                    <a:cxn ang="0">
                      <a:pos x="12" y="5"/>
                    </a:cxn>
                    <a:cxn ang="0">
                      <a:pos x="20" y="5"/>
                    </a:cxn>
                    <a:cxn ang="0">
                      <a:pos x="6" y="12"/>
                    </a:cxn>
                  </a:cxnLst>
                  <a:rect l="0" t="0" r="r" b="b"/>
                  <a:pathLst>
                    <a:path w="20" h="12">
                      <a:moveTo>
                        <a:pt x="6" y="12"/>
                      </a:moveTo>
                      <a:cubicBezTo>
                        <a:pt x="2" y="12"/>
                        <a:pt x="0" y="8"/>
                        <a:pt x="0" y="5"/>
                      </a:cubicBezTo>
                      <a:cubicBezTo>
                        <a:pt x="0" y="3"/>
                        <a:pt x="3" y="1"/>
                        <a:pt x="4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3"/>
                        <a:pt x="12" y="4"/>
                        <a:pt x="12" y="5"/>
                      </a:cubicBezTo>
                      <a:cubicBezTo>
                        <a:pt x="20" y="5"/>
                        <a:pt x="20" y="5"/>
                        <a:pt x="20" y="5"/>
                      </a:cubicBezTo>
                      <a:cubicBezTo>
                        <a:pt x="17" y="7"/>
                        <a:pt x="10" y="12"/>
                        <a:pt x="6" y="1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201" name="íṩḷîḋe"/>
                <p:cNvSpPr>
                  <a:spLocks/>
                </p:cNvSpPr>
                <p:nvPr/>
              </p:nvSpPr>
              <p:spPr bwMode="auto">
                <a:xfrm>
                  <a:off x="3397250" y="1928813"/>
                  <a:ext cx="109538" cy="106363"/>
                </a:xfrm>
                <a:custGeom>
                  <a:avLst/>
                  <a:gdLst/>
                  <a:ahLst/>
                  <a:cxnLst>
                    <a:cxn ang="0">
                      <a:pos x="4" y="67"/>
                    </a:cxn>
                    <a:cxn ang="0">
                      <a:pos x="0" y="62"/>
                    </a:cxn>
                    <a:cxn ang="0">
                      <a:pos x="8" y="54"/>
                    </a:cxn>
                    <a:cxn ang="0">
                      <a:pos x="8" y="51"/>
                    </a:cxn>
                    <a:cxn ang="0">
                      <a:pos x="4" y="49"/>
                    </a:cxn>
                    <a:cxn ang="0">
                      <a:pos x="28" y="13"/>
                    </a:cxn>
                    <a:cxn ang="0">
                      <a:pos x="41" y="0"/>
                    </a:cxn>
                    <a:cxn ang="0">
                      <a:pos x="44" y="4"/>
                    </a:cxn>
                    <a:cxn ang="0">
                      <a:pos x="32" y="27"/>
                    </a:cxn>
                    <a:cxn ang="0">
                      <a:pos x="32" y="31"/>
                    </a:cxn>
                    <a:cxn ang="0">
                      <a:pos x="39" y="27"/>
                    </a:cxn>
                    <a:cxn ang="0">
                      <a:pos x="46" y="29"/>
                    </a:cxn>
                    <a:cxn ang="0">
                      <a:pos x="44" y="32"/>
                    </a:cxn>
                    <a:cxn ang="0">
                      <a:pos x="44" y="36"/>
                    </a:cxn>
                    <a:cxn ang="0">
                      <a:pos x="52" y="36"/>
                    </a:cxn>
                    <a:cxn ang="0">
                      <a:pos x="52" y="38"/>
                    </a:cxn>
                    <a:cxn ang="0">
                      <a:pos x="57" y="36"/>
                    </a:cxn>
                    <a:cxn ang="0">
                      <a:pos x="70" y="36"/>
                    </a:cxn>
                    <a:cxn ang="0">
                      <a:pos x="69" y="51"/>
                    </a:cxn>
                    <a:cxn ang="0">
                      <a:pos x="74" y="49"/>
                    </a:cxn>
                    <a:cxn ang="0">
                      <a:pos x="70" y="56"/>
                    </a:cxn>
                    <a:cxn ang="0">
                      <a:pos x="73" y="63"/>
                    </a:cxn>
                    <a:cxn ang="0">
                      <a:pos x="79" y="60"/>
                    </a:cxn>
                    <a:cxn ang="0">
                      <a:pos x="82" y="70"/>
                    </a:cxn>
                    <a:cxn ang="0">
                      <a:pos x="75" y="80"/>
                    </a:cxn>
                    <a:cxn ang="0">
                      <a:pos x="71" y="75"/>
                    </a:cxn>
                    <a:cxn ang="0">
                      <a:pos x="67" y="74"/>
                    </a:cxn>
                    <a:cxn ang="0">
                      <a:pos x="63" y="62"/>
                    </a:cxn>
                    <a:cxn ang="0">
                      <a:pos x="50" y="74"/>
                    </a:cxn>
                    <a:cxn ang="0">
                      <a:pos x="47" y="74"/>
                    </a:cxn>
                    <a:cxn ang="0">
                      <a:pos x="52" y="67"/>
                    </a:cxn>
                    <a:cxn ang="0">
                      <a:pos x="40" y="65"/>
                    </a:cxn>
                    <a:cxn ang="0">
                      <a:pos x="31" y="67"/>
                    </a:cxn>
                    <a:cxn ang="0">
                      <a:pos x="18" y="64"/>
                    </a:cxn>
                    <a:cxn ang="0">
                      <a:pos x="4" y="67"/>
                    </a:cxn>
                  </a:cxnLst>
                  <a:rect l="0" t="0" r="r" b="b"/>
                  <a:pathLst>
                    <a:path w="82" h="80">
                      <a:moveTo>
                        <a:pt x="4" y="67"/>
                      </a:moveTo>
                      <a:cubicBezTo>
                        <a:pt x="2" y="67"/>
                        <a:pt x="0" y="64"/>
                        <a:pt x="0" y="62"/>
                      </a:cubicBezTo>
                      <a:cubicBezTo>
                        <a:pt x="0" y="61"/>
                        <a:pt x="8" y="55"/>
                        <a:pt x="8" y="54"/>
                      </a:cubicBezTo>
                      <a:cubicBezTo>
                        <a:pt x="8" y="51"/>
                        <a:pt x="8" y="51"/>
                        <a:pt x="8" y="51"/>
                      </a:cubicBezTo>
                      <a:cubicBezTo>
                        <a:pt x="6" y="51"/>
                        <a:pt x="5" y="51"/>
                        <a:pt x="4" y="49"/>
                      </a:cubicBezTo>
                      <a:cubicBezTo>
                        <a:pt x="17" y="43"/>
                        <a:pt x="21" y="23"/>
                        <a:pt x="28" y="13"/>
                      </a:cubicBezTo>
                      <a:cubicBezTo>
                        <a:pt x="32" y="7"/>
                        <a:pt x="34" y="0"/>
                        <a:pt x="41" y="0"/>
                      </a:cubicBezTo>
                      <a:cubicBezTo>
                        <a:pt x="43" y="0"/>
                        <a:pt x="44" y="3"/>
                        <a:pt x="44" y="4"/>
                      </a:cubicBezTo>
                      <a:cubicBezTo>
                        <a:pt x="44" y="14"/>
                        <a:pt x="35" y="19"/>
                        <a:pt x="32" y="27"/>
                      </a:cubicBezTo>
                      <a:cubicBezTo>
                        <a:pt x="32" y="31"/>
                        <a:pt x="32" y="31"/>
                        <a:pt x="32" y="31"/>
                      </a:cubicBezTo>
                      <a:cubicBezTo>
                        <a:pt x="36" y="30"/>
                        <a:pt x="36" y="27"/>
                        <a:pt x="39" y="27"/>
                      </a:cubicBezTo>
                      <a:cubicBezTo>
                        <a:pt x="42" y="27"/>
                        <a:pt x="44" y="28"/>
                        <a:pt x="46" y="29"/>
                      </a:cubicBezTo>
                      <a:cubicBezTo>
                        <a:pt x="44" y="32"/>
                        <a:pt x="44" y="32"/>
                        <a:pt x="44" y="32"/>
                      </a:cubicBezTo>
                      <a:cubicBezTo>
                        <a:pt x="44" y="36"/>
                        <a:pt x="44" y="36"/>
                        <a:pt x="44" y="36"/>
                      </a:cubicBezTo>
                      <a:cubicBezTo>
                        <a:pt x="52" y="36"/>
                        <a:pt x="52" y="36"/>
                        <a:pt x="52" y="36"/>
                      </a:cubicBezTo>
                      <a:cubicBezTo>
                        <a:pt x="52" y="36"/>
                        <a:pt x="52" y="38"/>
                        <a:pt x="52" y="38"/>
                      </a:cubicBezTo>
                      <a:cubicBezTo>
                        <a:pt x="57" y="36"/>
                        <a:pt x="57" y="36"/>
                        <a:pt x="57" y="36"/>
                      </a:cubicBezTo>
                      <a:cubicBezTo>
                        <a:pt x="62" y="37"/>
                        <a:pt x="68" y="37"/>
                        <a:pt x="70" y="36"/>
                      </a:cubicBezTo>
                      <a:cubicBezTo>
                        <a:pt x="70" y="40"/>
                        <a:pt x="69" y="44"/>
                        <a:pt x="69" y="51"/>
                      </a:cubicBezTo>
                      <a:cubicBezTo>
                        <a:pt x="70" y="50"/>
                        <a:pt x="73" y="49"/>
                        <a:pt x="74" y="49"/>
                      </a:cubicBezTo>
                      <a:cubicBezTo>
                        <a:pt x="74" y="53"/>
                        <a:pt x="70" y="54"/>
                        <a:pt x="70" y="56"/>
                      </a:cubicBezTo>
                      <a:cubicBezTo>
                        <a:pt x="70" y="58"/>
                        <a:pt x="73" y="60"/>
                        <a:pt x="73" y="63"/>
                      </a:cubicBezTo>
                      <a:cubicBezTo>
                        <a:pt x="77" y="63"/>
                        <a:pt x="76" y="62"/>
                        <a:pt x="79" y="60"/>
                      </a:cubicBezTo>
                      <a:cubicBezTo>
                        <a:pt x="79" y="66"/>
                        <a:pt x="82" y="65"/>
                        <a:pt x="82" y="70"/>
                      </a:cubicBezTo>
                      <a:cubicBezTo>
                        <a:pt x="82" y="75"/>
                        <a:pt x="79" y="80"/>
                        <a:pt x="75" y="80"/>
                      </a:cubicBezTo>
                      <a:cubicBezTo>
                        <a:pt x="72" y="80"/>
                        <a:pt x="71" y="77"/>
                        <a:pt x="71" y="75"/>
                      </a:cubicBezTo>
                      <a:cubicBezTo>
                        <a:pt x="69" y="75"/>
                        <a:pt x="69" y="74"/>
                        <a:pt x="67" y="74"/>
                      </a:cubicBezTo>
                      <a:cubicBezTo>
                        <a:pt x="64" y="74"/>
                        <a:pt x="66" y="66"/>
                        <a:pt x="63" y="62"/>
                      </a:cubicBezTo>
                      <a:cubicBezTo>
                        <a:pt x="59" y="67"/>
                        <a:pt x="55" y="74"/>
                        <a:pt x="50" y="74"/>
                      </a:cubicBezTo>
                      <a:cubicBezTo>
                        <a:pt x="49" y="74"/>
                        <a:pt x="47" y="75"/>
                        <a:pt x="47" y="74"/>
                      </a:cubicBezTo>
                      <a:cubicBezTo>
                        <a:pt x="47" y="70"/>
                        <a:pt x="51" y="70"/>
                        <a:pt x="52" y="67"/>
                      </a:cubicBezTo>
                      <a:cubicBezTo>
                        <a:pt x="48" y="67"/>
                        <a:pt x="42" y="70"/>
                        <a:pt x="40" y="65"/>
                      </a:cubicBezTo>
                      <a:cubicBezTo>
                        <a:pt x="37" y="66"/>
                        <a:pt x="34" y="67"/>
                        <a:pt x="31" y="67"/>
                      </a:cubicBezTo>
                      <a:cubicBezTo>
                        <a:pt x="25" y="67"/>
                        <a:pt x="23" y="64"/>
                        <a:pt x="18" y="64"/>
                      </a:cubicBezTo>
                      <a:cubicBezTo>
                        <a:pt x="11" y="64"/>
                        <a:pt x="9" y="67"/>
                        <a:pt x="4" y="6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202" name="ïṥľiḍé"/>
                <p:cNvSpPr>
                  <a:spLocks/>
                </p:cNvSpPr>
                <p:nvPr/>
              </p:nvSpPr>
              <p:spPr bwMode="auto">
                <a:xfrm>
                  <a:off x="2427288" y="2314575"/>
                  <a:ext cx="671513" cy="450850"/>
                </a:xfrm>
                <a:custGeom>
                  <a:avLst/>
                  <a:gdLst/>
                  <a:ahLst/>
                  <a:cxnLst>
                    <a:cxn ang="0">
                      <a:pos x="250" y="98"/>
                    </a:cxn>
                    <a:cxn ang="0">
                      <a:pos x="246" y="141"/>
                    </a:cxn>
                    <a:cxn ang="0">
                      <a:pos x="251" y="160"/>
                    </a:cxn>
                    <a:cxn ang="0">
                      <a:pos x="281" y="192"/>
                    </a:cxn>
                    <a:cxn ang="0">
                      <a:pos x="312" y="191"/>
                    </a:cxn>
                    <a:cxn ang="0">
                      <a:pos x="327" y="187"/>
                    </a:cxn>
                    <a:cxn ang="0">
                      <a:pos x="363" y="152"/>
                    </a:cxn>
                    <a:cxn ang="0">
                      <a:pos x="382" y="154"/>
                    </a:cxn>
                    <a:cxn ang="0">
                      <a:pos x="374" y="180"/>
                    </a:cxn>
                    <a:cxn ang="0">
                      <a:pos x="369" y="192"/>
                    </a:cxn>
                    <a:cxn ang="0">
                      <a:pos x="365" y="213"/>
                    </a:cxn>
                    <a:cxn ang="0">
                      <a:pos x="357" y="224"/>
                    </a:cxn>
                    <a:cxn ang="0">
                      <a:pos x="405" y="226"/>
                    </a:cxn>
                    <a:cxn ang="0">
                      <a:pos x="426" y="242"/>
                    </a:cxn>
                    <a:cxn ang="0">
                      <a:pos x="423" y="289"/>
                    </a:cxn>
                    <a:cxn ang="0">
                      <a:pos x="451" y="316"/>
                    </a:cxn>
                    <a:cxn ang="0">
                      <a:pos x="504" y="322"/>
                    </a:cxn>
                    <a:cxn ang="0">
                      <a:pos x="488" y="329"/>
                    </a:cxn>
                    <a:cxn ang="0">
                      <a:pos x="480" y="316"/>
                    </a:cxn>
                    <a:cxn ang="0">
                      <a:pos x="468" y="332"/>
                    </a:cxn>
                    <a:cxn ang="0">
                      <a:pos x="446" y="326"/>
                    </a:cxn>
                    <a:cxn ang="0">
                      <a:pos x="431" y="323"/>
                    </a:cxn>
                    <a:cxn ang="0">
                      <a:pos x="406" y="302"/>
                    </a:cxn>
                    <a:cxn ang="0">
                      <a:pos x="402" y="306"/>
                    </a:cxn>
                    <a:cxn ang="0">
                      <a:pos x="391" y="281"/>
                    </a:cxn>
                    <a:cxn ang="0">
                      <a:pos x="372" y="260"/>
                    </a:cxn>
                    <a:cxn ang="0">
                      <a:pos x="345" y="255"/>
                    </a:cxn>
                    <a:cxn ang="0">
                      <a:pos x="294" y="226"/>
                    </a:cxn>
                    <a:cxn ang="0">
                      <a:pos x="282" y="222"/>
                    </a:cxn>
                    <a:cxn ang="0">
                      <a:pos x="256" y="227"/>
                    </a:cxn>
                    <a:cxn ang="0">
                      <a:pos x="221" y="214"/>
                    </a:cxn>
                    <a:cxn ang="0">
                      <a:pos x="195" y="203"/>
                    </a:cxn>
                    <a:cxn ang="0">
                      <a:pos x="175" y="195"/>
                    </a:cxn>
                    <a:cxn ang="0">
                      <a:pos x="148" y="172"/>
                    </a:cxn>
                    <a:cxn ang="0">
                      <a:pos x="148" y="150"/>
                    </a:cxn>
                    <a:cxn ang="0">
                      <a:pos x="102" y="101"/>
                    </a:cxn>
                    <a:cxn ang="0">
                      <a:pos x="82" y="68"/>
                    </a:cxn>
                    <a:cxn ang="0">
                      <a:pos x="62" y="53"/>
                    </a:cxn>
                    <a:cxn ang="0">
                      <a:pos x="49" y="22"/>
                    </a:cxn>
                    <a:cxn ang="0">
                      <a:pos x="28" y="19"/>
                    </a:cxn>
                    <a:cxn ang="0">
                      <a:pos x="49" y="53"/>
                    </a:cxn>
                    <a:cxn ang="0">
                      <a:pos x="73" y="95"/>
                    </a:cxn>
                    <a:cxn ang="0">
                      <a:pos x="96" y="130"/>
                    </a:cxn>
                    <a:cxn ang="0">
                      <a:pos x="86" y="127"/>
                    </a:cxn>
                    <a:cxn ang="0">
                      <a:pos x="65" y="109"/>
                    </a:cxn>
                    <a:cxn ang="0">
                      <a:pos x="52" y="84"/>
                    </a:cxn>
                    <a:cxn ang="0">
                      <a:pos x="40" y="69"/>
                    </a:cxn>
                    <a:cxn ang="0">
                      <a:pos x="11" y="24"/>
                    </a:cxn>
                    <a:cxn ang="0">
                      <a:pos x="0" y="0"/>
                    </a:cxn>
                    <a:cxn ang="0">
                      <a:pos x="76" y="16"/>
                    </a:cxn>
                    <a:cxn ang="0">
                      <a:pos x="113" y="10"/>
                    </a:cxn>
                    <a:cxn ang="0">
                      <a:pos x="152" y="29"/>
                    </a:cxn>
                    <a:cxn ang="0">
                      <a:pos x="188" y="38"/>
                    </a:cxn>
                    <a:cxn ang="0">
                      <a:pos x="249" y="90"/>
                    </a:cxn>
                    <a:cxn ang="0">
                      <a:pos x="247" y="86"/>
                    </a:cxn>
                  </a:cxnLst>
                  <a:rect l="0" t="0" r="r" b="b"/>
                  <a:pathLst>
                    <a:path w="504" h="338">
                      <a:moveTo>
                        <a:pt x="248" y="91"/>
                      </a:moveTo>
                      <a:cubicBezTo>
                        <a:pt x="249" y="94"/>
                        <a:pt x="250" y="96"/>
                        <a:pt x="250" y="98"/>
                      </a:cubicBezTo>
                      <a:cubicBezTo>
                        <a:pt x="250" y="106"/>
                        <a:pt x="247" y="109"/>
                        <a:pt x="246" y="116"/>
                      </a:cubicBezTo>
                      <a:cubicBezTo>
                        <a:pt x="246" y="141"/>
                        <a:pt x="246" y="141"/>
                        <a:pt x="246" y="141"/>
                      </a:cubicBezTo>
                      <a:cubicBezTo>
                        <a:pt x="245" y="144"/>
                        <a:pt x="248" y="148"/>
                        <a:pt x="249" y="150"/>
                      </a:cubicBezTo>
                      <a:cubicBezTo>
                        <a:pt x="251" y="154"/>
                        <a:pt x="249" y="156"/>
                        <a:pt x="251" y="160"/>
                      </a:cubicBezTo>
                      <a:cubicBezTo>
                        <a:pt x="252" y="164"/>
                        <a:pt x="258" y="170"/>
                        <a:pt x="261" y="173"/>
                      </a:cubicBezTo>
                      <a:cubicBezTo>
                        <a:pt x="269" y="181"/>
                        <a:pt x="269" y="188"/>
                        <a:pt x="281" y="192"/>
                      </a:cubicBezTo>
                      <a:cubicBezTo>
                        <a:pt x="285" y="193"/>
                        <a:pt x="285" y="197"/>
                        <a:pt x="288" y="197"/>
                      </a:cubicBezTo>
                      <a:cubicBezTo>
                        <a:pt x="297" y="197"/>
                        <a:pt x="304" y="191"/>
                        <a:pt x="312" y="191"/>
                      </a:cubicBezTo>
                      <a:cubicBezTo>
                        <a:pt x="317" y="191"/>
                        <a:pt x="319" y="194"/>
                        <a:pt x="321" y="194"/>
                      </a:cubicBezTo>
                      <a:cubicBezTo>
                        <a:pt x="324" y="194"/>
                        <a:pt x="327" y="188"/>
                        <a:pt x="327" y="187"/>
                      </a:cubicBezTo>
                      <a:cubicBezTo>
                        <a:pt x="329" y="181"/>
                        <a:pt x="336" y="176"/>
                        <a:pt x="336" y="169"/>
                      </a:cubicBezTo>
                      <a:cubicBezTo>
                        <a:pt x="336" y="156"/>
                        <a:pt x="351" y="152"/>
                        <a:pt x="363" y="152"/>
                      </a:cubicBezTo>
                      <a:cubicBezTo>
                        <a:pt x="367" y="152"/>
                        <a:pt x="370" y="152"/>
                        <a:pt x="372" y="153"/>
                      </a:cubicBezTo>
                      <a:cubicBezTo>
                        <a:pt x="373" y="154"/>
                        <a:pt x="379" y="154"/>
                        <a:pt x="382" y="154"/>
                      </a:cubicBezTo>
                      <a:cubicBezTo>
                        <a:pt x="382" y="155"/>
                        <a:pt x="382" y="157"/>
                        <a:pt x="382" y="158"/>
                      </a:cubicBezTo>
                      <a:cubicBezTo>
                        <a:pt x="382" y="164"/>
                        <a:pt x="374" y="172"/>
                        <a:pt x="374" y="180"/>
                      </a:cubicBezTo>
                      <a:cubicBezTo>
                        <a:pt x="374" y="188"/>
                        <a:pt x="372" y="191"/>
                        <a:pt x="369" y="195"/>
                      </a:cubicBezTo>
                      <a:cubicBezTo>
                        <a:pt x="369" y="194"/>
                        <a:pt x="369" y="193"/>
                        <a:pt x="369" y="192"/>
                      </a:cubicBezTo>
                      <a:cubicBezTo>
                        <a:pt x="368" y="192"/>
                        <a:pt x="367" y="192"/>
                        <a:pt x="365" y="192"/>
                      </a:cubicBezTo>
                      <a:cubicBezTo>
                        <a:pt x="365" y="197"/>
                        <a:pt x="365" y="207"/>
                        <a:pt x="365" y="213"/>
                      </a:cubicBezTo>
                      <a:cubicBezTo>
                        <a:pt x="365" y="217"/>
                        <a:pt x="360" y="219"/>
                        <a:pt x="357" y="222"/>
                      </a:cubicBezTo>
                      <a:cubicBezTo>
                        <a:pt x="357" y="223"/>
                        <a:pt x="357" y="223"/>
                        <a:pt x="357" y="224"/>
                      </a:cubicBezTo>
                      <a:cubicBezTo>
                        <a:pt x="357" y="227"/>
                        <a:pt x="360" y="229"/>
                        <a:pt x="363" y="229"/>
                      </a:cubicBezTo>
                      <a:cubicBezTo>
                        <a:pt x="377" y="229"/>
                        <a:pt x="389" y="226"/>
                        <a:pt x="405" y="226"/>
                      </a:cubicBezTo>
                      <a:cubicBezTo>
                        <a:pt x="415" y="226"/>
                        <a:pt x="418" y="234"/>
                        <a:pt x="426" y="236"/>
                      </a:cubicBezTo>
                      <a:cubicBezTo>
                        <a:pt x="426" y="238"/>
                        <a:pt x="426" y="240"/>
                        <a:pt x="426" y="242"/>
                      </a:cubicBezTo>
                      <a:cubicBezTo>
                        <a:pt x="426" y="246"/>
                        <a:pt x="425" y="257"/>
                        <a:pt x="423" y="262"/>
                      </a:cubicBezTo>
                      <a:cubicBezTo>
                        <a:pt x="423" y="272"/>
                        <a:pt x="423" y="281"/>
                        <a:pt x="423" y="289"/>
                      </a:cubicBezTo>
                      <a:cubicBezTo>
                        <a:pt x="423" y="298"/>
                        <a:pt x="432" y="302"/>
                        <a:pt x="439" y="306"/>
                      </a:cubicBezTo>
                      <a:cubicBezTo>
                        <a:pt x="444" y="308"/>
                        <a:pt x="444" y="316"/>
                        <a:pt x="451" y="316"/>
                      </a:cubicBezTo>
                      <a:cubicBezTo>
                        <a:pt x="463" y="316"/>
                        <a:pt x="469" y="307"/>
                        <a:pt x="479" y="307"/>
                      </a:cubicBezTo>
                      <a:cubicBezTo>
                        <a:pt x="491" y="307"/>
                        <a:pt x="497" y="316"/>
                        <a:pt x="504" y="322"/>
                      </a:cubicBezTo>
                      <a:cubicBezTo>
                        <a:pt x="503" y="323"/>
                        <a:pt x="494" y="333"/>
                        <a:pt x="493" y="332"/>
                      </a:cubicBezTo>
                      <a:cubicBezTo>
                        <a:pt x="492" y="331"/>
                        <a:pt x="488" y="330"/>
                        <a:pt x="488" y="329"/>
                      </a:cubicBezTo>
                      <a:cubicBezTo>
                        <a:pt x="488" y="327"/>
                        <a:pt x="490" y="326"/>
                        <a:pt x="491" y="324"/>
                      </a:cubicBezTo>
                      <a:cubicBezTo>
                        <a:pt x="486" y="322"/>
                        <a:pt x="484" y="316"/>
                        <a:pt x="480" y="316"/>
                      </a:cubicBezTo>
                      <a:cubicBezTo>
                        <a:pt x="476" y="316"/>
                        <a:pt x="464" y="325"/>
                        <a:pt x="464" y="328"/>
                      </a:cubicBezTo>
                      <a:cubicBezTo>
                        <a:pt x="464" y="330"/>
                        <a:pt x="467" y="331"/>
                        <a:pt x="468" y="332"/>
                      </a:cubicBezTo>
                      <a:cubicBezTo>
                        <a:pt x="467" y="336"/>
                        <a:pt x="465" y="338"/>
                        <a:pt x="461" y="338"/>
                      </a:cubicBezTo>
                      <a:cubicBezTo>
                        <a:pt x="454" y="338"/>
                        <a:pt x="450" y="330"/>
                        <a:pt x="446" y="326"/>
                      </a:cubicBezTo>
                      <a:cubicBezTo>
                        <a:pt x="443" y="323"/>
                        <a:pt x="436" y="326"/>
                        <a:pt x="433" y="326"/>
                      </a:cubicBezTo>
                      <a:cubicBezTo>
                        <a:pt x="432" y="326"/>
                        <a:pt x="431" y="324"/>
                        <a:pt x="431" y="323"/>
                      </a:cubicBezTo>
                      <a:cubicBezTo>
                        <a:pt x="424" y="322"/>
                        <a:pt x="424" y="318"/>
                        <a:pt x="423" y="314"/>
                      </a:cubicBezTo>
                      <a:cubicBezTo>
                        <a:pt x="421" y="311"/>
                        <a:pt x="406" y="302"/>
                        <a:pt x="406" y="302"/>
                      </a:cubicBezTo>
                      <a:cubicBezTo>
                        <a:pt x="405" y="304"/>
                        <a:pt x="405" y="305"/>
                        <a:pt x="406" y="306"/>
                      </a:cubicBezTo>
                      <a:cubicBezTo>
                        <a:pt x="402" y="306"/>
                        <a:pt x="402" y="306"/>
                        <a:pt x="402" y="306"/>
                      </a:cubicBezTo>
                      <a:cubicBezTo>
                        <a:pt x="395" y="302"/>
                        <a:pt x="399" y="296"/>
                        <a:pt x="397" y="289"/>
                      </a:cubicBezTo>
                      <a:cubicBezTo>
                        <a:pt x="396" y="285"/>
                        <a:pt x="394" y="284"/>
                        <a:pt x="391" y="281"/>
                      </a:cubicBezTo>
                      <a:cubicBezTo>
                        <a:pt x="384" y="274"/>
                        <a:pt x="377" y="270"/>
                        <a:pt x="374" y="260"/>
                      </a:cubicBezTo>
                      <a:cubicBezTo>
                        <a:pt x="373" y="260"/>
                        <a:pt x="372" y="260"/>
                        <a:pt x="372" y="260"/>
                      </a:cubicBezTo>
                      <a:cubicBezTo>
                        <a:pt x="368" y="260"/>
                        <a:pt x="366" y="262"/>
                        <a:pt x="363" y="262"/>
                      </a:cubicBezTo>
                      <a:cubicBezTo>
                        <a:pt x="355" y="262"/>
                        <a:pt x="350" y="257"/>
                        <a:pt x="345" y="255"/>
                      </a:cubicBezTo>
                      <a:cubicBezTo>
                        <a:pt x="336" y="251"/>
                        <a:pt x="330" y="253"/>
                        <a:pt x="321" y="248"/>
                      </a:cubicBezTo>
                      <a:cubicBezTo>
                        <a:pt x="308" y="242"/>
                        <a:pt x="306" y="232"/>
                        <a:pt x="294" y="226"/>
                      </a:cubicBezTo>
                      <a:cubicBezTo>
                        <a:pt x="291" y="226"/>
                        <a:pt x="291" y="226"/>
                        <a:pt x="291" y="226"/>
                      </a:cubicBezTo>
                      <a:cubicBezTo>
                        <a:pt x="288" y="224"/>
                        <a:pt x="285" y="222"/>
                        <a:pt x="282" y="222"/>
                      </a:cubicBezTo>
                      <a:cubicBezTo>
                        <a:pt x="274" y="222"/>
                        <a:pt x="272" y="231"/>
                        <a:pt x="265" y="231"/>
                      </a:cubicBezTo>
                      <a:cubicBezTo>
                        <a:pt x="261" y="231"/>
                        <a:pt x="258" y="228"/>
                        <a:pt x="256" y="227"/>
                      </a:cubicBezTo>
                      <a:cubicBezTo>
                        <a:pt x="252" y="225"/>
                        <a:pt x="249" y="226"/>
                        <a:pt x="246" y="226"/>
                      </a:cubicBezTo>
                      <a:cubicBezTo>
                        <a:pt x="241" y="226"/>
                        <a:pt x="226" y="216"/>
                        <a:pt x="221" y="214"/>
                      </a:cubicBezTo>
                      <a:cubicBezTo>
                        <a:pt x="216" y="211"/>
                        <a:pt x="213" y="214"/>
                        <a:pt x="208" y="213"/>
                      </a:cubicBezTo>
                      <a:cubicBezTo>
                        <a:pt x="202" y="211"/>
                        <a:pt x="201" y="206"/>
                        <a:pt x="195" y="203"/>
                      </a:cubicBezTo>
                      <a:cubicBezTo>
                        <a:pt x="189" y="200"/>
                        <a:pt x="186" y="201"/>
                        <a:pt x="180" y="198"/>
                      </a:cubicBezTo>
                      <a:cubicBezTo>
                        <a:pt x="177" y="197"/>
                        <a:pt x="177" y="196"/>
                        <a:pt x="175" y="195"/>
                      </a:cubicBezTo>
                      <a:cubicBezTo>
                        <a:pt x="170" y="190"/>
                        <a:pt x="156" y="187"/>
                        <a:pt x="155" y="181"/>
                      </a:cubicBezTo>
                      <a:cubicBezTo>
                        <a:pt x="151" y="181"/>
                        <a:pt x="148" y="176"/>
                        <a:pt x="148" y="172"/>
                      </a:cubicBezTo>
                      <a:cubicBezTo>
                        <a:pt x="148" y="167"/>
                        <a:pt x="153" y="165"/>
                        <a:pt x="153" y="160"/>
                      </a:cubicBezTo>
                      <a:cubicBezTo>
                        <a:pt x="153" y="154"/>
                        <a:pt x="149" y="153"/>
                        <a:pt x="148" y="150"/>
                      </a:cubicBezTo>
                      <a:cubicBezTo>
                        <a:pt x="143" y="134"/>
                        <a:pt x="128" y="121"/>
                        <a:pt x="118" y="111"/>
                      </a:cubicBezTo>
                      <a:cubicBezTo>
                        <a:pt x="114" y="107"/>
                        <a:pt x="107" y="105"/>
                        <a:pt x="102" y="101"/>
                      </a:cubicBezTo>
                      <a:cubicBezTo>
                        <a:pt x="99" y="97"/>
                        <a:pt x="102" y="93"/>
                        <a:pt x="100" y="88"/>
                      </a:cubicBezTo>
                      <a:cubicBezTo>
                        <a:pt x="96" y="80"/>
                        <a:pt x="82" y="79"/>
                        <a:pt x="82" y="68"/>
                      </a:cubicBezTo>
                      <a:cubicBezTo>
                        <a:pt x="78" y="68"/>
                        <a:pt x="79" y="67"/>
                        <a:pt x="77" y="68"/>
                      </a:cubicBezTo>
                      <a:cubicBezTo>
                        <a:pt x="72" y="63"/>
                        <a:pt x="67" y="58"/>
                        <a:pt x="62" y="53"/>
                      </a:cubicBezTo>
                      <a:cubicBezTo>
                        <a:pt x="58" y="49"/>
                        <a:pt x="60" y="42"/>
                        <a:pt x="56" y="38"/>
                      </a:cubicBezTo>
                      <a:cubicBezTo>
                        <a:pt x="52" y="34"/>
                        <a:pt x="53" y="24"/>
                        <a:pt x="49" y="22"/>
                      </a:cubicBezTo>
                      <a:cubicBezTo>
                        <a:pt x="42" y="19"/>
                        <a:pt x="35" y="19"/>
                        <a:pt x="29" y="13"/>
                      </a:cubicBezTo>
                      <a:cubicBezTo>
                        <a:pt x="27" y="15"/>
                        <a:pt x="28" y="18"/>
                        <a:pt x="28" y="19"/>
                      </a:cubicBezTo>
                      <a:cubicBezTo>
                        <a:pt x="28" y="28"/>
                        <a:pt x="32" y="34"/>
                        <a:pt x="36" y="41"/>
                      </a:cubicBezTo>
                      <a:cubicBezTo>
                        <a:pt x="39" y="48"/>
                        <a:pt x="45" y="48"/>
                        <a:pt x="49" y="53"/>
                      </a:cubicBezTo>
                      <a:cubicBezTo>
                        <a:pt x="55" y="59"/>
                        <a:pt x="56" y="63"/>
                        <a:pt x="58" y="71"/>
                      </a:cubicBezTo>
                      <a:cubicBezTo>
                        <a:pt x="61" y="81"/>
                        <a:pt x="70" y="86"/>
                        <a:pt x="73" y="95"/>
                      </a:cubicBezTo>
                      <a:cubicBezTo>
                        <a:pt x="77" y="106"/>
                        <a:pt x="80" y="117"/>
                        <a:pt x="87" y="122"/>
                      </a:cubicBezTo>
                      <a:cubicBezTo>
                        <a:pt x="91" y="119"/>
                        <a:pt x="96" y="126"/>
                        <a:pt x="96" y="130"/>
                      </a:cubicBezTo>
                      <a:cubicBezTo>
                        <a:pt x="96" y="132"/>
                        <a:pt x="95" y="136"/>
                        <a:pt x="93" y="136"/>
                      </a:cubicBezTo>
                      <a:cubicBezTo>
                        <a:pt x="92" y="136"/>
                        <a:pt x="86" y="129"/>
                        <a:pt x="86" y="127"/>
                      </a:cubicBezTo>
                      <a:cubicBezTo>
                        <a:pt x="78" y="127"/>
                        <a:pt x="74" y="117"/>
                        <a:pt x="69" y="113"/>
                      </a:cubicBezTo>
                      <a:cubicBezTo>
                        <a:pt x="66" y="112"/>
                        <a:pt x="66" y="112"/>
                        <a:pt x="65" y="109"/>
                      </a:cubicBezTo>
                      <a:cubicBezTo>
                        <a:pt x="65" y="98"/>
                        <a:pt x="65" y="98"/>
                        <a:pt x="65" y="98"/>
                      </a:cubicBezTo>
                      <a:cubicBezTo>
                        <a:pt x="60" y="93"/>
                        <a:pt x="56" y="88"/>
                        <a:pt x="52" y="84"/>
                      </a:cubicBezTo>
                      <a:cubicBezTo>
                        <a:pt x="46" y="78"/>
                        <a:pt x="36" y="79"/>
                        <a:pt x="31" y="72"/>
                      </a:cubicBezTo>
                      <a:cubicBezTo>
                        <a:pt x="34" y="72"/>
                        <a:pt x="44" y="74"/>
                        <a:pt x="40" y="69"/>
                      </a:cubicBezTo>
                      <a:cubicBezTo>
                        <a:pt x="34" y="59"/>
                        <a:pt x="26" y="50"/>
                        <a:pt x="19" y="45"/>
                      </a:cubicBezTo>
                      <a:cubicBezTo>
                        <a:pt x="14" y="41"/>
                        <a:pt x="14" y="29"/>
                        <a:pt x="11" y="24"/>
                      </a:cubicBezTo>
                      <a:cubicBezTo>
                        <a:pt x="7" y="16"/>
                        <a:pt x="3" y="13"/>
                        <a:pt x="0" y="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76" y="16"/>
                        <a:pt x="76" y="16"/>
                        <a:pt x="76" y="16"/>
                      </a:cubicBezTo>
                      <a:cubicBezTo>
                        <a:pt x="113" y="16"/>
                        <a:pt x="113" y="16"/>
                        <a:pt x="113" y="16"/>
                      </a:cubicBezTo>
                      <a:cubicBezTo>
                        <a:pt x="113" y="10"/>
                        <a:pt x="113" y="10"/>
                        <a:pt x="113" y="10"/>
                      </a:cubicBezTo>
                      <a:cubicBezTo>
                        <a:pt x="121" y="10"/>
                        <a:pt x="121" y="10"/>
                        <a:pt x="121" y="10"/>
                      </a:cubicBezTo>
                      <a:cubicBezTo>
                        <a:pt x="136" y="14"/>
                        <a:pt x="145" y="16"/>
                        <a:pt x="152" y="29"/>
                      </a:cubicBezTo>
                      <a:cubicBezTo>
                        <a:pt x="156" y="35"/>
                        <a:pt x="163" y="50"/>
                        <a:pt x="172" y="50"/>
                      </a:cubicBezTo>
                      <a:cubicBezTo>
                        <a:pt x="181" y="50"/>
                        <a:pt x="178" y="38"/>
                        <a:pt x="188" y="38"/>
                      </a:cubicBezTo>
                      <a:cubicBezTo>
                        <a:pt x="214" y="38"/>
                        <a:pt x="213" y="70"/>
                        <a:pt x="227" y="84"/>
                      </a:cubicBezTo>
                      <a:cubicBezTo>
                        <a:pt x="231" y="87"/>
                        <a:pt x="242" y="90"/>
                        <a:pt x="249" y="90"/>
                      </a:cubicBezTo>
                      <a:cubicBezTo>
                        <a:pt x="249" y="89"/>
                        <a:pt x="247" y="87"/>
                        <a:pt x="247" y="86"/>
                      </a:cubicBezTo>
                      <a:cubicBezTo>
                        <a:pt x="247" y="86"/>
                        <a:pt x="247" y="86"/>
                        <a:pt x="247" y="86"/>
                      </a:cubicBezTo>
                      <a:lnTo>
                        <a:pt x="248" y="9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203" name="iṣḷïdè"/>
                <p:cNvSpPr>
                  <a:spLocks/>
                </p:cNvSpPr>
                <p:nvPr/>
              </p:nvSpPr>
              <p:spPr bwMode="auto">
                <a:xfrm>
                  <a:off x="3016250" y="1895475"/>
                  <a:ext cx="20638" cy="95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5" y="7"/>
                    </a:cxn>
                    <a:cxn ang="0">
                      <a:pos x="12" y="7"/>
                    </a:cxn>
                    <a:cxn ang="0">
                      <a:pos x="0" y="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5" h="8">
                      <a:moveTo>
                        <a:pt x="0" y="0"/>
                      </a:moveTo>
                      <a:cubicBezTo>
                        <a:pt x="7" y="0"/>
                        <a:pt x="15" y="1"/>
                        <a:pt x="15" y="7"/>
                      </a:cubicBezTo>
                      <a:cubicBezTo>
                        <a:pt x="15" y="8"/>
                        <a:pt x="13" y="7"/>
                        <a:pt x="12" y="7"/>
                      </a:cubicBezTo>
                      <a:cubicBezTo>
                        <a:pt x="8" y="7"/>
                        <a:pt x="2" y="5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204" name="isḻïḓé"/>
                <p:cNvSpPr>
                  <a:spLocks/>
                </p:cNvSpPr>
                <p:nvPr/>
              </p:nvSpPr>
              <p:spPr bwMode="auto">
                <a:xfrm>
                  <a:off x="2239963" y="1951038"/>
                  <a:ext cx="79375" cy="50800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6" y="0"/>
                    </a:cxn>
                    <a:cxn ang="0">
                      <a:pos x="18" y="6"/>
                    </a:cxn>
                    <a:cxn ang="0">
                      <a:pos x="59" y="34"/>
                    </a:cxn>
                    <a:cxn ang="0">
                      <a:pos x="59" y="38"/>
                    </a:cxn>
                    <a:cxn ang="0">
                      <a:pos x="55" y="38"/>
                    </a:cxn>
                    <a:cxn ang="0">
                      <a:pos x="22" y="22"/>
                    </a:cxn>
                    <a:cxn ang="0">
                      <a:pos x="27" y="17"/>
                    </a:cxn>
                    <a:cxn ang="0">
                      <a:pos x="4" y="8"/>
                    </a:cxn>
                    <a:cxn ang="0">
                      <a:pos x="8" y="4"/>
                    </a:cxn>
                    <a:cxn ang="0">
                      <a:pos x="2" y="2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59" h="38">
                      <a:moveTo>
                        <a:pt x="0" y="2"/>
                      </a:moveTo>
                      <a:cubicBezTo>
                        <a:pt x="2" y="1"/>
                        <a:pt x="4" y="0"/>
                        <a:pt x="6" y="0"/>
                      </a:cubicBezTo>
                      <a:cubicBezTo>
                        <a:pt x="11" y="0"/>
                        <a:pt x="15" y="5"/>
                        <a:pt x="18" y="6"/>
                      </a:cubicBezTo>
                      <a:cubicBezTo>
                        <a:pt x="37" y="12"/>
                        <a:pt x="48" y="23"/>
                        <a:pt x="59" y="34"/>
                      </a:cubicBezTo>
                      <a:cubicBezTo>
                        <a:pt x="59" y="38"/>
                        <a:pt x="59" y="38"/>
                        <a:pt x="59" y="38"/>
                      </a:cubicBezTo>
                      <a:cubicBezTo>
                        <a:pt x="58" y="38"/>
                        <a:pt x="56" y="38"/>
                        <a:pt x="55" y="38"/>
                      </a:cubicBezTo>
                      <a:cubicBezTo>
                        <a:pt x="45" y="38"/>
                        <a:pt x="29" y="26"/>
                        <a:pt x="22" y="22"/>
                      </a:cubicBezTo>
                      <a:cubicBezTo>
                        <a:pt x="23" y="19"/>
                        <a:pt x="25" y="19"/>
                        <a:pt x="27" y="17"/>
                      </a:cubicBezTo>
                      <a:cubicBezTo>
                        <a:pt x="18" y="17"/>
                        <a:pt x="6" y="13"/>
                        <a:pt x="4" y="8"/>
                      </a:cubicBezTo>
                      <a:cubicBezTo>
                        <a:pt x="6" y="7"/>
                        <a:pt x="8" y="5"/>
                        <a:pt x="8" y="4"/>
                      </a:cubicBezTo>
                      <a:cubicBezTo>
                        <a:pt x="6" y="3"/>
                        <a:pt x="2" y="2"/>
                        <a:pt x="2" y="2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205" name="ïŝḷíḍe"/>
                <p:cNvSpPr>
                  <a:spLocks/>
                </p:cNvSpPr>
                <p:nvPr/>
              </p:nvSpPr>
              <p:spPr bwMode="auto">
                <a:xfrm>
                  <a:off x="2162175" y="1876425"/>
                  <a:ext cx="28575" cy="39688"/>
                </a:xfrm>
                <a:custGeom>
                  <a:avLst/>
                  <a:gdLst/>
                  <a:ahLst/>
                  <a:cxnLst>
                    <a:cxn ang="0">
                      <a:pos x="5" y="12"/>
                    </a:cxn>
                    <a:cxn ang="0">
                      <a:pos x="0" y="4"/>
                    </a:cxn>
                    <a:cxn ang="0">
                      <a:pos x="0" y="0"/>
                    </a:cxn>
                    <a:cxn ang="0">
                      <a:pos x="10" y="3"/>
                    </a:cxn>
                    <a:cxn ang="0">
                      <a:pos x="7" y="8"/>
                    </a:cxn>
                    <a:cxn ang="0">
                      <a:pos x="13" y="3"/>
                    </a:cxn>
                    <a:cxn ang="0">
                      <a:pos x="13" y="12"/>
                    </a:cxn>
                    <a:cxn ang="0">
                      <a:pos x="15" y="18"/>
                    </a:cxn>
                    <a:cxn ang="0">
                      <a:pos x="13" y="22"/>
                    </a:cxn>
                    <a:cxn ang="0">
                      <a:pos x="17" y="30"/>
                    </a:cxn>
                    <a:cxn ang="0">
                      <a:pos x="10" y="22"/>
                    </a:cxn>
                    <a:cxn ang="0">
                      <a:pos x="12" y="17"/>
                    </a:cxn>
                    <a:cxn ang="0">
                      <a:pos x="5" y="12"/>
                    </a:cxn>
                  </a:cxnLst>
                  <a:rect l="0" t="0" r="r" b="b"/>
                  <a:pathLst>
                    <a:path w="21" h="30">
                      <a:moveTo>
                        <a:pt x="5" y="12"/>
                      </a:moveTo>
                      <a:cubicBezTo>
                        <a:pt x="3" y="12"/>
                        <a:pt x="2" y="6"/>
                        <a:pt x="0" y="4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6" y="3"/>
                        <a:pt x="10" y="3"/>
                      </a:cubicBezTo>
                      <a:cubicBezTo>
                        <a:pt x="10" y="4"/>
                        <a:pt x="5" y="8"/>
                        <a:pt x="7" y="8"/>
                      </a:cubicBezTo>
                      <a:cubicBezTo>
                        <a:pt x="10" y="8"/>
                        <a:pt x="12" y="5"/>
                        <a:pt x="13" y="3"/>
                      </a:cubicBezTo>
                      <a:cubicBezTo>
                        <a:pt x="14" y="5"/>
                        <a:pt x="13" y="8"/>
                        <a:pt x="13" y="12"/>
                      </a:cubicBezTo>
                      <a:cubicBezTo>
                        <a:pt x="13" y="15"/>
                        <a:pt x="15" y="15"/>
                        <a:pt x="15" y="18"/>
                      </a:cubicBezTo>
                      <a:cubicBezTo>
                        <a:pt x="15" y="19"/>
                        <a:pt x="13" y="20"/>
                        <a:pt x="13" y="22"/>
                      </a:cubicBezTo>
                      <a:cubicBezTo>
                        <a:pt x="13" y="24"/>
                        <a:pt x="21" y="30"/>
                        <a:pt x="17" y="30"/>
                      </a:cubicBezTo>
                      <a:cubicBezTo>
                        <a:pt x="13" y="30"/>
                        <a:pt x="10" y="26"/>
                        <a:pt x="10" y="22"/>
                      </a:cubicBezTo>
                      <a:cubicBezTo>
                        <a:pt x="10" y="19"/>
                        <a:pt x="12" y="18"/>
                        <a:pt x="12" y="17"/>
                      </a:cubicBezTo>
                      <a:cubicBezTo>
                        <a:pt x="9" y="16"/>
                        <a:pt x="8" y="12"/>
                        <a:pt x="5" y="1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206" name="iṣľidè"/>
                <p:cNvSpPr>
                  <a:spLocks/>
                </p:cNvSpPr>
                <p:nvPr/>
              </p:nvSpPr>
              <p:spPr bwMode="auto">
                <a:xfrm>
                  <a:off x="1803400" y="1787525"/>
                  <a:ext cx="34925" cy="23813"/>
                </a:xfrm>
                <a:custGeom>
                  <a:avLst/>
                  <a:gdLst/>
                  <a:ahLst/>
                  <a:cxnLst>
                    <a:cxn ang="0">
                      <a:pos x="21" y="0"/>
                    </a:cxn>
                    <a:cxn ang="0">
                      <a:pos x="27" y="0"/>
                    </a:cxn>
                    <a:cxn ang="0">
                      <a:pos x="27" y="6"/>
                    </a:cxn>
                    <a:cxn ang="0">
                      <a:pos x="10" y="18"/>
                    </a:cxn>
                    <a:cxn ang="0">
                      <a:pos x="0" y="12"/>
                    </a:cxn>
                    <a:cxn ang="0">
                      <a:pos x="0" y="7"/>
                    </a:cxn>
                    <a:cxn ang="0">
                      <a:pos x="21" y="0"/>
                    </a:cxn>
                  </a:cxnLst>
                  <a:rect l="0" t="0" r="r" b="b"/>
                  <a:pathLst>
                    <a:path w="27" h="18">
                      <a:moveTo>
                        <a:pt x="21" y="0"/>
                      </a:moveTo>
                      <a:cubicBezTo>
                        <a:pt x="25" y="0"/>
                        <a:pt x="25" y="0"/>
                        <a:pt x="27" y="0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19" y="10"/>
                        <a:pt x="16" y="13"/>
                        <a:pt x="10" y="18"/>
                      </a:cubicBezTo>
                      <a:cubicBezTo>
                        <a:pt x="6" y="15"/>
                        <a:pt x="3" y="15"/>
                        <a:pt x="0" y="12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8" y="5"/>
                        <a:pt x="14" y="0"/>
                        <a:pt x="2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207" name="íśḻiďè"/>
                <p:cNvSpPr>
                  <a:spLocks/>
                </p:cNvSpPr>
                <p:nvPr/>
              </p:nvSpPr>
              <p:spPr bwMode="auto">
                <a:xfrm>
                  <a:off x="3311525" y="1963738"/>
                  <a:ext cx="42863" cy="22225"/>
                </a:xfrm>
                <a:custGeom>
                  <a:avLst/>
                  <a:gdLst/>
                  <a:ahLst/>
                  <a:cxnLst>
                    <a:cxn ang="0">
                      <a:pos x="26" y="17"/>
                    </a:cxn>
                    <a:cxn ang="0">
                      <a:pos x="32" y="14"/>
                    </a:cxn>
                    <a:cxn ang="0">
                      <a:pos x="0" y="3"/>
                    </a:cxn>
                    <a:cxn ang="0">
                      <a:pos x="26" y="17"/>
                    </a:cxn>
                  </a:cxnLst>
                  <a:rect l="0" t="0" r="r" b="b"/>
                  <a:pathLst>
                    <a:path w="32" h="17">
                      <a:moveTo>
                        <a:pt x="26" y="17"/>
                      </a:moveTo>
                      <a:cubicBezTo>
                        <a:pt x="29" y="17"/>
                        <a:pt x="30" y="16"/>
                        <a:pt x="32" y="14"/>
                      </a:cubicBezTo>
                      <a:cubicBezTo>
                        <a:pt x="22" y="9"/>
                        <a:pt x="14" y="0"/>
                        <a:pt x="0" y="3"/>
                      </a:cubicBezTo>
                      <a:cubicBezTo>
                        <a:pt x="6" y="7"/>
                        <a:pt x="18" y="17"/>
                        <a:pt x="26" y="1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208" name="ïṩ1íďé"/>
                <p:cNvSpPr>
                  <a:spLocks/>
                </p:cNvSpPr>
                <p:nvPr/>
              </p:nvSpPr>
              <p:spPr bwMode="auto">
                <a:xfrm>
                  <a:off x="3314700" y="2030413"/>
                  <a:ext cx="31750" cy="2063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11" y="7"/>
                    </a:cxn>
                    <a:cxn ang="0">
                      <a:pos x="24" y="7"/>
                    </a:cxn>
                    <a:cxn ang="0">
                      <a:pos x="24" y="10"/>
                    </a:cxn>
                    <a:cxn ang="0">
                      <a:pos x="19" y="15"/>
                    </a:cxn>
                    <a:cxn ang="0">
                      <a:pos x="0" y="3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24" h="15">
                      <a:moveTo>
                        <a:pt x="1" y="0"/>
                      </a:moveTo>
                      <a:cubicBezTo>
                        <a:pt x="4" y="4"/>
                        <a:pt x="7" y="6"/>
                        <a:pt x="11" y="7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8"/>
                        <a:pt x="24" y="9"/>
                        <a:pt x="24" y="10"/>
                      </a:cubicBezTo>
                      <a:cubicBezTo>
                        <a:pt x="24" y="12"/>
                        <a:pt x="20" y="15"/>
                        <a:pt x="19" y="15"/>
                      </a:cubicBezTo>
                      <a:cubicBezTo>
                        <a:pt x="16" y="15"/>
                        <a:pt x="0" y="6"/>
                        <a:pt x="0" y="3"/>
                      </a:cubicBezTo>
                      <a:cubicBezTo>
                        <a:pt x="0" y="2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209" name="ïṧḷíḑé"/>
                <p:cNvSpPr>
                  <a:spLocks/>
                </p:cNvSpPr>
                <p:nvPr/>
              </p:nvSpPr>
              <p:spPr bwMode="auto">
                <a:xfrm>
                  <a:off x="3362325" y="2030413"/>
                  <a:ext cx="22225" cy="26988"/>
                </a:xfrm>
                <a:custGeom>
                  <a:avLst/>
                  <a:gdLst/>
                  <a:ahLst/>
                  <a:cxnLst>
                    <a:cxn ang="0">
                      <a:pos x="17" y="12"/>
                    </a:cxn>
                    <a:cxn ang="0">
                      <a:pos x="17" y="15"/>
                    </a:cxn>
                    <a:cxn ang="0">
                      <a:pos x="7" y="20"/>
                    </a:cxn>
                    <a:cxn ang="0">
                      <a:pos x="0" y="15"/>
                    </a:cxn>
                    <a:cxn ang="0">
                      <a:pos x="10" y="0"/>
                    </a:cxn>
                    <a:cxn ang="0">
                      <a:pos x="14" y="5"/>
                    </a:cxn>
                    <a:cxn ang="0">
                      <a:pos x="17" y="12"/>
                    </a:cxn>
                  </a:cxnLst>
                  <a:rect l="0" t="0" r="r" b="b"/>
                  <a:pathLst>
                    <a:path w="17" h="20">
                      <a:moveTo>
                        <a:pt x="17" y="12"/>
                      </a:moveTo>
                      <a:cubicBezTo>
                        <a:pt x="17" y="12"/>
                        <a:pt x="17" y="14"/>
                        <a:pt x="17" y="15"/>
                      </a:cubicBezTo>
                      <a:cubicBezTo>
                        <a:pt x="17" y="18"/>
                        <a:pt x="12" y="20"/>
                        <a:pt x="7" y="20"/>
                      </a:cubicBezTo>
                      <a:cubicBezTo>
                        <a:pt x="3" y="20"/>
                        <a:pt x="0" y="18"/>
                        <a:pt x="0" y="15"/>
                      </a:cubicBezTo>
                      <a:cubicBezTo>
                        <a:pt x="0" y="13"/>
                        <a:pt x="6" y="2"/>
                        <a:pt x="10" y="0"/>
                      </a:cubicBezTo>
                      <a:cubicBezTo>
                        <a:pt x="11" y="2"/>
                        <a:pt x="14" y="3"/>
                        <a:pt x="14" y="5"/>
                      </a:cubicBezTo>
                      <a:cubicBezTo>
                        <a:pt x="14" y="9"/>
                        <a:pt x="7" y="12"/>
                        <a:pt x="17" y="1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210" name="iŝļiḑé"/>
                <p:cNvSpPr>
                  <a:spLocks/>
                </p:cNvSpPr>
                <p:nvPr/>
              </p:nvSpPr>
              <p:spPr bwMode="auto">
                <a:xfrm>
                  <a:off x="1593850" y="1724025"/>
                  <a:ext cx="26988" cy="12700"/>
                </a:xfrm>
                <a:custGeom>
                  <a:avLst/>
                  <a:gdLst/>
                  <a:ahLst/>
                  <a:cxnLst>
                    <a:cxn ang="0">
                      <a:pos x="6" y="4"/>
                    </a:cxn>
                    <a:cxn ang="0">
                      <a:pos x="13" y="1"/>
                    </a:cxn>
                    <a:cxn ang="0">
                      <a:pos x="20" y="9"/>
                    </a:cxn>
                    <a:cxn ang="0">
                      <a:pos x="5" y="9"/>
                    </a:cxn>
                    <a:cxn ang="0">
                      <a:pos x="0" y="4"/>
                    </a:cxn>
                    <a:cxn ang="0">
                      <a:pos x="6" y="4"/>
                    </a:cxn>
                  </a:cxnLst>
                  <a:rect l="0" t="0" r="r" b="b"/>
                  <a:pathLst>
                    <a:path w="20" h="9">
                      <a:moveTo>
                        <a:pt x="6" y="4"/>
                      </a:moveTo>
                      <a:cubicBezTo>
                        <a:pt x="8" y="0"/>
                        <a:pt x="10" y="1"/>
                        <a:pt x="13" y="1"/>
                      </a:cubicBezTo>
                      <a:cubicBezTo>
                        <a:pt x="18" y="1"/>
                        <a:pt x="19" y="4"/>
                        <a:pt x="20" y="9"/>
                      </a:cubicBezTo>
                      <a:cubicBezTo>
                        <a:pt x="5" y="9"/>
                        <a:pt x="5" y="9"/>
                        <a:pt x="5" y="9"/>
                      </a:cubicBezTo>
                      <a:cubicBezTo>
                        <a:pt x="3" y="7"/>
                        <a:pt x="1" y="6"/>
                        <a:pt x="0" y="4"/>
                      </a:cubicBezTo>
                      <a:lnTo>
                        <a:pt x="6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</p:grpSp>
          <p:grpSp>
            <p:nvGrpSpPr>
              <p:cNvPr id="45" name="îşḷiḍe"/>
              <p:cNvGrpSpPr/>
              <p:nvPr/>
            </p:nvGrpSpPr>
            <p:grpSpPr>
              <a:xfrm>
                <a:off x="3103557" y="1256804"/>
                <a:ext cx="669406" cy="1125475"/>
                <a:chOff x="4219575" y="1089025"/>
                <a:chExt cx="687388" cy="1155701"/>
              </a:xfrm>
              <a:grpFill/>
            </p:grpSpPr>
            <p:sp>
              <p:nvSpPr>
                <p:cNvPr id="133" name="íṣ1ídê"/>
                <p:cNvSpPr>
                  <a:spLocks/>
                </p:cNvSpPr>
                <p:nvPr/>
              </p:nvSpPr>
              <p:spPr bwMode="auto">
                <a:xfrm>
                  <a:off x="4568825" y="1816100"/>
                  <a:ext cx="26988" cy="39688"/>
                </a:xfrm>
                <a:custGeom>
                  <a:avLst/>
                  <a:gdLst/>
                  <a:ahLst/>
                  <a:cxnLst>
                    <a:cxn ang="0">
                      <a:pos x="3" y="27"/>
                    </a:cxn>
                    <a:cxn ang="0">
                      <a:pos x="9" y="21"/>
                    </a:cxn>
                    <a:cxn ang="0">
                      <a:pos x="0" y="14"/>
                    </a:cxn>
                    <a:cxn ang="0">
                      <a:pos x="9" y="0"/>
                    </a:cxn>
                    <a:cxn ang="0">
                      <a:pos x="20" y="12"/>
                    </a:cxn>
                    <a:cxn ang="0">
                      <a:pos x="6" y="30"/>
                    </a:cxn>
                    <a:cxn ang="0">
                      <a:pos x="0" y="27"/>
                    </a:cxn>
                    <a:cxn ang="0">
                      <a:pos x="2" y="25"/>
                    </a:cxn>
                    <a:cxn ang="0">
                      <a:pos x="3" y="27"/>
                    </a:cxn>
                  </a:cxnLst>
                  <a:rect l="0" t="0" r="r" b="b"/>
                  <a:pathLst>
                    <a:path w="20" h="30">
                      <a:moveTo>
                        <a:pt x="3" y="27"/>
                      </a:moveTo>
                      <a:cubicBezTo>
                        <a:pt x="6" y="26"/>
                        <a:pt x="9" y="23"/>
                        <a:pt x="9" y="21"/>
                      </a:cubicBezTo>
                      <a:cubicBezTo>
                        <a:pt x="5" y="20"/>
                        <a:pt x="0" y="16"/>
                        <a:pt x="0" y="14"/>
                      </a:cubicBezTo>
                      <a:cubicBezTo>
                        <a:pt x="0" y="12"/>
                        <a:pt x="5" y="0"/>
                        <a:pt x="9" y="0"/>
                      </a:cubicBezTo>
                      <a:cubicBezTo>
                        <a:pt x="17" y="0"/>
                        <a:pt x="18" y="4"/>
                        <a:pt x="20" y="12"/>
                      </a:cubicBezTo>
                      <a:cubicBezTo>
                        <a:pt x="12" y="14"/>
                        <a:pt x="16" y="30"/>
                        <a:pt x="6" y="30"/>
                      </a:cubicBezTo>
                      <a:cubicBezTo>
                        <a:pt x="3" y="30"/>
                        <a:pt x="1" y="27"/>
                        <a:pt x="0" y="27"/>
                      </a:cubicBezTo>
                      <a:cubicBezTo>
                        <a:pt x="1" y="26"/>
                        <a:pt x="2" y="25"/>
                        <a:pt x="2" y="25"/>
                      </a:cubicBezTo>
                      <a:lnTo>
                        <a:pt x="3" y="2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grpSp>
              <p:nvGrpSpPr>
                <p:cNvPr id="134" name="íślîḋè"/>
                <p:cNvGrpSpPr/>
                <p:nvPr/>
              </p:nvGrpSpPr>
              <p:grpSpPr>
                <a:xfrm>
                  <a:off x="4219575" y="1089025"/>
                  <a:ext cx="687388" cy="1155701"/>
                  <a:chOff x="4219575" y="1089025"/>
                  <a:chExt cx="687388" cy="1155701"/>
                </a:xfrm>
                <a:grpFill/>
              </p:grpSpPr>
              <p:sp>
                <p:nvSpPr>
                  <p:cNvPr id="135" name="isļíḑé"/>
                  <p:cNvSpPr>
                    <a:spLocks/>
                  </p:cNvSpPr>
                  <p:nvPr/>
                </p:nvSpPr>
                <p:spPr bwMode="auto">
                  <a:xfrm>
                    <a:off x="4230688" y="1782763"/>
                    <a:ext cx="646113" cy="461963"/>
                  </a:xfrm>
                  <a:custGeom>
                    <a:avLst/>
                    <a:gdLst/>
                    <a:ahLst/>
                    <a:cxnLst>
                      <a:cxn ang="0">
                        <a:pos x="473" y="233"/>
                      </a:cxn>
                      <a:cxn ang="0">
                        <a:pos x="470" y="273"/>
                      </a:cxn>
                      <a:cxn ang="0">
                        <a:pos x="427" y="274"/>
                      </a:cxn>
                      <a:cxn ang="0">
                        <a:pos x="401" y="283"/>
                      </a:cxn>
                      <a:cxn ang="0">
                        <a:pos x="403" y="303"/>
                      </a:cxn>
                      <a:cxn ang="0">
                        <a:pos x="413" y="322"/>
                      </a:cxn>
                      <a:cxn ang="0">
                        <a:pos x="401" y="319"/>
                      </a:cxn>
                      <a:cxn ang="0">
                        <a:pos x="397" y="336"/>
                      </a:cxn>
                      <a:cxn ang="0">
                        <a:pos x="382" y="315"/>
                      </a:cxn>
                      <a:cxn ang="0">
                        <a:pos x="358" y="278"/>
                      </a:cxn>
                      <a:cxn ang="0">
                        <a:pos x="329" y="238"/>
                      </a:cxn>
                      <a:cxn ang="0">
                        <a:pos x="289" y="213"/>
                      </a:cxn>
                      <a:cxn ang="0">
                        <a:pos x="270" y="212"/>
                      </a:cxn>
                      <a:cxn ang="0">
                        <a:pos x="289" y="244"/>
                      </a:cxn>
                      <a:cxn ang="0">
                        <a:pos x="315" y="264"/>
                      </a:cxn>
                      <a:cxn ang="0">
                        <a:pos x="330" y="283"/>
                      </a:cxn>
                      <a:cxn ang="0">
                        <a:pos x="323" y="305"/>
                      </a:cxn>
                      <a:cxn ang="0">
                        <a:pos x="316" y="303"/>
                      </a:cxn>
                      <a:cxn ang="0">
                        <a:pos x="291" y="273"/>
                      </a:cxn>
                      <a:cxn ang="0">
                        <a:pos x="229" y="223"/>
                      </a:cxn>
                      <a:cxn ang="0">
                        <a:pos x="168" y="237"/>
                      </a:cxn>
                      <a:cxn ang="0">
                        <a:pos x="135" y="272"/>
                      </a:cxn>
                      <a:cxn ang="0">
                        <a:pos x="101" y="326"/>
                      </a:cxn>
                      <a:cxn ang="0">
                        <a:pos x="72" y="338"/>
                      </a:cxn>
                      <a:cxn ang="0">
                        <a:pos x="10" y="334"/>
                      </a:cxn>
                      <a:cxn ang="0">
                        <a:pos x="0" y="306"/>
                      </a:cxn>
                      <a:cxn ang="0">
                        <a:pos x="4" y="246"/>
                      </a:cxn>
                      <a:cxn ang="0">
                        <a:pos x="48" y="235"/>
                      </a:cxn>
                      <a:cxn ang="0">
                        <a:pos x="89" y="240"/>
                      </a:cxn>
                      <a:cxn ang="0">
                        <a:pos x="105" y="206"/>
                      </a:cxn>
                      <a:cxn ang="0">
                        <a:pos x="103" y="193"/>
                      </a:cxn>
                      <a:cxn ang="0">
                        <a:pos x="60" y="163"/>
                      </a:cxn>
                      <a:cxn ang="0">
                        <a:pos x="88" y="157"/>
                      </a:cxn>
                      <a:cxn ang="0">
                        <a:pos x="96" y="143"/>
                      </a:cxn>
                      <a:cxn ang="0">
                        <a:pos x="114" y="145"/>
                      </a:cxn>
                      <a:cxn ang="0">
                        <a:pos x="147" y="118"/>
                      </a:cxn>
                      <a:cxn ang="0">
                        <a:pos x="176" y="89"/>
                      </a:cxn>
                      <a:cxn ang="0">
                        <a:pos x="208" y="73"/>
                      </a:cxn>
                      <a:cxn ang="0">
                        <a:pos x="225" y="54"/>
                      </a:cxn>
                      <a:cxn ang="0">
                        <a:pos x="245" y="5"/>
                      </a:cxn>
                      <a:cxn ang="0">
                        <a:pos x="251" y="25"/>
                      </a:cxn>
                      <a:cxn ang="0">
                        <a:pos x="240" y="54"/>
                      </a:cxn>
                      <a:cxn ang="0">
                        <a:pos x="254" y="66"/>
                      </a:cxn>
                      <a:cxn ang="0">
                        <a:pos x="289" y="68"/>
                      </a:cxn>
                      <a:cxn ang="0">
                        <a:pos x="333" y="50"/>
                      </a:cxn>
                      <a:cxn ang="0">
                        <a:pos x="378" y="55"/>
                      </a:cxn>
                      <a:cxn ang="0">
                        <a:pos x="408" y="95"/>
                      </a:cxn>
                      <a:cxn ang="0">
                        <a:pos x="399" y="153"/>
                      </a:cxn>
                      <a:cxn ang="0">
                        <a:pos x="470" y="180"/>
                      </a:cxn>
                      <a:cxn ang="0">
                        <a:pos x="474" y="204"/>
                      </a:cxn>
                      <a:cxn ang="0">
                        <a:pos x="476" y="216"/>
                      </a:cxn>
                    </a:cxnLst>
                    <a:rect l="0" t="0" r="r" b="b"/>
                    <a:pathLst>
                      <a:path w="485" h="347">
                        <a:moveTo>
                          <a:pt x="476" y="216"/>
                        </a:moveTo>
                        <a:cubicBezTo>
                          <a:pt x="474" y="223"/>
                          <a:pt x="475" y="219"/>
                          <a:pt x="473" y="222"/>
                        </a:cubicBezTo>
                        <a:cubicBezTo>
                          <a:pt x="473" y="233"/>
                          <a:pt x="473" y="233"/>
                          <a:pt x="473" y="233"/>
                        </a:cubicBezTo>
                        <a:cubicBezTo>
                          <a:pt x="469" y="238"/>
                          <a:pt x="461" y="246"/>
                          <a:pt x="461" y="253"/>
                        </a:cubicBezTo>
                        <a:cubicBezTo>
                          <a:pt x="461" y="261"/>
                          <a:pt x="473" y="268"/>
                          <a:pt x="476" y="272"/>
                        </a:cubicBezTo>
                        <a:cubicBezTo>
                          <a:pt x="474" y="273"/>
                          <a:pt x="472" y="273"/>
                          <a:pt x="470" y="273"/>
                        </a:cubicBezTo>
                        <a:cubicBezTo>
                          <a:pt x="466" y="275"/>
                          <a:pt x="463" y="273"/>
                          <a:pt x="459" y="275"/>
                        </a:cubicBezTo>
                        <a:cubicBezTo>
                          <a:pt x="453" y="277"/>
                          <a:pt x="452" y="283"/>
                          <a:pt x="446" y="283"/>
                        </a:cubicBezTo>
                        <a:cubicBezTo>
                          <a:pt x="439" y="283"/>
                          <a:pt x="435" y="274"/>
                          <a:pt x="427" y="274"/>
                        </a:cubicBezTo>
                        <a:cubicBezTo>
                          <a:pt x="420" y="274"/>
                          <a:pt x="419" y="278"/>
                          <a:pt x="413" y="280"/>
                        </a:cubicBezTo>
                        <a:cubicBezTo>
                          <a:pt x="414" y="284"/>
                          <a:pt x="414" y="286"/>
                          <a:pt x="413" y="290"/>
                        </a:cubicBezTo>
                        <a:cubicBezTo>
                          <a:pt x="406" y="290"/>
                          <a:pt x="405" y="283"/>
                          <a:pt x="401" y="283"/>
                        </a:cubicBezTo>
                        <a:cubicBezTo>
                          <a:pt x="399" y="283"/>
                          <a:pt x="397" y="286"/>
                          <a:pt x="397" y="288"/>
                        </a:cubicBezTo>
                        <a:cubicBezTo>
                          <a:pt x="405" y="298"/>
                          <a:pt x="405" y="298"/>
                          <a:pt x="405" y="298"/>
                        </a:cubicBezTo>
                        <a:cubicBezTo>
                          <a:pt x="405" y="300"/>
                          <a:pt x="403" y="302"/>
                          <a:pt x="403" y="303"/>
                        </a:cubicBezTo>
                        <a:cubicBezTo>
                          <a:pt x="403" y="304"/>
                          <a:pt x="415" y="315"/>
                          <a:pt x="419" y="315"/>
                        </a:cubicBezTo>
                        <a:cubicBezTo>
                          <a:pt x="419" y="317"/>
                          <a:pt x="420" y="318"/>
                          <a:pt x="420" y="319"/>
                        </a:cubicBezTo>
                        <a:cubicBezTo>
                          <a:pt x="418" y="321"/>
                          <a:pt x="414" y="319"/>
                          <a:pt x="413" y="322"/>
                        </a:cubicBezTo>
                        <a:cubicBezTo>
                          <a:pt x="412" y="322"/>
                          <a:pt x="412" y="322"/>
                          <a:pt x="412" y="322"/>
                        </a:cubicBezTo>
                        <a:cubicBezTo>
                          <a:pt x="407" y="321"/>
                          <a:pt x="403" y="317"/>
                          <a:pt x="401" y="315"/>
                        </a:cubicBezTo>
                        <a:cubicBezTo>
                          <a:pt x="401" y="319"/>
                          <a:pt x="401" y="319"/>
                          <a:pt x="401" y="319"/>
                        </a:cubicBezTo>
                        <a:cubicBezTo>
                          <a:pt x="402" y="321"/>
                          <a:pt x="403" y="323"/>
                          <a:pt x="403" y="326"/>
                        </a:cubicBezTo>
                        <a:cubicBezTo>
                          <a:pt x="403" y="329"/>
                          <a:pt x="399" y="334"/>
                          <a:pt x="403" y="336"/>
                        </a:cubicBezTo>
                        <a:cubicBezTo>
                          <a:pt x="401" y="336"/>
                          <a:pt x="397" y="336"/>
                          <a:pt x="397" y="336"/>
                        </a:cubicBezTo>
                        <a:cubicBezTo>
                          <a:pt x="390" y="336"/>
                          <a:pt x="384" y="329"/>
                          <a:pt x="384" y="322"/>
                        </a:cubicBezTo>
                        <a:cubicBezTo>
                          <a:pt x="384" y="319"/>
                          <a:pt x="388" y="317"/>
                          <a:pt x="390" y="315"/>
                        </a:cubicBezTo>
                        <a:cubicBezTo>
                          <a:pt x="387" y="315"/>
                          <a:pt x="385" y="315"/>
                          <a:pt x="382" y="315"/>
                        </a:cubicBezTo>
                        <a:cubicBezTo>
                          <a:pt x="380" y="315"/>
                          <a:pt x="379" y="311"/>
                          <a:pt x="379" y="310"/>
                        </a:cubicBezTo>
                        <a:cubicBezTo>
                          <a:pt x="378" y="304"/>
                          <a:pt x="374" y="300"/>
                          <a:pt x="370" y="296"/>
                        </a:cubicBezTo>
                        <a:cubicBezTo>
                          <a:pt x="365" y="291"/>
                          <a:pt x="358" y="287"/>
                          <a:pt x="358" y="278"/>
                        </a:cubicBezTo>
                        <a:cubicBezTo>
                          <a:pt x="358" y="272"/>
                          <a:pt x="358" y="270"/>
                          <a:pt x="358" y="266"/>
                        </a:cubicBezTo>
                        <a:cubicBezTo>
                          <a:pt x="358" y="260"/>
                          <a:pt x="348" y="251"/>
                          <a:pt x="342" y="248"/>
                        </a:cubicBezTo>
                        <a:cubicBezTo>
                          <a:pt x="336" y="245"/>
                          <a:pt x="329" y="244"/>
                          <a:pt x="329" y="238"/>
                        </a:cubicBezTo>
                        <a:cubicBezTo>
                          <a:pt x="326" y="238"/>
                          <a:pt x="325" y="238"/>
                          <a:pt x="323" y="238"/>
                        </a:cubicBezTo>
                        <a:cubicBezTo>
                          <a:pt x="313" y="238"/>
                          <a:pt x="302" y="223"/>
                          <a:pt x="302" y="213"/>
                        </a:cubicBezTo>
                        <a:cubicBezTo>
                          <a:pt x="297" y="213"/>
                          <a:pt x="293" y="213"/>
                          <a:pt x="289" y="213"/>
                        </a:cubicBezTo>
                        <a:cubicBezTo>
                          <a:pt x="283" y="213"/>
                          <a:pt x="285" y="204"/>
                          <a:pt x="283" y="201"/>
                        </a:cubicBezTo>
                        <a:cubicBezTo>
                          <a:pt x="278" y="204"/>
                          <a:pt x="268" y="204"/>
                          <a:pt x="268" y="209"/>
                        </a:cubicBezTo>
                        <a:cubicBezTo>
                          <a:pt x="268" y="210"/>
                          <a:pt x="270" y="212"/>
                          <a:pt x="270" y="212"/>
                        </a:cubicBezTo>
                        <a:cubicBezTo>
                          <a:pt x="270" y="214"/>
                          <a:pt x="269" y="217"/>
                          <a:pt x="269" y="220"/>
                        </a:cubicBezTo>
                        <a:cubicBezTo>
                          <a:pt x="269" y="226"/>
                          <a:pt x="273" y="229"/>
                          <a:pt x="278" y="231"/>
                        </a:cubicBezTo>
                        <a:cubicBezTo>
                          <a:pt x="285" y="233"/>
                          <a:pt x="288" y="240"/>
                          <a:pt x="289" y="244"/>
                        </a:cubicBezTo>
                        <a:cubicBezTo>
                          <a:pt x="291" y="250"/>
                          <a:pt x="294" y="257"/>
                          <a:pt x="298" y="259"/>
                        </a:cubicBezTo>
                        <a:cubicBezTo>
                          <a:pt x="304" y="262"/>
                          <a:pt x="309" y="260"/>
                          <a:pt x="315" y="260"/>
                        </a:cubicBezTo>
                        <a:cubicBezTo>
                          <a:pt x="315" y="261"/>
                          <a:pt x="315" y="263"/>
                          <a:pt x="315" y="264"/>
                        </a:cubicBezTo>
                        <a:cubicBezTo>
                          <a:pt x="313" y="269"/>
                          <a:pt x="323" y="271"/>
                          <a:pt x="326" y="272"/>
                        </a:cubicBezTo>
                        <a:cubicBezTo>
                          <a:pt x="335" y="277"/>
                          <a:pt x="345" y="280"/>
                          <a:pt x="344" y="290"/>
                        </a:cubicBezTo>
                        <a:cubicBezTo>
                          <a:pt x="340" y="289"/>
                          <a:pt x="337" y="283"/>
                          <a:pt x="330" y="283"/>
                        </a:cubicBezTo>
                        <a:cubicBezTo>
                          <a:pt x="325" y="283"/>
                          <a:pt x="320" y="286"/>
                          <a:pt x="320" y="290"/>
                        </a:cubicBezTo>
                        <a:cubicBezTo>
                          <a:pt x="320" y="296"/>
                          <a:pt x="328" y="297"/>
                          <a:pt x="328" y="303"/>
                        </a:cubicBezTo>
                        <a:cubicBezTo>
                          <a:pt x="328" y="305"/>
                          <a:pt x="323" y="305"/>
                          <a:pt x="323" y="305"/>
                        </a:cubicBezTo>
                        <a:cubicBezTo>
                          <a:pt x="319" y="309"/>
                          <a:pt x="319" y="318"/>
                          <a:pt x="313" y="318"/>
                        </a:cubicBezTo>
                        <a:cubicBezTo>
                          <a:pt x="310" y="318"/>
                          <a:pt x="308" y="317"/>
                          <a:pt x="308" y="315"/>
                        </a:cubicBezTo>
                        <a:cubicBezTo>
                          <a:pt x="314" y="315"/>
                          <a:pt x="316" y="309"/>
                          <a:pt x="316" y="303"/>
                        </a:cubicBezTo>
                        <a:cubicBezTo>
                          <a:pt x="316" y="297"/>
                          <a:pt x="312" y="295"/>
                          <a:pt x="311" y="291"/>
                        </a:cubicBezTo>
                        <a:cubicBezTo>
                          <a:pt x="310" y="291"/>
                          <a:pt x="300" y="281"/>
                          <a:pt x="299" y="278"/>
                        </a:cubicBezTo>
                        <a:cubicBezTo>
                          <a:pt x="297" y="278"/>
                          <a:pt x="291" y="276"/>
                          <a:pt x="291" y="273"/>
                        </a:cubicBezTo>
                        <a:cubicBezTo>
                          <a:pt x="277" y="270"/>
                          <a:pt x="274" y="266"/>
                          <a:pt x="266" y="259"/>
                        </a:cubicBezTo>
                        <a:cubicBezTo>
                          <a:pt x="263" y="256"/>
                          <a:pt x="257" y="254"/>
                          <a:pt x="256" y="251"/>
                        </a:cubicBezTo>
                        <a:cubicBezTo>
                          <a:pt x="248" y="241"/>
                          <a:pt x="245" y="223"/>
                          <a:pt x="229" y="223"/>
                        </a:cubicBezTo>
                        <a:cubicBezTo>
                          <a:pt x="221" y="223"/>
                          <a:pt x="220" y="228"/>
                          <a:pt x="216" y="230"/>
                        </a:cubicBezTo>
                        <a:cubicBezTo>
                          <a:pt x="208" y="234"/>
                          <a:pt x="202" y="242"/>
                          <a:pt x="192" y="242"/>
                        </a:cubicBezTo>
                        <a:cubicBezTo>
                          <a:pt x="183" y="242"/>
                          <a:pt x="177" y="237"/>
                          <a:pt x="168" y="237"/>
                        </a:cubicBezTo>
                        <a:cubicBezTo>
                          <a:pt x="161" y="237"/>
                          <a:pt x="154" y="242"/>
                          <a:pt x="154" y="248"/>
                        </a:cubicBezTo>
                        <a:cubicBezTo>
                          <a:pt x="157" y="258"/>
                          <a:pt x="157" y="258"/>
                          <a:pt x="157" y="258"/>
                        </a:cubicBezTo>
                        <a:cubicBezTo>
                          <a:pt x="154" y="267"/>
                          <a:pt x="144" y="270"/>
                          <a:pt x="135" y="272"/>
                        </a:cubicBezTo>
                        <a:cubicBezTo>
                          <a:pt x="127" y="274"/>
                          <a:pt x="114" y="292"/>
                          <a:pt x="114" y="302"/>
                        </a:cubicBezTo>
                        <a:cubicBezTo>
                          <a:pt x="114" y="305"/>
                          <a:pt x="117" y="306"/>
                          <a:pt x="119" y="307"/>
                        </a:cubicBezTo>
                        <a:cubicBezTo>
                          <a:pt x="113" y="316"/>
                          <a:pt x="110" y="321"/>
                          <a:pt x="101" y="326"/>
                        </a:cubicBezTo>
                        <a:cubicBezTo>
                          <a:pt x="96" y="328"/>
                          <a:pt x="95" y="340"/>
                          <a:pt x="86" y="337"/>
                        </a:cubicBezTo>
                        <a:cubicBezTo>
                          <a:pt x="86" y="337"/>
                          <a:pt x="86" y="337"/>
                          <a:pt x="86" y="337"/>
                        </a:cubicBezTo>
                        <a:cubicBezTo>
                          <a:pt x="82" y="336"/>
                          <a:pt x="75" y="338"/>
                          <a:pt x="72" y="338"/>
                        </a:cubicBezTo>
                        <a:cubicBezTo>
                          <a:pt x="62" y="338"/>
                          <a:pt x="56" y="347"/>
                          <a:pt x="46" y="347"/>
                        </a:cubicBezTo>
                        <a:cubicBezTo>
                          <a:pt x="40" y="347"/>
                          <a:pt x="39" y="331"/>
                          <a:pt x="29" y="331"/>
                        </a:cubicBezTo>
                        <a:cubicBezTo>
                          <a:pt x="22" y="331"/>
                          <a:pt x="17" y="334"/>
                          <a:pt x="10" y="334"/>
                        </a:cubicBezTo>
                        <a:cubicBezTo>
                          <a:pt x="8" y="334"/>
                          <a:pt x="7" y="332"/>
                          <a:pt x="7" y="330"/>
                        </a:cubicBezTo>
                        <a:cubicBezTo>
                          <a:pt x="7" y="321"/>
                          <a:pt x="7" y="318"/>
                          <a:pt x="7" y="313"/>
                        </a:cubicBezTo>
                        <a:cubicBezTo>
                          <a:pt x="3" y="313"/>
                          <a:pt x="0" y="310"/>
                          <a:pt x="0" y="306"/>
                        </a:cubicBezTo>
                        <a:cubicBezTo>
                          <a:pt x="0" y="301"/>
                          <a:pt x="4" y="299"/>
                          <a:pt x="4" y="296"/>
                        </a:cubicBezTo>
                        <a:cubicBezTo>
                          <a:pt x="4" y="285"/>
                          <a:pt x="8" y="274"/>
                          <a:pt x="8" y="262"/>
                        </a:cubicBezTo>
                        <a:cubicBezTo>
                          <a:pt x="8" y="256"/>
                          <a:pt x="4" y="250"/>
                          <a:pt x="4" y="246"/>
                        </a:cubicBezTo>
                        <a:cubicBezTo>
                          <a:pt x="4" y="243"/>
                          <a:pt x="19" y="234"/>
                          <a:pt x="21" y="234"/>
                        </a:cubicBezTo>
                        <a:cubicBezTo>
                          <a:pt x="23" y="234"/>
                          <a:pt x="25" y="236"/>
                          <a:pt x="28" y="235"/>
                        </a:cubicBezTo>
                        <a:cubicBezTo>
                          <a:pt x="48" y="235"/>
                          <a:pt x="48" y="235"/>
                          <a:pt x="48" y="235"/>
                        </a:cubicBezTo>
                        <a:cubicBezTo>
                          <a:pt x="49" y="237"/>
                          <a:pt x="53" y="238"/>
                          <a:pt x="55" y="238"/>
                        </a:cubicBezTo>
                        <a:cubicBezTo>
                          <a:pt x="76" y="238"/>
                          <a:pt x="76" y="238"/>
                          <a:pt x="76" y="238"/>
                        </a:cubicBezTo>
                        <a:cubicBezTo>
                          <a:pt x="82" y="237"/>
                          <a:pt x="84" y="240"/>
                          <a:pt x="89" y="240"/>
                        </a:cubicBezTo>
                        <a:cubicBezTo>
                          <a:pt x="92" y="240"/>
                          <a:pt x="98" y="238"/>
                          <a:pt x="100" y="238"/>
                        </a:cubicBezTo>
                        <a:cubicBezTo>
                          <a:pt x="100" y="229"/>
                          <a:pt x="105" y="226"/>
                          <a:pt x="105" y="218"/>
                        </a:cubicBezTo>
                        <a:cubicBezTo>
                          <a:pt x="105" y="216"/>
                          <a:pt x="105" y="208"/>
                          <a:pt x="105" y="206"/>
                        </a:cubicBezTo>
                        <a:cubicBezTo>
                          <a:pt x="104" y="206"/>
                          <a:pt x="104" y="206"/>
                          <a:pt x="104" y="206"/>
                        </a:cubicBezTo>
                        <a:cubicBezTo>
                          <a:pt x="105" y="205"/>
                          <a:pt x="106" y="201"/>
                          <a:pt x="106" y="200"/>
                        </a:cubicBezTo>
                        <a:cubicBezTo>
                          <a:pt x="106" y="196"/>
                          <a:pt x="103" y="197"/>
                          <a:pt x="103" y="193"/>
                        </a:cubicBezTo>
                        <a:cubicBezTo>
                          <a:pt x="94" y="193"/>
                          <a:pt x="92" y="185"/>
                          <a:pt x="92" y="178"/>
                        </a:cubicBezTo>
                        <a:cubicBezTo>
                          <a:pt x="89" y="178"/>
                          <a:pt x="89" y="175"/>
                          <a:pt x="87" y="175"/>
                        </a:cubicBezTo>
                        <a:cubicBezTo>
                          <a:pt x="79" y="173"/>
                          <a:pt x="60" y="169"/>
                          <a:pt x="60" y="163"/>
                        </a:cubicBezTo>
                        <a:cubicBezTo>
                          <a:pt x="60" y="163"/>
                          <a:pt x="60" y="161"/>
                          <a:pt x="60" y="161"/>
                        </a:cubicBezTo>
                        <a:cubicBezTo>
                          <a:pt x="60" y="157"/>
                          <a:pt x="72" y="154"/>
                          <a:pt x="76" y="153"/>
                        </a:cubicBezTo>
                        <a:cubicBezTo>
                          <a:pt x="78" y="156"/>
                          <a:pt x="85" y="157"/>
                          <a:pt x="88" y="157"/>
                        </a:cubicBezTo>
                        <a:cubicBezTo>
                          <a:pt x="92" y="157"/>
                          <a:pt x="97" y="156"/>
                          <a:pt x="98" y="155"/>
                        </a:cubicBezTo>
                        <a:cubicBezTo>
                          <a:pt x="98" y="152"/>
                          <a:pt x="98" y="152"/>
                          <a:pt x="98" y="152"/>
                        </a:cubicBezTo>
                        <a:cubicBezTo>
                          <a:pt x="95" y="151"/>
                          <a:pt x="97" y="145"/>
                          <a:pt x="96" y="143"/>
                        </a:cubicBezTo>
                        <a:cubicBezTo>
                          <a:pt x="96" y="140"/>
                          <a:pt x="96" y="140"/>
                          <a:pt x="96" y="140"/>
                        </a:cubicBezTo>
                        <a:cubicBezTo>
                          <a:pt x="101" y="140"/>
                          <a:pt x="101" y="140"/>
                          <a:pt x="101" y="140"/>
                        </a:cubicBezTo>
                        <a:cubicBezTo>
                          <a:pt x="104" y="143"/>
                          <a:pt x="109" y="145"/>
                          <a:pt x="114" y="145"/>
                        </a:cubicBezTo>
                        <a:cubicBezTo>
                          <a:pt x="117" y="145"/>
                          <a:pt x="120" y="142"/>
                          <a:pt x="121" y="139"/>
                        </a:cubicBezTo>
                        <a:cubicBezTo>
                          <a:pt x="135" y="139"/>
                          <a:pt x="138" y="129"/>
                          <a:pt x="141" y="119"/>
                        </a:cubicBezTo>
                        <a:cubicBezTo>
                          <a:pt x="143" y="119"/>
                          <a:pt x="145" y="118"/>
                          <a:pt x="147" y="118"/>
                        </a:cubicBezTo>
                        <a:cubicBezTo>
                          <a:pt x="150" y="117"/>
                          <a:pt x="167" y="110"/>
                          <a:pt x="169" y="108"/>
                        </a:cubicBezTo>
                        <a:cubicBezTo>
                          <a:pt x="173" y="104"/>
                          <a:pt x="171" y="99"/>
                          <a:pt x="171" y="94"/>
                        </a:cubicBezTo>
                        <a:cubicBezTo>
                          <a:pt x="171" y="92"/>
                          <a:pt x="175" y="89"/>
                          <a:pt x="176" y="89"/>
                        </a:cubicBezTo>
                        <a:cubicBezTo>
                          <a:pt x="182" y="83"/>
                          <a:pt x="188" y="76"/>
                          <a:pt x="198" y="76"/>
                        </a:cubicBezTo>
                        <a:cubicBezTo>
                          <a:pt x="204" y="76"/>
                          <a:pt x="201" y="77"/>
                          <a:pt x="204" y="76"/>
                        </a:cubicBezTo>
                        <a:cubicBezTo>
                          <a:pt x="206" y="77"/>
                          <a:pt x="207" y="74"/>
                          <a:pt x="208" y="73"/>
                        </a:cubicBezTo>
                        <a:cubicBezTo>
                          <a:pt x="211" y="70"/>
                          <a:pt x="215" y="72"/>
                          <a:pt x="219" y="72"/>
                        </a:cubicBezTo>
                        <a:cubicBezTo>
                          <a:pt x="221" y="72"/>
                          <a:pt x="229" y="68"/>
                          <a:pt x="229" y="65"/>
                        </a:cubicBezTo>
                        <a:cubicBezTo>
                          <a:pt x="229" y="63"/>
                          <a:pt x="225" y="54"/>
                          <a:pt x="225" y="54"/>
                        </a:cubicBezTo>
                        <a:cubicBezTo>
                          <a:pt x="224" y="42"/>
                          <a:pt x="217" y="38"/>
                          <a:pt x="217" y="28"/>
                        </a:cubicBezTo>
                        <a:cubicBezTo>
                          <a:pt x="217" y="9"/>
                          <a:pt x="234" y="8"/>
                          <a:pt x="245" y="0"/>
                        </a:cubicBezTo>
                        <a:cubicBezTo>
                          <a:pt x="245" y="5"/>
                          <a:pt x="245" y="5"/>
                          <a:pt x="245" y="5"/>
                        </a:cubicBezTo>
                        <a:cubicBezTo>
                          <a:pt x="243" y="10"/>
                          <a:pt x="242" y="12"/>
                          <a:pt x="242" y="17"/>
                        </a:cubicBezTo>
                        <a:cubicBezTo>
                          <a:pt x="242" y="21"/>
                          <a:pt x="247" y="22"/>
                          <a:pt x="251" y="22"/>
                        </a:cubicBezTo>
                        <a:cubicBezTo>
                          <a:pt x="251" y="23"/>
                          <a:pt x="251" y="24"/>
                          <a:pt x="251" y="25"/>
                        </a:cubicBezTo>
                        <a:cubicBezTo>
                          <a:pt x="251" y="27"/>
                          <a:pt x="247" y="28"/>
                          <a:pt x="245" y="29"/>
                        </a:cubicBezTo>
                        <a:cubicBezTo>
                          <a:pt x="241" y="34"/>
                          <a:pt x="236" y="38"/>
                          <a:pt x="236" y="46"/>
                        </a:cubicBezTo>
                        <a:cubicBezTo>
                          <a:pt x="236" y="50"/>
                          <a:pt x="238" y="53"/>
                          <a:pt x="240" y="54"/>
                        </a:cubicBezTo>
                        <a:cubicBezTo>
                          <a:pt x="240" y="56"/>
                          <a:pt x="241" y="57"/>
                          <a:pt x="240" y="59"/>
                        </a:cubicBezTo>
                        <a:cubicBezTo>
                          <a:pt x="245" y="59"/>
                          <a:pt x="247" y="60"/>
                          <a:pt x="251" y="60"/>
                        </a:cubicBezTo>
                        <a:cubicBezTo>
                          <a:pt x="252" y="63"/>
                          <a:pt x="253" y="66"/>
                          <a:pt x="254" y="66"/>
                        </a:cubicBezTo>
                        <a:cubicBezTo>
                          <a:pt x="266" y="66"/>
                          <a:pt x="274" y="56"/>
                          <a:pt x="285" y="57"/>
                        </a:cubicBezTo>
                        <a:cubicBezTo>
                          <a:pt x="284" y="59"/>
                          <a:pt x="282" y="60"/>
                          <a:pt x="282" y="62"/>
                        </a:cubicBezTo>
                        <a:cubicBezTo>
                          <a:pt x="282" y="63"/>
                          <a:pt x="289" y="68"/>
                          <a:pt x="289" y="68"/>
                        </a:cubicBezTo>
                        <a:cubicBezTo>
                          <a:pt x="294" y="68"/>
                          <a:pt x="295" y="65"/>
                          <a:pt x="297" y="64"/>
                        </a:cubicBezTo>
                        <a:cubicBezTo>
                          <a:pt x="304" y="60"/>
                          <a:pt x="310" y="62"/>
                          <a:pt x="317" y="59"/>
                        </a:cubicBezTo>
                        <a:cubicBezTo>
                          <a:pt x="321" y="57"/>
                          <a:pt x="328" y="50"/>
                          <a:pt x="333" y="50"/>
                        </a:cubicBezTo>
                        <a:cubicBezTo>
                          <a:pt x="339" y="50"/>
                          <a:pt x="345" y="51"/>
                          <a:pt x="348" y="52"/>
                        </a:cubicBezTo>
                        <a:cubicBezTo>
                          <a:pt x="347" y="54"/>
                          <a:pt x="346" y="56"/>
                          <a:pt x="346" y="57"/>
                        </a:cubicBezTo>
                        <a:cubicBezTo>
                          <a:pt x="358" y="57"/>
                          <a:pt x="370" y="55"/>
                          <a:pt x="378" y="55"/>
                        </a:cubicBezTo>
                        <a:cubicBezTo>
                          <a:pt x="386" y="55"/>
                          <a:pt x="392" y="54"/>
                          <a:pt x="401" y="54"/>
                        </a:cubicBezTo>
                        <a:cubicBezTo>
                          <a:pt x="410" y="54"/>
                          <a:pt x="414" y="70"/>
                          <a:pt x="414" y="80"/>
                        </a:cubicBezTo>
                        <a:cubicBezTo>
                          <a:pt x="414" y="86"/>
                          <a:pt x="408" y="89"/>
                          <a:pt x="408" y="95"/>
                        </a:cubicBezTo>
                        <a:cubicBezTo>
                          <a:pt x="408" y="104"/>
                          <a:pt x="416" y="110"/>
                          <a:pt x="416" y="118"/>
                        </a:cubicBezTo>
                        <a:cubicBezTo>
                          <a:pt x="416" y="123"/>
                          <a:pt x="408" y="125"/>
                          <a:pt x="406" y="128"/>
                        </a:cubicBezTo>
                        <a:cubicBezTo>
                          <a:pt x="401" y="136"/>
                          <a:pt x="399" y="143"/>
                          <a:pt x="399" y="153"/>
                        </a:cubicBezTo>
                        <a:cubicBezTo>
                          <a:pt x="399" y="166"/>
                          <a:pt x="408" y="163"/>
                          <a:pt x="418" y="163"/>
                        </a:cubicBezTo>
                        <a:cubicBezTo>
                          <a:pt x="432" y="163"/>
                          <a:pt x="439" y="157"/>
                          <a:pt x="450" y="157"/>
                        </a:cubicBezTo>
                        <a:cubicBezTo>
                          <a:pt x="461" y="157"/>
                          <a:pt x="459" y="180"/>
                          <a:pt x="470" y="180"/>
                        </a:cubicBezTo>
                        <a:cubicBezTo>
                          <a:pt x="470" y="198"/>
                          <a:pt x="470" y="198"/>
                          <a:pt x="470" y="198"/>
                        </a:cubicBezTo>
                        <a:cubicBezTo>
                          <a:pt x="470" y="200"/>
                          <a:pt x="471" y="201"/>
                          <a:pt x="472" y="201"/>
                        </a:cubicBezTo>
                        <a:cubicBezTo>
                          <a:pt x="474" y="204"/>
                          <a:pt x="474" y="204"/>
                          <a:pt x="474" y="204"/>
                        </a:cubicBezTo>
                        <a:cubicBezTo>
                          <a:pt x="476" y="204"/>
                          <a:pt x="482" y="202"/>
                          <a:pt x="485" y="201"/>
                        </a:cubicBezTo>
                        <a:cubicBezTo>
                          <a:pt x="485" y="204"/>
                          <a:pt x="485" y="206"/>
                          <a:pt x="485" y="208"/>
                        </a:cubicBezTo>
                        <a:cubicBezTo>
                          <a:pt x="481" y="209"/>
                          <a:pt x="476" y="211"/>
                          <a:pt x="476" y="216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 sz="2000" i="1" dirty="0">
                      <a:latin typeface="Century Gothic" panose="020B0502020202020204" pitchFamily="34" charset="0"/>
                      <a:ea typeface="迷你简准圆" panose="03000509000000000000" pitchFamily="65" charset="-122"/>
                    </a:endParaRPr>
                  </a:p>
                </p:txBody>
              </p:sp>
              <p:sp>
                <p:nvSpPr>
                  <p:cNvPr id="136" name="íşlíďè"/>
                  <p:cNvSpPr>
                    <a:spLocks/>
                  </p:cNvSpPr>
                  <p:nvPr/>
                </p:nvSpPr>
                <p:spPr bwMode="auto">
                  <a:xfrm>
                    <a:off x="4470400" y="1416050"/>
                    <a:ext cx="436563" cy="423863"/>
                  </a:xfrm>
                  <a:custGeom>
                    <a:avLst/>
                    <a:gdLst/>
                    <a:ahLst/>
                    <a:cxnLst>
                      <a:cxn ang="0">
                        <a:pos x="66" y="236"/>
                      </a:cxn>
                      <a:cxn ang="0">
                        <a:pos x="4" y="254"/>
                      </a:cxn>
                      <a:cxn ang="0">
                        <a:pos x="12" y="241"/>
                      </a:cxn>
                      <a:cxn ang="0">
                        <a:pos x="8" y="231"/>
                      </a:cxn>
                      <a:cxn ang="0">
                        <a:pos x="10" y="190"/>
                      </a:cxn>
                      <a:cxn ang="0">
                        <a:pos x="55" y="163"/>
                      </a:cxn>
                      <a:cxn ang="0">
                        <a:pos x="85" y="129"/>
                      </a:cxn>
                      <a:cxn ang="0">
                        <a:pos x="97" y="102"/>
                      </a:cxn>
                      <a:cxn ang="0">
                        <a:pos x="142" y="55"/>
                      </a:cxn>
                      <a:cxn ang="0">
                        <a:pos x="124" y="57"/>
                      </a:cxn>
                      <a:cxn ang="0">
                        <a:pos x="124" y="49"/>
                      </a:cxn>
                      <a:cxn ang="0">
                        <a:pos x="132" y="44"/>
                      </a:cxn>
                      <a:cxn ang="0">
                        <a:pos x="148" y="57"/>
                      </a:cxn>
                      <a:cxn ang="0">
                        <a:pos x="149" y="45"/>
                      </a:cxn>
                      <a:cxn ang="0">
                        <a:pos x="168" y="37"/>
                      </a:cxn>
                      <a:cxn ang="0">
                        <a:pos x="183" y="28"/>
                      </a:cxn>
                      <a:cxn ang="0">
                        <a:pos x="199" y="21"/>
                      </a:cxn>
                      <a:cxn ang="0">
                        <a:pos x="221" y="17"/>
                      </a:cxn>
                      <a:cxn ang="0">
                        <a:pos x="223" y="5"/>
                      </a:cxn>
                      <a:cxn ang="0">
                        <a:pos x="256" y="6"/>
                      </a:cxn>
                      <a:cxn ang="0">
                        <a:pos x="266" y="7"/>
                      </a:cxn>
                      <a:cxn ang="0">
                        <a:pos x="285" y="2"/>
                      </a:cxn>
                      <a:cxn ang="0">
                        <a:pos x="296" y="6"/>
                      </a:cxn>
                      <a:cxn ang="0">
                        <a:pos x="293" y="24"/>
                      </a:cxn>
                      <a:cxn ang="0">
                        <a:pos x="315" y="32"/>
                      </a:cxn>
                      <a:cxn ang="0">
                        <a:pos x="309" y="72"/>
                      </a:cxn>
                      <a:cxn ang="0">
                        <a:pos x="310" y="113"/>
                      </a:cxn>
                      <a:cxn ang="0">
                        <a:pos x="318" y="148"/>
                      </a:cxn>
                      <a:cxn ang="0">
                        <a:pos x="327" y="172"/>
                      </a:cxn>
                      <a:cxn ang="0">
                        <a:pos x="255" y="224"/>
                      </a:cxn>
                      <a:cxn ang="0">
                        <a:pos x="218" y="225"/>
                      </a:cxn>
                      <a:cxn ang="0">
                        <a:pos x="206" y="200"/>
                      </a:cxn>
                      <a:cxn ang="0">
                        <a:pos x="197" y="174"/>
                      </a:cxn>
                      <a:cxn ang="0">
                        <a:pos x="254" y="130"/>
                      </a:cxn>
                      <a:cxn ang="0">
                        <a:pos x="202" y="135"/>
                      </a:cxn>
                      <a:cxn ang="0">
                        <a:pos x="172" y="169"/>
                      </a:cxn>
                      <a:cxn ang="0">
                        <a:pos x="146" y="201"/>
                      </a:cxn>
                      <a:cxn ang="0">
                        <a:pos x="150" y="218"/>
                      </a:cxn>
                      <a:cxn ang="0">
                        <a:pos x="152" y="253"/>
                      </a:cxn>
                      <a:cxn ang="0">
                        <a:pos x="146" y="283"/>
                      </a:cxn>
                      <a:cxn ang="0">
                        <a:pos x="121" y="304"/>
                      </a:cxn>
                      <a:cxn ang="0">
                        <a:pos x="90" y="297"/>
                      </a:cxn>
                      <a:cxn ang="0">
                        <a:pos x="82" y="269"/>
                      </a:cxn>
                      <a:cxn ang="0">
                        <a:pos x="76" y="245"/>
                      </a:cxn>
                    </a:cxnLst>
                    <a:rect l="0" t="0" r="r" b="b"/>
                    <a:pathLst>
                      <a:path w="327" h="318">
                        <a:moveTo>
                          <a:pt x="76" y="247"/>
                        </a:moveTo>
                        <a:cubicBezTo>
                          <a:pt x="70" y="245"/>
                          <a:pt x="69" y="241"/>
                          <a:pt x="66" y="236"/>
                        </a:cubicBezTo>
                        <a:cubicBezTo>
                          <a:pt x="57" y="249"/>
                          <a:pt x="43" y="266"/>
                          <a:pt x="24" y="266"/>
                        </a:cubicBezTo>
                        <a:cubicBezTo>
                          <a:pt x="22" y="266"/>
                          <a:pt x="4" y="256"/>
                          <a:pt x="4" y="254"/>
                        </a:cubicBezTo>
                        <a:cubicBezTo>
                          <a:pt x="4" y="250"/>
                          <a:pt x="10" y="248"/>
                          <a:pt x="12" y="247"/>
                        </a:cubicBezTo>
                        <a:cubicBezTo>
                          <a:pt x="12" y="241"/>
                          <a:pt x="12" y="241"/>
                          <a:pt x="12" y="241"/>
                        </a:cubicBezTo>
                        <a:cubicBezTo>
                          <a:pt x="6" y="241"/>
                          <a:pt x="6" y="241"/>
                          <a:pt x="0" y="243"/>
                        </a:cubicBezTo>
                        <a:cubicBezTo>
                          <a:pt x="0" y="240"/>
                          <a:pt x="5" y="234"/>
                          <a:pt x="8" y="231"/>
                        </a:cubicBezTo>
                        <a:cubicBezTo>
                          <a:pt x="1" y="223"/>
                          <a:pt x="0" y="212"/>
                          <a:pt x="0" y="200"/>
                        </a:cubicBezTo>
                        <a:cubicBezTo>
                          <a:pt x="0" y="193"/>
                          <a:pt x="7" y="194"/>
                          <a:pt x="10" y="190"/>
                        </a:cubicBezTo>
                        <a:cubicBezTo>
                          <a:pt x="15" y="182"/>
                          <a:pt x="20" y="177"/>
                          <a:pt x="30" y="174"/>
                        </a:cubicBezTo>
                        <a:cubicBezTo>
                          <a:pt x="38" y="172"/>
                          <a:pt x="39" y="162"/>
                          <a:pt x="55" y="163"/>
                        </a:cubicBezTo>
                        <a:cubicBezTo>
                          <a:pt x="50" y="162"/>
                          <a:pt x="49" y="161"/>
                          <a:pt x="45" y="160"/>
                        </a:cubicBezTo>
                        <a:cubicBezTo>
                          <a:pt x="64" y="155"/>
                          <a:pt x="71" y="140"/>
                          <a:pt x="85" y="129"/>
                        </a:cubicBezTo>
                        <a:cubicBezTo>
                          <a:pt x="90" y="126"/>
                          <a:pt x="89" y="112"/>
                          <a:pt x="93" y="112"/>
                        </a:cubicBezTo>
                        <a:cubicBezTo>
                          <a:pt x="93" y="112"/>
                          <a:pt x="97" y="102"/>
                          <a:pt x="97" y="102"/>
                        </a:cubicBezTo>
                        <a:cubicBezTo>
                          <a:pt x="102" y="93"/>
                          <a:pt x="109" y="87"/>
                          <a:pt x="118" y="83"/>
                        </a:cubicBezTo>
                        <a:cubicBezTo>
                          <a:pt x="127" y="80"/>
                          <a:pt x="139" y="65"/>
                          <a:pt x="142" y="55"/>
                        </a:cubicBezTo>
                        <a:cubicBezTo>
                          <a:pt x="131" y="58"/>
                          <a:pt x="126" y="63"/>
                          <a:pt x="116" y="63"/>
                        </a:cubicBezTo>
                        <a:cubicBezTo>
                          <a:pt x="118" y="60"/>
                          <a:pt x="123" y="58"/>
                          <a:pt x="124" y="57"/>
                        </a:cubicBezTo>
                        <a:cubicBezTo>
                          <a:pt x="122" y="57"/>
                          <a:pt x="118" y="56"/>
                          <a:pt x="118" y="56"/>
                        </a:cubicBezTo>
                        <a:cubicBezTo>
                          <a:pt x="119" y="51"/>
                          <a:pt x="121" y="49"/>
                          <a:pt x="124" y="49"/>
                        </a:cubicBezTo>
                        <a:cubicBezTo>
                          <a:pt x="126" y="49"/>
                          <a:pt x="127" y="50"/>
                          <a:pt x="128" y="50"/>
                        </a:cubicBezTo>
                        <a:cubicBezTo>
                          <a:pt x="129" y="47"/>
                          <a:pt x="131" y="46"/>
                          <a:pt x="132" y="44"/>
                        </a:cubicBezTo>
                        <a:cubicBezTo>
                          <a:pt x="134" y="47"/>
                          <a:pt x="135" y="49"/>
                          <a:pt x="133" y="52"/>
                        </a:cubicBezTo>
                        <a:cubicBezTo>
                          <a:pt x="140" y="52"/>
                          <a:pt x="142" y="57"/>
                          <a:pt x="148" y="57"/>
                        </a:cubicBezTo>
                        <a:cubicBezTo>
                          <a:pt x="150" y="57"/>
                          <a:pt x="155" y="46"/>
                          <a:pt x="156" y="46"/>
                        </a:cubicBezTo>
                        <a:cubicBezTo>
                          <a:pt x="153" y="45"/>
                          <a:pt x="153" y="44"/>
                          <a:pt x="149" y="45"/>
                        </a:cubicBezTo>
                        <a:cubicBezTo>
                          <a:pt x="151" y="41"/>
                          <a:pt x="154" y="38"/>
                          <a:pt x="159" y="38"/>
                        </a:cubicBezTo>
                        <a:cubicBezTo>
                          <a:pt x="162" y="38"/>
                          <a:pt x="165" y="39"/>
                          <a:pt x="168" y="37"/>
                        </a:cubicBezTo>
                        <a:cubicBezTo>
                          <a:pt x="165" y="35"/>
                          <a:pt x="166" y="35"/>
                          <a:pt x="164" y="33"/>
                        </a:cubicBezTo>
                        <a:cubicBezTo>
                          <a:pt x="169" y="29"/>
                          <a:pt x="176" y="29"/>
                          <a:pt x="183" y="28"/>
                        </a:cubicBezTo>
                        <a:cubicBezTo>
                          <a:pt x="183" y="33"/>
                          <a:pt x="183" y="33"/>
                          <a:pt x="183" y="33"/>
                        </a:cubicBezTo>
                        <a:cubicBezTo>
                          <a:pt x="189" y="32"/>
                          <a:pt x="190" y="22"/>
                          <a:pt x="199" y="21"/>
                        </a:cubicBezTo>
                        <a:cubicBezTo>
                          <a:pt x="199" y="29"/>
                          <a:pt x="199" y="29"/>
                          <a:pt x="199" y="29"/>
                        </a:cubicBezTo>
                        <a:cubicBezTo>
                          <a:pt x="205" y="18"/>
                          <a:pt x="213" y="21"/>
                          <a:pt x="221" y="17"/>
                        </a:cubicBezTo>
                        <a:cubicBezTo>
                          <a:pt x="217" y="15"/>
                          <a:pt x="214" y="14"/>
                          <a:pt x="214" y="11"/>
                        </a:cubicBezTo>
                        <a:cubicBezTo>
                          <a:pt x="214" y="9"/>
                          <a:pt x="222" y="7"/>
                          <a:pt x="223" y="5"/>
                        </a:cubicBezTo>
                        <a:cubicBezTo>
                          <a:pt x="226" y="8"/>
                          <a:pt x="228" y="11"/>
                          <a:pt x="232" y="11"/>
                        </a:cubicBezTo>
                        <a:cubicBezTo>
                          <a:pt x="239" y="11"/>
                          <a:pt x="256" y="0"/>
                          <a:pt x="256" y="6"/>
                        </a:cubicBezTo>
                        <a:cubicBezTo>
                          <a:pt x="256" y="12"/>
                          <a:pt x="248" y="14"/>
                          <a:pt x="247" y="20"/>
                        </a:cubicBezTo>
                        <a:cubicBezTo>
                          <a:pt x="255" y="21"/>
                          <a:pt x="258" y="11"/>
                          <a:pt x="266" y="7"/>
                        </a:cubicBezTo>
                        <a:cubicBezTo>
                          <a:pt x="267" y="10"/>
                          <a:pt x="267" y="12"/>
                          <a:pt x="268" y="15"/>
                        </a:cubicBezTo>
                        <a:cubicBezTo>
                          <a:pt x="274" y="9"/>
                          <a:pt x="277" y="7"/>
                          <a:pt x="285" y="2"/>
                        </a:cubicBezTo>
                        <a:cubicBezTo>
                          <a:pt x="285" y="8"/>
                          <a:pt x="284" y="12"/>
                          <a:pt x="289" y="13"/>
                        </a:cubicBezTo>
                        <a:cubicBezTo>
                          <a:pt x="290" y="9"/>
                          <a:pt x="292" y="6"/>
                          <a:pt x="296" y="6"/>
                        </a:cubicBezTo>
                        <a:cubicBezTo>
                          <a:pt x="298" y="6"/>
                          <a:pt x="307" y="11"/>
                          <a:pt x="311" y="13"/>
                        </a:cubicBezTo>
                        <a:cubicBezTo>
                          <a:pt x="307" y="24"/>
                          <a:pt x="303" y="20"/>
                          <a:pt x="293" y="24"/>
                        </a:cubicBezTo>
                        <a:cubicBezTo>
                          <a:pt x="298" y="27"/>
                          <a:pt x="301" y="28"/>
                          <a:pt x="301" y="30"/>
                        </a:cubicBezTo>
                        <a:cubicBezTo>
                          <a:pt x="305" y="31"/>
                          <a:pt x="314" y="32"/>
                          <a:pt x="315" y="32"/>
                        </a:cubicBezTo>
                        <a:cubicBezTo>
                          <a:pt x="309" y="36"/>
                          <a:pt x="293" y="44"/>
                          <a:pt x="293" y="55"/>
                        </a:cubicBezTo>
                        <a:cubicBezTo>
                          <a:pt x="293" y="63"/>
                          <a:pt x="309" y="62"/>
                          <a:pt x="309" y="72"/>
                        </a:cubicBezTo>
                        <a:cubicBezTo>
                          <a:pt x="309" y="80"/>
                          <a:pt x="301" y="83"/>
                          <a:pt x="301" y="91"/>
                        </a:cubicBezTo>
                        <a:cubicBezTo>
                          <a:pt x="301" y="99"/>
                          <a:pt x="310" y="104"/>
                          <a:pt x="310" y="113"/>
                        </a:cubicBezTo>
                        <a:cubicBezTo>
                          <a:pt x="310" y="118"/>
                          <a:pt x="305" y="121"/>
                          <a:pt x="305" y="126"/>
                        </a:cubicBezTo>
                        <a:cubicBezTo>
                          <a:pt x="305" y="136"/>
                          <a:pt x="318" y="138"/>
                          <a:pt x="318" y="148"/>
                        </a:cubicBezTo>
                        <a:cubicBezTo>
                          <a:pt x="318" y="151"/>
                          <a:pt x="314" y="153"/>
                          <a:pt x="313" y="154"/>
                        </a:cubicBezTo>
                        <a:cubicBezTo>
                          <a:pt x="317" y="161"/>
                          <a:pt x="327" y="163"/>
                          <a:pt x="327" y="172"/>
                        </a:cubicBezTo>
                        <a:cubicBezTo>
                          <a:pt x="327" y="187"/>
                          <a:pt x="297" y="203"/>
                          <a:pt x="288" y="215"/>
                        </a:cubicBezTo>
                        <a:cubicBezTo>
                          <a:pt x="283" y="224"/>
                          <a:pt x="263" y="226"/>
                          <a:pt x="255" y="224"/>
                        </a:cubicBezTo>
                        <a:cubicBezTo>
                          <a:pt x="246" y="227"/>
                          <a:pt x="236" y="231"/>
                          <a:pt x="228" y="231"/>
                        </a:cubicBezTo>
                        <a:cubicBezTo>
                          <a:pt x="222" y="231"/>
                          <a:pt x="218" y="230"/>
                          <a:pt x="218" y="225"/>
                        </a:cubicBezTo>
                        <a:cubicBezTo>
                          <a:pt x="209" y="225"/>
                          <a:pt x="199" y="219"/>
                          <a:pt x="199" y="210"/>
                        </a:cubicBezTo>
                        <a:cubicBezTo>
                          <a:pt x="199" y="205"/>
                          <a:pt x="204" y="202"/>
                          <a:pt x="206" y="200"/>
                        </a:cubicBezTo>
                        <a:cubicBezTo>
                          <a:pt x="201" y="198"/>
                          <a:pt x="197" y="188"/>
                          <a:pt x="197" y="183"/>
                        </a:cubicBezTo>
                        <a:cubicBezTo>
                          <a:pt x="197" y="180"/>
                          <a:pt x="198" y="178"/>
                          <a:pt x="197" y="174"/>
                        </a:cubicBezTo>
                        <a:cubicBezTo>
                          <a:pt x="216" y="174"/>
                          <a:pt x="225" y="150"/>
                          <a:pt x="237" y="144"/>
                        </a:cubicBezTo>
                        <a:cubicBezTo>
                          <a:pt x="243" y="140"/>
                          <a:pt x="254" y="138"/>
                          <a:pt x="254" y="130"/>
                        </a:cubicBezTo>
                        <a:cubicBezTo>
                          <a:pt x="254" y="119"/>
                          <a:pt x="239" y="117"/>
                          <a:pt x="228" y="117"/>
                        </a:cubicBezTo>
                        <a:cubicBezTo>
                          <a:pt x="213" y="117"/>
                          <a:pt x="202" y="122"/>
                          <a:pt x="202" y="135"/>
                        </a:cubicBezTo>
                        <a:cubicBezTo>
                          <a:pt x="202" y="140"/>
                          <a:pt x="203" y="142"/>
                          <a:pt x="202" y="145"/>
                        </a:cubicBezTo>
                        <a:cubicBezTo>
                          <a:pt x="202" y="155"/>
                          <a:pt x="181" y="164"/>
                          <a:pt x="172" y="169"/>
                        </a:cubicBezTo>
                        <a:cubicBezTo>
                          <a:pt x="165" y="174"/>
                          <a:pt x="157" y="175"/>
                          <a:pt x="152" y="183"/>
                        </a:cubicBezTo>
                        <a:cubicBezTo>
                          <a:pt x="149" y="189"/>
                          <a:pt x="153" y="198"/>
                          <a:pt x="146" y="201"/>
                        </a:cubicBezTo>
                        <a:cubicBezTo>
                          <a:pt x="146" y="210"/>
                          <a:pt x="146" y="210"/>
                          <a:pt x="146" y="210"/>
                        </a:cubicBezTo>
                        <a:cubicBezTo>
                          <a:pt x="149" y="212"/>
                          <a:pt x="150" y="215"/>
                          <a:pt x="150" y="218"/>
                        </a:cubicBezTo>
                        <a:cubicBezTo>
                          <a:pt x="158" y="219"/>
                          <a:pt x="170" y="227"/>
                          <a:pt x="170" y="235"/>
                        </a:cubicBezTo>
                        <a:cubicBezTo>
                          <a:pt x="170" y="242"/>
                          <a:pt x="157" y="253"/>
                          <a:pt x="152" y="253"/>
                        </a:cubicBezTo>
                        <a:cubicBezTo>
                          <a:pt x="143" y="253"/>
                          <a:pt x="140" y="266"/>
                          <a:pt x="140" y="275"/>
                        </a:cubicBezTo>
                        <a:cubicBezTo>
                          <a:pt x="140" y="280"/>
                          <a:pt x="144" y="282"/>
                          <a:pt x="146" y="283"/>
                        </a:cubicBezTo>
                        <a:cubicBezTo>
                          <a:pt x="145" y="294"/>
                          <a:pt x="135" y="295"/>
                          <a:pt x="133" y="304"/>
                        </a:cubicBezTo>
                        <a:cubicBezTo>
                          <a:pt x="127" y="304"/>
                          <a:pt x="125" y="304"/>
                          <a:pt x="121" y="304"/>
                        </a:cubicBezTo>
                        <a:cubicBezTo>
                          <a:pt x="114" y="304"/>
                          <a:pt x="111" y="318"/>
                          <a:pt x="100" y="318"/>
                        </a:cubicBezTo>
                        <a:cubicBezTo>
                          <a:pt x="97" y="318"/>
                          <a:pt x="90" y="299"/>
                          <a:pt x="90" y="297"/>
                        </a:cubicBezTo>
                        <a:cubicBezTo>
                          <a:pt x="90" y="296"/>
                          <a:pt x="91" y="294"/>
                          <a:pt x="91" y="293"/>
                        </a:cubicBezTo>
                        <a:cubicBezTo>
                          <a:pt x="84" y="285"/>
                          <a:pt x="85" y="279"/>
                          <a:pt x="82" y="269"/>
                        </a:cubicBezTo>
                        <a:cubicBezTo>
                          <a:pt x="79" y="263"/>
                          <a:pt x="73" y="261"/>
                          <a:pt x="73" y="253"/>
                        </a:cubicBezTo>
                        <a:cubicBezTo>
                          <a:pt x="73" y="250"/>
                          <a:pt x="75" y="246"/>
                          <a:pt x="76" y="245"/>
                        </a:cubicBezTo>
                        <a:lnTo>
                          <a:pt x="76" y="247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 sz="2000" i="1" dirty="0">
                      <a:latin typeface="Century Gothic" panose="020B0502020202020204" pitchFamily="34" charset="0"/>
                      <a:ea typeface="迷你简准圆" panose="03000509000000000000" pitchFamily="65" charset="-122"/>
                    </a:endParaRPr>
                  </a:p>
                </p:txBody>
              </p:sp>
              <p:sp>
                <p:nvSpPr>
                  <p:cNvPr id="137" name="îṥḷíḍé"/>
                  <p:cNvSpPr>
                    <a:spLocks/>
                  </p:cNvSpPr>
                  <p:nvPr/>
                </p:nvSpPr>
                <p:spPr bwMode="auto">
                  <a:xfrm>
                    <a:off x="4559300" y="1109663"/>
                    <a:ext cx="234950" cy="128588"/>
                  </a:xfrm>
                  <a:custGeom>
                    <a:avLst/>
                    <a:gdLst/>
                    <a:ahLst/>
                    <a:cxnLst>
                      <a:cxn ang="0">
                        <a:pos x="148" y="79"/>
                      </a:cxn>
                      <a:cxn ang="0">
                        <a:pos x="148" y="71"/>
                      </a:cxn>
                      <a:cxn ang="0">
                        <a:pos x="128" y="71"/>
                      </a:cxn>
                      <a:cxn ang="0">
                        <a:pos x="135" y="58"/>
                      </a:cxn>
                      <a:cxn ang="0">
                        <a:pos x="126" y="46"/>
                      </a:cxn>
                      <a:cxn ang="0">
                        <a:pos x="132" y="45"/>
                      </a:cxn>
                      <a:cxn ang="0">
                        <a:pos x="121" y="38"/>
                      </a:cxn>
                      <a:cxn ang="0">
                        <a:pos x="97" y="69"/>
                      </a:cxn>
                      <a:cxn ang="0">
                        <a:pos x="90" y="73"/>
                      </a:cxn>
                      <a:cxn ang="0">
                        <a:pos x="78" y="97"/>
                      </a:cxn>
                      <a:cxn ang="0">
                        <a:pos x="43" y="69"/>
                      </a:cxn>
                      <a:cxn ang="0">
                        <a:pos x="60" y="70"/>
                      </a:cxn>
                      <a:cxn ang="0">
                        <a:pos x="74" y="66"/>
                      </a:cxn>
                      <a:cxn ang="0">
                        <a:pos x="54" y="64"/>
                      </a:cxn>
                      <a:cxn ang="0">
                        <a:pos x="38" y="58"/>
                      </a:cxn>
                      <a:cxn ang="0">
                        <a:pos x="50" y="54"/>
                      </a:cxn>
                      <a:cxn ang="0">
                        <a:pos x="72" y="43"/>
                      </a:cxn>
                      <a:cxn ang="0">
                        <a:pos x="61" y="43"/>
                      </a:cxn>
                      <a:cxn ang="0">
                        <a:pos x="54" y="39"/>
                      </a:cxn>
                      <a:cxn ang="0">
                        <a:pos x="51" y="39"/>
                      </a:cxn>
                      <a:cxn ang="0">
                        <a:pos x="38" y="51"/>
                      </a:cxn>
                      <a:cxn ang="0">
                        <a:pos x="23" y="44"/>
                      </a:cxn>
                      <a:cxn ang="0">
                        <a:pos x="27" y="43"/>
                      </a:cxn>
                      <a:cxn ang="0">
                        <a:pos x="15" y="28"/>
                      </a:cxn>
                      <a:cxn ang="0">
                        <a:pos x="11" y="26"/>
                      </a:cxn>
                      <a:cxn ang="0">
                        <a:pos x="0" y="16"/>
                      </a:cxn>
                      <a:cxn ang="0">
                        <a:pos x="16" y="5"/>
                      </a:cxn>
                      <a:cxn ang="0">
                        <a:pos x="38" y="7"/>
                      </a:cxn>
                      <a:cxn ang="0">
                        <a:pos x="32" y="13"/>
                      </a:cxn>
                      <a:cxn ang="0">
                        <a:pos x="44" y="20"/>
                      </a:cxn>
                      <a:cxn ang="0">
                        <a:pos x="41" y="14"/>
                      </a:cxn>
                      <a:cxn ang="0">
                        <a:pos x="49" y="7"/>
                      </a:cxn>
                      <a:cxn ang="0">
                        <a:pos x="68" y="26"/>
                      </a:cxn>
                      <a:cxn ang="0">
                        <a:pos x="63" y="7"/>
                      </a:cxn>
                      <a:cxn ang="0">
                        <a:pos x="72" y="0"/>
                      </a:cxn>
                      <a:cxn ang="0">
                        <a:pos x="90" y="9"/>
                      </a:cxn>
                      <a:cxn ang="0">
                        <a:pos x="88" y="18"/>
                      </a:cxn>
                      <a:cxn ang="0">
                        <a:pos x="96" y="12"/>
                      </a:cxn>
                      <a:cxn ang="0">
                        <a:pos x="102" y="23"/>
                      </a:cxn>
                      <a:cxn ang="0">
                        <a:pos x="106" y="23"/>
                      </a:cxn>
                      <a:cxn ang="0">
                        <a:pos x="141" y="41"/>
                      </a:cxn>
                      <a:cxn ang="0">
                        <a:pos x="137" y="42"/>
                      </a:cxn>
                      <a:cxn ang="0">
                        <a:pos x="145" y="42"/>
                      </a:cxn>
                      <a:cxn ang="0">
                        <a:pos x="145" y="49"/>
                      </a:cxn>
                      <a:cxn ang="0">
                        <a:pos x="159" y="49"/>
                      </a:cxn>
                      <a:cxn ang="0">
                        <a:pos x="176" y="64"/>
                      </a:cxn>
                      <a:cxn ang="0">
                        <a:pos x="148" y="79"/>
                      </a:cxn>
                    </a:cxnLst>
                    <a:rect l="0" t="0" r="r" b="b"/>
                    <a:pathLst>
                      <a:path w="176" h="97">
                        <a:moveTo>
                          <a:pt x="148" y="79"/>
                        </a:moveTo>
                        <a:cubicBezTo>
                          <a:pt x="147" y="76"/>
                          <a:pt x="147" y="74"/>
                          <a:pt x="148" y="71"/>
                        </a:cubicBezTo>
                        <a:cubicBezTo>
                          <a:pt x="143" y="71"/>
                          <a:pt x="134" y="71"/>
                          <a:pt x="128" y="71"/>
                        </a:cubicBezTo>
                        <a:cubicBezTo>
                          <a:pt x="129" y="63"/>
                          <a:pt x="134" y="65"/>
                          <a:pt x="135" y="58"/>
                        </a:cubicBezTo>
                        <a:cubicBezTo>
                          <a:pt x="132" y="57"/>
                          <a:pt x="128" y="49"/>
                          <a:pt x="126" y="46"/>
                        </a:cubicBezTo>
                        <a:cubicBezTo>
                          <a:pt x="128" y="45"/>
                          <a:pt x="130" y="45"/>
                          <a:pt x="132" y="45"/>
                        </a:cubicBezTo>
                        <a:cubicBezTo>
                          <a:pt x="125" y="44"/>
                          <a:pt x="121" y="38"/>
                          <a:pt x="121" y="38"/>
                        </a:cubicBezTo>
                        <a:cubicBezTo>
                          <a:pt x="106" y="38"/>
                          <a:pt x="102" y="58"/>
                          <a:pt x="97" y="69"/>
                        </a:cubicBezTo>
                        <a:cubicBezTo>
                          <a:pt x="96" y="72"/>
                          <a:pt x="93" y="71"/>
                          <a:pt x="90" y="73"/>
                        </a:cubicBezTo>
                        <a:cubicBezTo>
                          <a:pt x="83" y="79"/>
                          <a:pt x="84" y="91"/>
                          <a:pt x="78" y="97"/>
                        </a:cubicBezTo>
                        <a:cubicBezTo>
                          <a:pt x="67" y="90"/>
                          <a:pt x="43" y="84"/>
                          <a:pt x="43" y="69"/>
                        </a:cubicBezTo>
                        <a:cubicBezTo>
                          <a:pt x="49" y="68"/>
                          <a:pt x="60" y="70"/>
                          <a:pt x="60" y="70"/>
                        </a:cubicBezTo>
                        <a:cubicBezTo>
                          <a:pt x="64" y="66"/>
                          <a:pt x="69" y="67"/>
                          <a:pt x="74" y="66"/>
                        </a:cubicBezTo>
                        <a:cubicBezTo>
                          <a:pt x="72" y="64"/>
                          <a:pt x="57" y="64"/>
                          <a:pt x="54" y="64"/>
                        </a:cubicBezTo>
                        <a:cubicBezTo>
                          <a:pt x="49" y="64"/>
                          <a:pt x="38" y="69"/>
                          <a:pt x="38" y="58"/>
                        </a:cubicBezTo>
                        <a:cubicBezTo>
                          <a:pt x="38" y="54"/>
                          <a:pt x="48" y="54"/>
                          <a:pt x="50" y="54"/>
                        </a:cubicBezTo>
                        <a:cubicBezTo>
                          <a:pt x="56" y="52"/>
                          <a:pt x="68" y="47"/>
                          <a:pt x="72" y="43"/>
                        </a:cubicBezTo>
                        <a:cubicBezTo>
                          <a:pt x="66" y="43"/>
                          <a:pt x="63" y="43"/>
                          <a:pt x="61" y="43"/>
                        </a:cubicBezTo>
                        <a:cubicBezTo>
                          <a:pt x="60" y="43"/>
                          <a:pt x="56" y="40"/>
                          <a:pt x="54" y="39"/>
                        </a:cubicBezTo>
                        <a:cubicBezTo>
                          <a:pt x="53" y="39"/>
                          <a:pt x="52" y="39"/>
                          <a:pt x="51" y="39"/>
                        </a:cubicBezTo>
                        <a:cubicBezTo>
                          <a:pt x="47" y="41"/>
                          <a:pt x="47" y="51"/>
                          <a:pt x="38" y="51"/>
                        </a:cubicBezTo>
                        <a:cubicBezTo>
                          <a:pt x="31" y="51"/>
                          <a:pt x="26" y="48"/>
                          <a:pt x="23" y="44"/>
                        </a:cubicBezTo>
                        <a:cubicBezTo>
                          <a:pt x="25" y="43"/>
                          <a:pt x="26" y="43"/>
                          <a:pt x="27" y="43"/>
                        </a:cubicBezTo>
                        <a:cubicBezTo>
                          <a:pt x="19" y="39"/>
                          <a:pt x="13" y="35"/>
                          <a:pt x="15" y="28"/>
                        </a:cubicBezTo>
                        <a:cubicBezTo>
                          <a:pt x="13" y="28"/>
                          <a:pt x="12" y="26"/>
                          <a:pt x="11" y="26"/>
                        </a:cubicBezTo>
                        <a:cubicBezTo>
                          <a:pt x="8" y="26"/>
                          <a:pt x="3" y="19"/>
                          <a:pt x="0" y="16"/>
                        </a:cubicBezTo>
                        <a:cubicBezTo>
                          <a:pt x="2" y="14"/>
                          <a:pt x="11" y="5"/>
                          <a:pt x="16" y="5"/>
                        </a:cubicBezTo>
                        <a:cubicBezTo>
                          <a:pt x="23" y="5"/>
                          <a:pt x="27" y="5"/>
                          <a:pt x="38" y="7"/>
                        </a:cubicBezTo>
                        <a:cubicBezTo>
                          <a:pt x="35" y="10"/>
                          <a:pt x="34" y="11"/>
                          <a:pt x="32" y="13"/>
                        </a:cubicBezTo>
                        <a:cubicBezTo>
                          <a:pt x="37" y="17"/>
                          <a:pt x="41" y="17"/>
                          <a:pt x="44" y="20"/>
                        </a:cubicBezTo>
                        <a:cubicBezTo>
                          <a:pt x="42" y="19"/>
                          <a:pt x="41" y="17"/>
                          <a:pt x="41" y="14"/>
                        </a:cubicBezTo>
                        <a:cubicBezTo>
                          <a:pt x="41" y="10"/>
                          <a:pt x="45" y="7"/>
                          <a:pt x="49" y="7"/>
                        </a:cubicBezTo>
                        <a:cubicBezTo>
                          <a:pt x="60" y="7"/>
                          <a:pt x="57" y="22"/>
                          <a:pt x="68" y="26"/>
                        </a:cubicBezTo>
                        <a:cubicBezTo>
                          <a:pt x="66" y="19"/>
                          <a:pt x="63" y="15"/>
                          <a:pt x="63" y="7"/>
                        </a:cubicBezTo>
                        <a:cubicBezTo>
                          <a:pt x="63" y="0"/>
                          <a:pt x="66" y="0"/>
                          <a:pt x="72" y="0"/>
                        </a:cubicBezTo>
                        <a:cubicBezTo>
                          <a:pt x="78" y="0"/>
                          <a:pt x="90" y="4"/>
                          <a:pt x="90" y="9"/>
                        </a:cubicBezTo>
                        <a:cubicBezTo>
                          <a:pt x="90" y="12"/>
                          <a:pt x="88" y="15"/>
                          <a:pt x="88" y="18"/>
                        </a:cubicBezTo>
                        <a:cubicBezTo>
                          <a:pt x="92" y="16"/>
                          <a:pt x="93" y="12"/>
                          <a:pt x="96" y="12"/>
                        </a:cubicBezTo>
                        <a:cubicBezTo>
                          <a:pt x="103" y="12"/>
                          <a:pt x="102" y="19"/>
                          <a:pt x="102" y="23"/>
                        </a:cubicBezTo>
                        <a:cubicBezTo>
                          <a:pt x="103" y="23"/>
                          <a:pt x="105" y="23"/>
                          <a:pt x="106" y="23"/>
                        </a:cubicBezTo>
                        <a:cubicBezTo>
                          <a:pt x="113" y="23"/>
                          <a:pt x="137" y="36"/>
                          <a:pt x="141" y="41"/>
                        </a:cubicBezTo>
                        <a:cubicBezTo>
                          <a:pt x="140" y="42"/>
                          <a:pt x="138" y="42"/>
                          <a:pt x="137" y="42"/>
                        </a:cubicBezTo>
                        <a:cubicBezTo>
                          <a:pt x="140" y="43"/>
                          <a:pt x="142" y="42"/>
                          <a:pt x="145" y="42"/>
                        </a:cubicBezTo>
                        <a:cubicBezTo>
                          <a:pt x="146" y="44"/>
                          <a:pt x="146" y="47"/>
                          <a:pt x="145" y="49"/>
                        </a:cubicBezTo>
                        <a:cubicBezTo>
                          <a:pt x="151" y="49"/>
                          <a:pt x="154" y="49"/>
                          <a:pt x="159" y="49"/>
                        </a:cubicBezTo>
                        <a:cubicBezTo>
                          <a:pt x="159" y="62"/>
                          <a:pt x="172" y="59"/>
                          <a:pt x="176" y="64"/>
                        </a:cubicBezTo>
                        <a:cubicBezTo>
                          <a:pt x="164" y="68"/>
                          <a:pt x="159" y="76"/>
                          <a:pt x="148" y="79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 sz="2000" i="1" dirty="0">
                      <a:latin typeface="Century Gothic" panose="020B0502020202020204" pitchFamily="34" charset="0"/>
                      <a:ea typeface="迷你简准圆" panose="03000509000000000000" pitchFamily="65" charset="-122"/>
                    </a:endParaRPr>
                  </a:p>
                </p:txBody>
              </p:sp>
              <p:sp>
                <p:nvSpPr>
                  <p:cNvPr id="138" name="íṣ1îďè"/>
                  <p:cNvSpPr>
                    <a:spLocks/>
                  </p:cNvSpPr>
                  <p:nvPr/>
                </p:nvSpPr>
                <p:spPr bwMode="auto">
                  <a:xfrm>
                    <a:off x="4683125" y="1089025"/>
                    <a:ext cx="150813" cy="55563"/>
                  </a:xfrm>
                  <a:custGeom>
                    <a:avLst/>
                    <a:gdLst/>
                    <a:ahLst/>
                    <a:cxnLst>
                      <a:cxn ang="0">
                        <a:pos x="114" y="19"/>
                      </a:cxn>
                      <a:cxn ang="0">
                        <a:pos x="69" y="41"/>
                      </a:cxn>
                      <a:cxn ang="0">
                        <a:pos x="54" y="34"/>
                      </a:cxn>
                      <a:cxn ang="0">
                        <a:pos x="28" y="34"/>
                      </a:cxn>
                      <a:cxn ang="0">
                        <a:pos x="23" y="26"/>
                      </a:cxn>
                      <a:cxn ang="0">
                        <a:pos x="32" y="26"/>
                      </a:cxn>
                      <a:cxn ang="0">
                        <a:pos x="43" y="24"/>
                      </a:cxn>
                      <a:cxn ang="0">
                        <a:pos x="22" y="23"/>
                      </a:cxn>
                      <a:cxn ang="0">
                        <a:pos x="6" y="18"/>
                      </a:cxn>
                      <a:cxn ang="0">
                        <a:pos x="0" y="7"/>
                      </a:cxn>
                      <a:cxn ang="0">
                        <a:pos x="6" y="7"/>
                      </a:cxn>
                      <a:cxn ang="0">
                        <a:pos x="15" y="8"/>
                      </a:cxn>
                      <a:cxn ang="0">
                        <a:pos x="15" y="6"/>
                      </a:cxn>
                      <a:cxn ang="0">
                        <a:pos x="23" y="6"/>
                      </a:cxn>
                      <a:cxn ang="0">
                        <a:pos x="21" y="2"/>
                      </a:cxn>
                      <a:cxn ang="0">
                        <a:pos x="33" y="2"/>
                      </a:cxn>
                      <a:cxn ang="0">
                        <a:pos x="51" y="11"/>
                      </a:cxn>
                      <a:cxn ang="0">
                        <a:pos x="62" y="0"/>
                      </a:cxn>
                      <a:cxn ang="0">
                        <a:pos x="67" y="0"/>
                      </a:cxn>
                      <a:cxn ang="0">
                        <a:pos x="67" y="12"/>
                      </a:cxn>
                      <a:cxn ang="0">
                        <a:pos x="80" y="7"/>
                      </a:cxn>
                      <a:cxn ang="0">
                        <a:pos x="95" y="7"/>
                      </a:cxn>
                      <a:cxn ang="0">
                        <a:pos x="114" y="19"/>
                      </a:cxn>
                    </a:cxnLst>
                    <a:rect l="0" t="0" r="r" b="b"/>
                    <a:pathLst>
                      <a:path w="114" h="41">
                        <a:moveTo>
                          <a:pt x="114" y="19"/>
                        </a:moveTo>
                        <a:cubicBezTo>
                          <a:pt x="104" y="26"/>
                          <a:pt x="82" y="41"/>
                          <a:pt x="69" y="41"/>
                        </a:cubicBezTo>
                        <a:cubicBezTo>
                          <a:pt x="61" y="41"/>
                          <a:pt x="57" y="39"/>
                          <a:pt x="54" y="34"/>
                        </a:cubicBezTo>
                        <a:cubicBezTo>
                          <a:pt x="28" y="34"/>
                          <a:pt x="28" y="34"/>
                          <a:pt x="28" y="34"/>
                        </a:cubicBezTo>
                        <a:cubicBezTo>
                          <a:pt x="25" y="32"/>
                          <a:pt x="23" y="30"/>
                          <a:pt x="23" y="26"/>
                        </a:cubicBezTo>
                        <a:cubicBezTo>
                          <a:pt x="26" y="26"/>
                          <a:pt x="31" y="26"/>
                          <a:pt x="32" y="26"/>
                        </a:cubicBezTo>
                        <a:cubicBezTo>
                          <a:pt x="36" y="25"/>
                          <a:pt x="40" y="25"/>
                          <a:pt x="43" y="24"/>
                        </a:cubicBezTo>
                        <a:cubicBezTo>
                          <a:pt x="41" y="24"/>
                          <a:pt x="23" y="23"/>
                          <a:pt x="22" y="23"/>
                        </a:cubicBezTo>
                        <a:cubicBezTo>
                          <a:pt x="14" y="23"/>
                          <a:pt x="6" y="28"/>
                          <a:pt x="6" y="18"/>
                        </a:cubicBezTo>
                        <a:cubicBezTo>
                          <a:pt x="3" y="15"/>
                          <a:pt x="0" y="12"/>
                          <a:pt x="0" y="7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9" y="9"/>
                          <a:pt x="13" y="10"/>
                          <a:pt x="15" y="8"/>
                        </a:cubicBezTo>
                        <a:cubicBezTo>
                          <a:pt x="15" y="6"/>
                          <a:pt x="15" y="6"/>
                          <a:pt x="15" y="6"/>
                        </a:cubicBezTo>
                        <a:cubicBezTo>
                          <a:pt x="23" y="6"/>
                          <a:pt x="23" y="6"/>
                          <a:pt x="23" y="6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33" y="2"/>
                          <a:pt x="33" y="2"/>
                          <a:pt x="33" y="2"/>
                        </a:cubicBezTo>
                        <a:cubicBezTo>
                          <a:pt x="36" y="4"/>
                          <a:pt x="48" y="11"/>
                          <a:pt x="51" y="11"/>
                        </a:cubicBezTo>
                        <a:cubicBezTo>
                          <a:pt x="56" y="11"/>
                          <a:pt x="59" y="2"/>
                          <a:pt x="62" y="0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67" y="6"/>
                          <a:pt x="66" y="8"/>
                          <a:pt x="67" y="12"/>
                        </a:cubicBezTo>
                        <a:cubicBezTo>
                          <a:pt x="71" y="12"/>
                          <a:pt x="73" y="7"/>
                          <a:pt x="80" y="7"/>
                        </a:cubicBezTo>
                        <a:cubicBezTo>
                          <a:pt x="91" y="7"/>
                          <a:pt x="88" y="7"/>
                          <a:pt x="95" y="7"/>
                        </a:cubicBezTo>
                        <a:cubicBezTo>
                          <a:pt x="103" y="7"/>
                          <a:pt x="112" y="14"/>
                          <a:pt x="114" y="19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 sz="2000" i="1" dirty="0">
                      <a:latin typeface="Century Gothic" panose="020B0502020202020204" pitchFamily="34" charset="0"/>
                      <a:ea typeface="迷你简准圆" panose="03000509000000000000" pitchFamily="65" charset="-122"/>
                    </a:endParaRPr>
                  </a:p>
                </p:txBody>
              </p:sp>
              <p:sp>
                <p:nvSpPr>
                  <p:cNvPr id="139" name="ïśḷíḑè"/>
                  <p:cNvSpPr>
                    <a:spLocks/>
                  </p:cNvSpPr>
                  <p:nvPr/>
                </p:nvSpPr>
                <p:spPr bwMode="auto">
                  <a:xfrm>
                    <a:off x="4219575" y="1841500"/>
                    <a:ext cx="73025" cy="87313"/>
                  </a:xfrm>
                  <a:custGeom>
                    <a:avLst/>
                    <a:gdLst/>
                    <a:ahLst/>
                    <a:cxnLst>
                      <a:cxn ang="0">
                        <a:pos x="9" y="19"/>
                      </a:cxn>
                      <a:cxn ang="0">
                        <a:pos x="22" y="14"/>
                      </a:cxn>
                      <a:cxn ang="0">
                        <a:pos x="19" y="8"/>
                      </a:cxn>
                      <a:cxn ang="0">
                        <a:pos x="32" y="0"/>
                      </a:cxn>
                      <a:cxn ang="0">
                        <a:pos x="40" y="0"/>
                      </a:cxn>
                      <a:cxn ang="0">
                        <a:pos x="55" y="18"/>
                      </a:cxn>
                      <a:cxn ang="0">
                        <a:pos x="47" y="24"/>
                      </a:cxn>
                      <a:cxn ang="0">
                        <a:pos x="47" y="39"/>
                      </a:cxn>
                      <a:cxn ang="0">
                        <a:pos x="47" y="52"/>
                      </a:cxn>
                      <a:cxn ang="0">
                        <a:pos x="35" y="54"/>
                      </a:cxn>
                      <a:cxn ang="0">
                        <a:pos x="19" y="64"/>
                      </a:cxn>
                      <a:cxn ang="0">
                        <a:pos x="11" y="65"/>
                      </a:cxn>
                      <a:cxn ang="0">
                        <a:pos x="0" y="55"/>
                      </a:cxn>
                      <a:cxn ang="0">
                        <a:pos x="13" y="33"/>
                      </a:cxn>
                      <a:cxn ang="0">
                        <a:pos x="4" y="23"/>
                      </a:cxn>
                      <a:cxn ang="0">
                        <a:pos x="9" y="19"/>
                      </a:cxn>
                    </a:cxnLst>
                    <a:rect l="0" t="0" r="r" b="b"/>
                    <a:pathLst>
                      <a:path w="55" h="65">
                        <a:moveTo>
                          <a:pt x="9" y="19"/>
                        </a:moveTo>
                        <a:cubicBezTo>
                          <a:pt x="12" y="19"/>
                          <a:pt x="19" y="16"/>
                          <a:pt x="22" y="14"/>
                        </a:cubicBezTo>
                        <a:cubicBezTo>
                          <a:pt x="20" y="11"/>
                          <a:pt x="19" y="10"/>
                          <a:pt x="19" y="8"/>
                        </a:cubicBezTo>
                        <a:cubicBezTo>
                          <a:pt x="19" y="5"/>
                          <a:pt x="28" y="0"/>
                          <a:pt x="32" y="0"/>
                        </a:cubicBezTo>
                        <a:cubicBezTo>
                          <a:pt x="35" y="0"/>
                          <a:pt x="37" y="0"/>
                          <a:pt x="40" y="0"/>
                        </a:cubicBezTo>
                        <a:cubicBezTo>
                          <a:pt x="50" y="0"/>
                          <a:pt x="55" y="10"/>
                          <a:pt x="55" y="18"/>
                        </a:cubicBezTo>
                        <a:cubicBezTo>
                          <a:pt x="55" y="21"/>
                          <a:pt x="47" y="21"/>
                          <a:pt x="47" y="24"/>
                        </a:cubicBezTo>
                        <a:cubicBezTo>
                          <a:pt x="47" y="27"/>
                          <a:pt x="47" y="39"/>
                          <a:pt x="47" y="39"/>
                        </a:cubicBezTo>
                        <a:cubicBezTo>
                          <a:pt x="47" y="43"/>
                          <a:pt x="50" y="48"/>
                          <a:pt x="47" y="52"/>
                        </a:cubicBezTo>
                        <a:cubicBezTo>
                          <a:pt x="44" y="54"/>
                          <a:pt x="40" y="54"/>
                          <a:pt x="35" y="54"/>
                        </a:cubicBezTo>
                        <a:cubicBezTo>
                          <a:pt x="28" y="54"/>
                          <a:pt x="23" y="61"/>
                          <a:pt x="19" y="64"/>
                        </a:cubicBezTo>
                        <a:cubicBezTo>
                          <a:pt x="17" y="65"/>
                          <a:pt x="13" y="65"/>
                          <a:pt x="11" y="65"/>
                        </a:cubicBezTo>
                        <a:cubicBezTo>
                          <a:pt x="6" y="65"/>
                          <a:pt x="0" y="60"/>
                          <a:pt x="0" y="55"/>
                        </a:cubicBezTo>
                        <a:cubicBezTo>
                          <a:pt x="0" y="44"/>
                          <a:pt x="11" y="43"/>
                          <a:pt x="13" y="33"/>
                        </a:cubicBezTo>
                        <a:cubicBezTo>
                          <a:pt x="8" y="30"/>
                          <a:pt x="4" y="28"/>
                          <a:pt x="4" y="23"/>
                        </a:cubicBezTo>
                        <a:cubicBezTo>
                          <a:pt x="4" y="18"/>
                          <a:pt x="8" y="19"/>
                          <a:pt x="9" y="19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 sz="2000" i="1" dirty="0">
                      <a:latin typeface="Century Gothic" panose="020B0502020202020204" pitchFamily="34" charset="0"/>
                      <a:ea typeface="迷你简准圆" panose="03000509000000000000" pitchFamily="65" charset="-122"/>
                    </a:endParaRPr>
                  </a:p>
                </p:txBody>
              </p:sp>
              <p:sp>
                <p:nvSpPr>
                  <p:cNvPr id="140" name="íṣľídé"/>
                  <p:cNvSpPr>
                    <a:spLocks/>
                  </p:cNvSpPr>
                  <p:nvPr/>
                </p:nvSpPr>
                <p:spPr bwMode="auto">
                  <a:xfrm>
                    <a:off x="4276725" y="1758950"/>
                    <a:ext cx="139700" cy="203200"/>
                  </a:xfrm>
                  <a:custGeom>
                    <a:avLst/>
                    <a:gdLst/>
                    <a:ahLst/>
                    <a:cxnLst>
                      <a:cxn ang="0">
                        <a:pos x="96" y="102"/>
                      </a:cxn>
                      <a:cxn ang="0">
                        <a:pos x="91" y="128"/>
                      </a:cxn>
                      <a:cxn ang="0">
                        <a:pos x="100" y="133"/>
                      </a:cxn>
                      <a:cxn ang="0">
                        <a:pos x="70" y="139"/>
                      </a:cxn>
                      <a:cxn ang="0">
                        <a:pos x="39" y="141"/>
                      </a:cxn>
                      <a:cxn ang="0">
                        <a:pos x="26" y="148"/>
                      </a:cxn>
                      <a:cxn ang="0">
                        <a:pos x="16" y="152"/>
                      </a:cxn>
                      <a:cxn ang="0">
                        <a:pos x="32" y="133"/>
                      </a:cxn>
                      <a:cxn ang="0">
                        <a:pos x="46" y="124"/>
                      </a:cxn>
                      <a:cxn ang="0">
                        <a:pos x="26" y="123"/>
                      </a:cxn>
                      <a:cxn ang="0">
                        <a:pos x="19" y="123"/>
                      </a:cxn>
                      <a:cxn ang="0">
                        <a:pos x="28" y="96"/>
                      </a:cxn>
                      <a:cxn ang="0">
                        <a:pos x="48" y="81"/>
                      </a:cxn>
                      <a:cxn ang="0">
                        <a:pos x="40" y="70"/>
                      </a:cxn>
                      <a:cxn ang="0">
                        <a:pos x="26" y="72"/>
                      </a:cxn>
                      <a:cxn ang="0">
                        <a:pos x="23" y="59"/>
                      </a:cxn>
                      <a:cxn ang="0">
                        <a:pos x="16" y="49"/>
                      </a:cxn>
                      <a:cxn ang="0">
                        <a:pos x="12" y="55"/>
                      </a:cxn>
                      <a:cxn ang="0">
                        <a:pos x="14" y="45"/>
                      </a:cxn>
                      <a:cxn ang="0">
                        <a:pos x="8" y="38"/>
                      </a:cxn>
                      <a:cxn ang="0">
                        <a:pos x="11" y="29"/>
                      </a:cxn>
                      <a:cxn ang="0">
                        <a:pos x="8" y="20"/>
                      </a:cxn>
                      <a:cxn ang="0">
                        <a:pos x="12" y="21"/>
                      </a:cxn>
                      <a:cxn ang="0">
                        <a:pos x="16" y="14"/>
                      </a:cxn>
                      <a:cxn ang="0">
                        <a:pos x="25" y="0"/>
                      </a:cxn>
                      <a:cxn ang="0">
                        <a:pos x="42" y="4"/>
                      </a:cxn>
                      <a:cxn ang="0">
                        <a:pos x="33" y="19"/>
                      </a:cxn>
                      <a:cxn ang="0">
                        <a:pos x="47" y="46"/>
                      </a:cxn>
                      <a:cxn ang="0">
                        <a:pos x="53" y="50"/>
                      </a:cxn>
                      <a:cxn ang="0">
                        <a:pos x="84" y="89"/>
                      </a:cxn>
                      <a:cxn ang="0">
                        <a:pos x="87" y="102"/>
                      </a:cxn>
                      <a:cxn ang="0">
                        <a:pos x="92" y="102"/>
                      </a:cxn>
                    </a:cxnLst>
                    <a:rect l="0" t="0" r="r" b="b"/>
                    <a:pathLst>
                      <a:path w="105" h="152">
                        <a:moveTo>
                          <a:pt x="90" y="103"/>
                        </a:moveTo>
                        <a:cubicBezTo>
                          <a:pt x="93" y="101"/>
                          <a:pt x="92" y="102"/>
                          <a:pt x="96" y="102"/>
                        </a:cubicBezTo>
                        <a:cubicBezTo>
                          <a:pt x="101" y="102"/>
                          <a:pt x="105" y="106"/>
                          <a:pt x="105" y="110"/>
                        </a:cubicBezTo>
                        <a:cubicBezTo>
                          <a:pt x="105" y="118"/>
                          <a:pt x="94" y="122"/>
                          <a:pt x="91" y="128"/>
                        </a:cubicBezTo>
                        <a:cubicBezTo>
                          <a:pt x="95" y="129"/>
                          <a:pt x="97" y="130"/>
                          <a:pt x="100" y="130"/>
                        </a:cubicBezTo>
                        <a:cubicBezTo>
                          <a:pt x="100" y="133"/>
                          <a:pt x="100" y="133"/>
                          <a:pt x="100" y="133"/>
                        </a:cubicBezTo>
                        <a:cubicBezTo>
                          <a:pt x="96" y="137"/>
                          <a:pt x="93" y="139"/>
                          <a:pt x="87" y="139"/>
                        </a:cubicBezTo>
                        <a:cubicBezTo>
                          <a:pt x="82" y="139"/>
                          <a:pt x="72" y="139"/>
                          <a:pt x="70" y="139"/>
                        </a:cubicBezTo>
                        <a:cubicBezTo>
                          <a:pt x="65" y="139"/>
                          <a:pt x="53" y="143"/>
                          <a:pt x="47" y="143"/>
                        </a:cubicBezTo>
                        <a:cubicBezTo>
                          <a:pt x="44" y="143"/>
                          <a:pt x="42" y="141"/>
                          <a:pt x="39" y="141"/>
                        </a:cubicBezTo>
                        <a:cubicBezTo>
                          <a:pt x="34" y="141"/>
                          <a:pt x="32" y="144"/>
                          <a:pt x="32" y="148"/>
                        </a:cubicBezTo>
                        <a:cubicBezTo>
                          <a:pt x="26" y="148"/>
                          <a:pt x="26" y="148"/>
                          <a:pt x="26" y="148"/>
                        </a:cubicBezTo>
                        <a:cubicBezTo>
                          <a:pt x="23" y="148"/>
                          <a:pt x="21" y="150"/>
                          <a:pt x="19" y="152"/>
                        </a:cubicBezTo>
                        <a:cubicBezTo>
                          <a:pt x="16" y="152"/>
                          <a:pt x="16" y="152"/>
                          <a:pt x="16" y="152"/>
                        </a:cubicBezTo>
                        <a:cubicBezTo>
                          <a:pt x="16" y="149"/>
                          <a:pt x="16" y="149"/>
                          <a:pt x="16" y="149"/>
                        </a:cubicBezTo>
                        <a:cubicBezTo>
                          <a:pt x="17" y="147"/>
                          <a:pt x="30" y="133"/>
                          <a:pt x="32" y="133"/>
                        </a:cubicBezTo>
                        <a:cubicBezTo>
                          <a:pt x="38" y="131"/>
                          <a:pt x="47" y="133"/>
                          <a:pt x="47" y="127"/>
                        </a:cubicBezTo>
                        <a:cubicBezTo>
                          <a:pt x="47" y="126"/>
                          <a:pt x="46" y="125"/>
                          <a:pt x="46" y="124"/>
                        </a:cubicBezTo>
                        <a:cubicBezTo>
                          <a:pt x="44" y="126"/>
                          <a:pt x="41" y="128"/>
                          <a:pt x="38" y="128"/>
                        </a:cubicBezTo>
                        <a:cubicBezTo>
                          <a:pt x="32" y="128"/>
                          <a:pt x="30" y="123"/>
                          <a:pt x="26" y="123"/>
                        </a:cubicBezTo>
                        <a:cubicBezTo>
                          <a:pt x="23" y="123"/>
                          <a:pt x="23" y="125"/>
                          <a:pt x="21" y="125"/>
                        </a:cubicBezTo>
                        <a:cubicBezTo>
                          <a:pt x="20" y="125"/>
                          <a:pt x="19" y="124"/>
                          <a:pt x="19" y="123"/>
                        </a:cubicBezTo>
                        <a:cubicBezTo>
                          <a:pt x="19" y="116"/>
                          <a:pt x="31" y="116"/>
                          <a:pt x="31" y="109"/>
                        </a:cubicBezTo>
                        <a:cubicBezTo>
                          <a:pt x="31" y="103"/>
                          <a:pt x="28" y="101"/>
                          <a:pt x="28" y="96"/>
                        </a:cubicBezTo>
                        <a:cubicBezTo>
                          <a:pt x="36" y="96"/>
                          <a:pt x="45" y="92"/>
                          <a:pt x="48" y="88"/>
                        </a:cubicBezTo>
                        <a:cubicBezTo>
                          <a:pt x="48" y="81"/>
                          <a:pt x="48" y="81"/>
                          <a:pt x="48" y="81"/>
                        </a:cubicBezTo>
                        <a:cubicBezTo>
                          <a:pt x="43" y="82"/>
                          <a:pt x="37" y="81"/>
                          <a:pt x="37" y="77"/>
                        </a:cubicBezTo>
                        <a:cubicBezTo>
                          <a:pt x="37" y="73"/>
                          <a:pt x="39" y="72"/>
                          <a:pt x="40" y="70"/>
                        </a:cubicBezTo>
                        <a:cubicBezTo>
                          <a:pt x="39" y="70"/>
                          <a:pt x="38" y="70"/>
                          <a:pt x="36" y="70"/>
                        </a:cubicBezTo>
                        <a:cubicBezTo>
                          <a:pt x="32" y="70"/>
                          <a:pt x="30" y="72"/>
                          <a:pt x="26" y="72"/>
                        </a:cubicBezTo>
                        <a:cubicBezTo>
                          <a:pt x="22" y="72"/>
                          <a:pt x="19" y="72"/>
                          <a:pt x="19" y="69"/>
                        </a:cubicBezTo>
                        <a:cubicBezTo>
                          <a:pt x="19" y="65"/>
                          <a:pt x="23" y="63"/>
                          <a:pt x="23" y="59"/>
                        </a:cubicBezTo>
                        <a:cubicBezTo>
                          <a:pt x="23" y="55"/>
                          <a:pt x="22" y="55"/>
                          <a:pt x="23" y="51"/>
                        </a:cubicBezTo>
                        <a:cubicBezTo>
                          <a:pt x="20" y="51"/>
                          <a:pt x="17" y="50"/>
                          <a:pt x="16" y="49"/>
                        </a:cubicBezTo>
                        <a:cubicBezTo>
                          <a:pt x="14" y="52"/>
                          <a:pt x="15" y="54"/>
                          <a:pt x="16" y="55"/>
                        </a:cubicBezTo>
                        <a:cubicBezTo>
                          <a:pt x="12" y="55"/>
                          <a:pt x="12" y="55"/>
                          <a:pt x="12" y="55"/>
                        </a:cubicBezTo>
                        <a:cubicBezTo>
                          <a:pt x="12" y="52"/>
                          <a:pt x="12" y="51"/>
                          <a:pt x="12" y="48"/>
                        </a:cubicBezTo>
                        <a:cubicBezTo>
                          <a:pt x="12" y="47"/>
                          <a:pt x="13" y="46"/>
                          <a:pt x="14" y="45"/>
                        </a:cubicBezTo>
                        <a:cubicBezTo>
                          <a:pt x="14" y="41"/>
                          <a:pt x="14" y="41"/>
                          <a:pt x="14" y="41"/>
                        </a:cubicBezTo>
                        <a:cubicBezTo>
                          <a:pt x="12" y="41"/>
                          <a:pt x="8" y="40"/>
                          <a:pt x="8" y="38"/>
                        </a:cubicBezTo>
                        <a:cubicBezTo>
                          <a:pt x="8" y="36"/>
                          <a:pt x="11" y="32"/>
                          <a:pt x="11" y="32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4" y="27"/>
                          <a:pt x="0" y="26"/>
                          <a:pt x="0" y="20"/>
                        </a:cubicBezTo>
                        <a:cubicBezTo>
                          <a:pt x="8" y="20"/>
                          <a:pt x="8" y="20"/>
                          <a:pt x="8" y="20"/>
                        </a:cubicBezTo>
                        <a:cubicBezTo>
                          <a:pt x="8" y="23"/>
                          <a:pt x="10" y="24"/>
                          <a:pt x="11" y="24"/>
                        </a:cubicBezTo>
                        <a:cubicBezTo>
                          <a:pt x="12" y="24"/>
                          <a:pt x="12" y="22"/>
                          <a:pt x="12" y="21"/>
                        </a:cubicBezTo>
                        <a:cubicBezTo>
                          <a:pt x="12" y="21"/>
                          <a:pt x="10" y="20"/>
                          <a:pt x="10" y="19"/>
                        </a:cubicBezTo>
                        <a:cubicBezTo>
                          <a:pt x="10" y="15"/>
                          <a:pt x="13" y="14"/>
                          <a:pt x="16" y="14"/>
                        </a:cubicBezTo>
                        <a:cubicBezTo>
                          <a:pt x="16" y="10"/>
                          <a:pt x="18" y="8"/>
                          <a:pt x="18" y="6"/>
                        </a:cubicBezTo>
                        <a:cubicBezTo>
                          <a:pt x="18" y="4"/>
                          <a:pt x="23" y="0"/>
                          <a:pt x="25" y="0"/>
                        </a:cubicBezTo>
                        <a:cubicBezTo>
                          <a:pt x="30" y="0"/>
                          <a:pt x="35" y="0"/>
                          <a:pt x="38" y="0"/>
                        </a:cubicBezTo>
                        <a:cubicBezTo>
                          <a:pt x="40" y="0"/>
                          <a:pt x="42" y="3"/>
                          <a:pt x="42" y="4"/>
                        </a:cubicBezTo>
                        <a:cubicBezTo>
                          <a:pt x="42" y="10"/>
                          <a:pt x="33" y="10"/>
                          <a:pt x="31" y="16"/>
                        </a:cubicBezTo>
                        <a:cubicBezTo>
                          <a:pt x="31" y="17"/>
                          <a:pt x="32" y="18"/>
                          <a:pt x="33" y="19"/>
                        </a:cubicBezTo>
                        <a:cubicBezTo>
                          <a:pt x="59" y="19"/>
                          <a:pt x="59" y="19"/>
                          <a:pt x="59" y="19"/>
                        </a:cubicBezTo>
                        <a:cubicBezTo>
                          <a:pt x="60" y="32"/>
                          <a:pt x="47" y="37"/>
                          <a:pt x="47" y="46"/>
                        </a:cubicBezTo>
                        <a:cubicBezTo>
                          <a:pt x="45" y="47"/>
                          <a:pt x="44" y="48"/>
                          <a:pt x="43" y="50"/>
                        </a:cubicBezTo>
                        <a:cubicBezTo>
                          <a:pt x="48" y="51"/>
                          <a:pt x="50" y="49"/>
                          <a:pt x="53" y="50"/>
                        </a:cubicBezTo>
                        <a:cubicBezTo>
                          <a:pt x="62" y="53"/>
                          <a:pt x="60" y="63"/>
                          <a:pt x="66" y="69"/>
                        </a:cubicBezTo>
                        <a:cubicBezTo>
                          <a:pt x="73" y="76"/>
                          <a:pt x="84" y="79"/>
                          <a:pt x="84" y="89"/>
                        </a:cubicBezTo>
                        <a:cubicBezTo>
                          <a:pt x="84" y="93"/>
                          <a:pt x="89" y="95"/>
                          <a:pt x="89" y="99"/>
                        </a:cubicBezTo>
                        <a:cubicBezTo>
                          <a:pt x="89" y="100"/>
                          <a:pt x="88" y="101"/>
                          <a:pt x="87" y="102"/>
                        </a:cubicBezTo>
                        <a:cubicBezTo>
                          <a:pt x="87" y="105"/>
                          <a:pt x="87" y="105"/>
                          <a:pt x="87" y="105"/>
                        </a:cubicBezTo>
                        <a:cubicBezTo>
                          <a:pt x="90" y="104"/>
                          <a:pt x="90" y="103"/>
                          <a:pt x="92" y="102"/>
                        </a:cubicBezTo>
                        <a:lnTo>
                          <a:pt x="90" y="103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 sz="2000" i="1" dirty="0">
                      <a:latin typeface="Century Gothic" panose="020B0502020202020204" pitchFamily="34" charset="0"/>
                      <a:ea typeface="迷你简准圆" panose="03000509000000000000" pitchFamily="65" charset="-122"/>
                    </a:endParaRPr>
                  </a:p>
                </p:txBody>
              </p:sp>
              <p:sp>
                <p:nvSpPr>
                  <p:cNvPr id="141" name="ïṥlïdé"/>
                  <p:cNvSpPr>
                    <a:spLocks/>
                  </p:cNvSpPr>
                  <p:nvPr/>
                </p:nvSpPr>
                <p:spPr bwMode="auto">
                  <a:xfrm>
                    <a:off x="4592638" y="2203450"/>
                    <a:ext cx="46038" cy="30163"/>
                  </a:xfrm>
                  <a:custGeom>
                    <a:avLst/>
                    <a:gdLst/>
                    <a:ahLst/>
                    <a:cxnLst>
                      <a:cxn ang="0">
                        <a:pos x="0" y="5"/>
                      </a:cxn>
                      <a:cxn ang="0">
                        <a:pos x="0" y="8"/>
                      </a:cxn>
                      <a:cxn ang="0">
                        <a:pos x="7" y="10"/>
                      </a:cxn>
                      <a:cxn ang="0">
                        <a:pos x="27" y="21"/>
                      </a:cxn>
                      <a:cxn ang="0">
                        <a:pos x="30" y="23"/>
                      </a:cxn>
                      <a:cxn ang="0">
                        <a:pos x="33" y="20"/>
                      </a:cxn>
                      <a:cxn ang="0">
                        <a:pos x="31" y="13"/>
                      </a:cxn>
                      <a:cxn ang="0">
                        <a:pos x="33" y="8"/>
                      </a:cxn>
                      <a:cxn ang="0">
                        <a:pos x="35" y="3"/>
                      </a:cxn>
                      <a:cxn ang="0">
                        <a:pos x="20" y="6"/>
                      </a:cxn>
                      <a:cxn ang="0">
                        <a:pos x="0" y="5"/>
                      </a:cxn>
                    </a:cxnLst>
                    <a:rect l="0" t="0" r="r" b="b"/>
                    <a:pathLst>
                      <a:path w="35" h="23">
                        <a:moveTo>
                          <a:pt x="0" y="5"/>
                        </a:move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2" y="10"/>
                          <a:pt x="5" y="10"/>
                          <a:pt x="7" y="10"/>
                        </a:cubicBezTo>
                        <a:cubicBezTo>
                          <a:pt x="14" y="12"/>
                          <a:pt x="19" y="20"/>
                          <a:pt x="27" y="21"/>
                        </a:cubicBezTo>
                        <a:cubicBezTo>
                          <a:pt x="27" y="23"/>
                          <a:pt x="29" y="23"/>
                          <a:pt x="30" y="23"/>
                        </a:cubicBezTo>
                        <a:cubicBezTo>
                          <a:pt x="32" y="23"/>
                          <a:pt x="33" y="21"/>
                          <a:pt x="33" y="20"/>
                        </a:cubicBezTo>
                        <a:cubicBezTo>
                          <a:pt x="33" y="17"/>
                          <a:pt x="31" y="16"/>
                          <a:pt x="31" y="13"/>
                        </a:cubicBezTo>
                        <a:cubicBezTo>
                          <a:pt x="31" y="11"/>
                          <a:pt x="33" y="8"/>
                          <a:pt x="33" y="8"/>
                        </a:cubicBezTo>
                        <a:cubicBezTo>
                          <a:pt x="35" y="3"/>
                          <a:pt x="35" y="3"/>
                          <a:pt x="35" y="3"/>
                        </a:cubicBezTo>
                        <a:cubicBezTo>
                          <a:pt x="28" y="2"/>
                          <a:pt x="25" y="6"/>
                          <a:pt x="20" y="6"/>
                        </a:cubicBezTo>
                        <a:cubicBezTo>
                          <a:pt x="14" y="6"/>
                          <a:pt x="10" y="0"/>
                          <a:pt x="0" y="5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 sz="2000" i="1" dirty="0">
                      <a:latin typeface="Century Gothic" panose="020B0502020202020204" pitchFamily="34" charset="0"/>
                      <a:ea typeface="迷你简准圆" panose="03000509000000000000" pitchFamily="65" charset="-122"/>
                    </a:endParaRPr>
                  </a:p>
                </p:txBody>
              </p:sp>
              <p:sp>
                <p:nvSpPr>
                  <p:cNvPr id="142" name="íŝḷíḍe"/>
                  <p:cNvSpPr>
                    <a:spLocks/>
                  </p:cNvSpPr>
                  <p:nvPr/>
                </p:nvSpPr>
                <p:spPr bwMode="auto">
                  <a:xfrm>
                    <a:off x="4527550" y="2111375"/>
                    <a:ext cx="15875" cy="30163"/>
                  </a:xfrm>
                  <a:custGeom>
                    <a:avLst/>
                    <a:gdLst/>
                    <a:ahLst/>
                    <a:cxnLst>
                      <a:cxn ang="0">
                        <a:pos x="3" y="5"/>
                      </a:cxn>
                      <a:cxn ang="0">
                        <a:pos x="10" y="0"/>
                      </a:cxn>
                      <a:cxn ang="0">
                        <a:pos x="12" y="5"/>
                      </a:cxn>
                      <a:cxn ang="0">
                        <a:pos x="8" y="23"/>
                      </a:cxn>
                      <a:cxn ang="0">
                        <a:pos x="0" y="6"/>
                      </a:cxn>
                      <a:cxn ang="0">
                        <a:pos x="3" y="5"/>
                      </a:cxn>
                    </a:cxnLst>
                    <a:rect l="0" t="0" r="r" b="b"/>
                    <a:pathLst>
                      <a:path w="12" h="23">
                        <a:moveTo>
                          <a:pt x="3" y="5"/>
                        </a:moveTo>
                        <a:cubicBezTo>
                          <a:pt x="6" y="5"/>
                          <a:pt x="8" y="1"/>
                          <a:pt x="10" y="0"/>
                        </a:cubicBezTo>
                        <a:cubicBezTo>
                          <a:pt x="10" y="3"/>
                          <a:pt x="11" y="5"/>
                          <a:pt x="12" y="5"/>
                        </a:cubicBezTo>
                        <a:cubicBezTo>
                          <a:pt x="11" y="11"/>
                          <a:pt x="10" y="20"/>
                          <a:pt x="8" y="23"/>
                        </a:cubicBezTo>
                        <a:cubicBezTo>
                          <a:pt x="4" y="22"/>
                          <a:pt x="2" y="9"/>
                          <a:pt x="0" y="6"/>
                        </a:cubicBezTo>
                        <a:cubicBezTo>
                          <a:pt x="1" y="6"/>
                          <a:pt x="2" y="5"/>
                          <a:pt x="3" y="5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 sz="2000" i="1" dirty="0">
                      <a:latin typeface="Century Gothic" panose="020B0502020202020204" pitchFamily="34" charset="0"/>
                      <a:ea typeface="迷你简准圆" panose="03000509000000000000" pitchFamily="65" charset="-122"/>
                    </a:endParaRPr>
                  </a:p>
                </p:txBody>
              </p:sp>
              <p:sp>
                <p:nvSpPr>
                  <p:cNvPr id="143" name="ïs1íḓè"/>
                  <p:cNvSpPr>
                    <a:spLocks/>
                  </p:cNvSpPr>
                  <p:nvPr/>
                </p:nvSpPr>
                <p:spPr bwMode="auto">
                  <a:xfrm>
                    <a:off x="4524375" y="2144713"/>
                    <a:ext cx="25400" cy="44450"/>
                  </a:xfrm>
                  <a:custGeom>
                    <a:avLst/>
                    <a:gdLst/>
                    <a:ahLst/>
                    <a:cxnLst>
                      <a:cxn ang="0">
                        <a:pos x="5" y="15"/>
                      </a:cxn>
                      <a:cxn ang="0">
                        <a:pos x="0" y="6"/>
                      </a:cxn>
                      <a:cxn ang="0">
                        <a:pos x="9" y="0"/>
                      </a:cxn>
                      <a:cxn ang="0">
                        <a:pos x="15" y="3"/>
                      </a:cxn>
                      <a:cxn ang="0">
                        <a:pos x="18" y="21"/>
                      </a:cxn>
                      <a:cxn ang="0">
                        <a:pos x="6" y="33"/>
                      </a:cxn>
                      <a:cxn ang="0">
                        <a:pos x="2" y="24"/>
                      </a:cxn>
                      <a:cxn ang="0">
                        <a:pos x="5" y="15"/>
                      </a:cxn>
                    </a:cxnLst>
                    <a:rect l="0" t="0" r="r" b="b"/>
                    <a:pathLst>
                      <a:path w="19" h="33">
                        <a:moveTo>
                          <a:pt x="5" y="15"/>
                        </a:moveTo>
                        <a:cubicBezTo>
                          <a:pt x="5" y="12"/>
                          <a:pt x="1" y="9"/>
                          <a:pt x="0" y="6"/>
                        </a:cubicBezTo>
                        <a:cubicBezTo>
                          <a:pt x="5" y="4"/>
                          <a:pt x="5" y="0"/>
                          <a:pt x="9" y="0"/>
                        </a:cubicBezTo>
                        <a:cubicBezTo>
                          <a:pt x="13" y="0"/>
                          <a:pt x="14" y="3"/>
                          <a:pt x="15" y="3"/>
                        </a:cubicBezTo>
                        <a:cubicBezTo>
                          <a:pt x="19" y="10"/>
                          <a:pt x="18" y="14"/>
                          <a:pt x="18" y="21"/>
                        </a:cubicBezTo>
                        <a:cubicBezTo>
                          <a:pt x="18" y="27"/>
                          <a:pt x="10" y="33"/>
                          <a:pt x="6" y="33"/>
                        </a:cubicBezTo>
                        <a:cubicBezTo>
                          <a:pt x="2" y="33"/>
                          <a:pt x="2" y="27"/>
                          <a:pt x="2" y="24"/>
                        </a:cubicBezTo>
                        <a:cubicBezTo>
                          <a:pt x="2" y="20"/>
                          <a:pt x="5" y="18"/>
                          <a:pt x="5" y="15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 sz="2000" i="1" dirty="0">
                      <a:latin typeface="Century Gothic" panose="020B0502020202020204" pitchFamily="34" charset="0"/>
                      <a:ea typeface="迷你简准圆" panose="03000509000000000000" pitchFamily="65" charset="-122"/>
                    </a:endParaRPr>
                  </a:p>
                </p:txBody>
              </p:sp>
              <p:sp>
                <p:nvSpPr>
                  <p:cNvPr id="144" name="îṥlíḍè"/>
                  <p:cNvSpPr>
                    <a:spLocks/>
                  </p:cNvSpPr>
                  <p:nvPr/>
                </p:nvSpPr>
                <p:spPr bwMode="auto">
                  <a:xfrm>
                    <a:off x="4429125" y="2171700"/>
                    <a:ext cx="12700" cy="9525"/>
                  </a:xfrm>
                  <a:custGeom>
                    <a:avLst/>
                    <a:gdLst/>
                    <a:ahLst/>
                    <a:cxnLst>
                      <a:cxn ang="0">
                        <a:pos x="9" y="5"/>
                      </a:cxn>
                      <a:cxn ang="0">
                        <a:pos x="6" y="7"/>
                      </a:cxn>
                      <a:cxn ang="0">
                        <a:pos x="0" y="3"/>
                      </a:cxn>
                      <a:cxn ang="0">
                        <a:pos x="7" y="0"/>
                      </a:cxn>
                      <a:cxn ang="0">
                        <a:pos x="9" y="5"/>
                      </a:cxn>
                    </a:cxnLst>
                    <a:rect l="0" t="0" r="r" b="b"/>
                    <a:pathLst>
                      <a:path w="9" h="7">
                        <a:moveTo>
                          <a:pt x="9" y="5"/>
                        </a:moveTo>
                        <a:cubicBezTo>
                          <a:pt x="9" y="6"/>
                          <a:pt x="7" y="7"/>
                          <a:pt x="6" y="7"/>
                        </a:cubicBezTo>
                        <a:cubicBezTo>
                          <a:pt x="4" y="7"/>
                          <a:pt x="1" y="3"/>
                          <a:pt x="0" y="3"/>
                        </a:cubicBezTo>
                        <a:cubicBezTo>
                          <a:pt x="3" y="2"/>
                          <a:pt x="5" y="0"/>
                          <a:pt x="7" y="0"/>
                        </a:cubicBezTo>
                        <a:cubicBezTo>
                          <a:pt x="7" y="1"/>
                          <a:pt x="9" y="3"/>
                          <a:pt x="9" y="5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 sz="2000" i="1" dirty="0">
                      <a:latin typeface="Century Gothic" panose="020B0502020202020204" pitchFamily="34" charset="0"/>
                      <a:ea typeface="迷你简准圆" panose="03000509000000000000" pitchFamily="65" charset="-122"/>
                    </a:endParaRPr>
                  </a:p>
                </p:txBody>
              </p:sp>
              <p:sp>
                <p:nvSpPr>
                  <p:cNvPr id="145" name="işľïdè"/>
                  <p:cNvSpPr>
                    <a:spLocks/>
                  </p:cNvSpPr>
                  <p:nvPr/>
                </p:nvSpPr>
                <p:spPr bwMode="auto">
                  <a:xfrm>
                    <a:off x="4551363" y="1833563"/>
                    <a:ext cx="15875" cy="19050"/>
                  </a:xfrm>
                  <a:custGeom>
                    <a:avLst/>
                    <a:gdLst/>
                    <a:ahLst/>
                    <a:cxnLst>
                      <a:cxn ang="0">
                        <a:pos x="11" y="10"/>
                      </a:cxn>
                      <a:cxn ang="0">
                        <a:pos x="0" y="5"/>
                      </a:cxn>
                      <a:cxn ang="0">
                        <a:pos x="0" y="0"/>
                      </a:cxn>
                      <a:cxn ang="0">
                        <a:pos x="9" y="0"/>
                      </a:cxn>
                      <a:cxn ang="0">
                        <a:pos x="12" y="9"/>
                      </a:cxn>
                      <a:cxn ang="0">
                        <a:pos x="11" y="14"/>
                      </a:cxn>
                      <a:cxn ang="0">
                        <a:pos x="11" y="10"/>
                      </a:cxn>
                    </a:cxnLst>
                    <a:rect l="0" t="0" r="r" b="b"/>
                    <a:pathLst>
                      <a:path w="12" h="14">
                        <a:moveTo>
                          <a:pt x="11" y="10"/>
                        </a:moveTo>
                        <a:cubicBezTo>
                          <a:pt x="5" y="10"/>
                          <a:pt x="0" y="9"/>
                          <a:pt x="0" y="5"/>
                        </a:cubicBezTo>
                        <a:cubicBezTo>
                          <a:pt x="0" y="3"/>
                          <a:pt x="0" y="2"/>
                          <a:pt x="0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9" y="6"/>
                          <a:pt x="12" y="5"/>
                          <a:pt x="12" y="9"/>
                        </a:cubicBezTo>
                        <a:cubicBezTo>
                          <a:pt x="12" y="13"/>
                          <a:pt x="11" y="12"/>
                          <a:pt x="11" y="14"/>
                        </a:cubicBezTo>
                        <a:cubicBezTo>
                          <a:pt x="11" y="13"/>
                          <a:pt x="11" y="12"/>
                          <a:pt x="11" y="1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 sz="2000" i="1" dirty="0">
                      <a:latin typeface="Century Gothic" panose="020B0502020202020204" pitchFamily="34" charset="0"/>
                      <a:ea typeface="迷你简准圆" panose="03000509000000000000" pitchFamily="65" charset="-122"/>
                    </a:endParaRPr>
                  </a:p>
                </p:txBody>
              </p:sp>
              <p:sp>
                <p:nvSpPr>
                  <p:cNvPr id="146" name="ïṡľiḍê"/>
                  <p:cNvSpPr>
                    <a:spLocks/>
                  </p:cNvSpPr>
                  <p:nvPr/>
                </p:nvSpPr>
                <p:spPr bwMode="auto">
                  <a:xfrm>
                    <a:off x="4684713" y="1773238"/>
                    <a:ext cx="15875" cy="23813"/>
                  </a:xfrm>
                  <a:custGeom>
                    <a:avLst/>
                    <a:gdLst/>
                    <a:ahLst/>
                    <a:cxnLst>
                      <a:cxn ang="0">
                        <a:pos x="8" y="6"/>
                      </a:cxn>
                      <a:cxn ang="0">
                        <a:pos x="1" y="17"/>
                      </a:cxn>
                      <a:cxn ang="0">
                        <a:pos x="1" y="11"/>
                      </a:cxn>
                      <a:cxn ang="0">
                        <a:pos x="11" y="0"/>
                      </a:cxn>
                      <a:cxn ang="0">
                        <a:pos x="8" y="6"/>
                      </a:cxn>
                    </a:cxnLst>
                    <a:rect l="0" t="0" r="r" b="b"/>
                    <a:pathLst>
                      <a:path w="11" h="17">
                        <a:moveTo>
                          <a:pt x="8" y="6"/>
                        </a:moveTo>
                        <a:cubicBezTo>
                          <a:pt x="8" y="11"/>
                          <a:pt x="4" y="13"/>
                          <a:pt x="1" y="17"/>
                        </a:cubicBezTo>
                        <a:cubicBezTo>
                          <a:pt x="0" y="15"/>
                          <a:pt x="1" y="14"/>
                          <a:pt x="1" y="11"/>
                        </a:cubicBezTo>
                        <a:cubicBezTo>
                          <a:pt x="1" y="9"/>
                          <a:pt x="3" y="1"/>
                          <a:pt x="11" y="0"/>
                        </a:cubicBezTo>
                        <a:cubicBezTo>
                          <a:pt x="10" y="2"/>
                          <a:pt x="8" y="4"/>
                          <a:pt x="8" y="6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 sz="2000" i="1" dirty="0">
                      <a:latin typeface="Century Gothic" panose="020B0502020202020204" pitchFamily="34" charset="0"/>
                      <a:ea typeface="迷你简准圆" panose="03000509000000000000" pitchFamily="65" charset="-122"/>
                    </a:endParaRPr>
                  </a:p>
                </p:txBody>
              </p:sp>
              <p:sp>
                <p:nvSpPr>
                  <p:cNvPr id="147" name="íṥļîḋe"/>
                  <p:cNvSpPr>
                    <a:spLocks/>
                  </p:cNvSpPr>
                  <p:nvPr/>
                </p:nvSpPr>
                <p:spPr bwMode="auto">
                  <a:xfrm>
                    <a:off x="4746625" y="1744663"/>
                    <a:ext cx="20638" cy="26988"/>
                  </a:xfrm>
                  <a:custGeom>
                    <a:avLst/>
                    <a:gdLst/>
                    <a:ahLst/>
                    <a:cxnLst>
                      <a:cxn ang="0">
                        <a:pos x="12" y="10"/>
                      </a:cxn>
                      <a:cxn ang="0">
                        <a:pos x="12" y="16"/>
                      </a:cxn>
                      <a:cxn ang="0">
                        <a:pos x="5" y="20"/>
                      </a:cxn>
                      <a:cxn ang="0">
                        <a:pos x="0" y="13"/>
                      </a:cxn>
                      <a:cxn ang="0">
                        <a:pos x="10" y="10"/>
                      </a:cxn>
                      <a:cxn ang="0">
                        <a:pos x="7" y="5"/>
                      </a:cxn>
                      <a:cxn ang="0">
                        <a:pos x="11" y="0"/>
                      </a:cxn>
                      <a:cxn ang="0">
                        <a:pos x="16" y="5"/>
                      </a:cxn>
                      <a:cxn ang="0">
                        <a:pos x="12" y="10"/>
                      </a:cxn>
                    </a:cxnLst>
                    <a:rect l="0" t="0" r="r" b="b"/>
                    <a:pathLst>
                      <a:path w="16" h="20">
                        <a:moveTo>
                          <a:pt x="12" y="10"/>
                        </a:moveTo>
                        <a:cubicBezTo>
                          <a:pt x="12" y="12"/>
                          <a:pt x="12" y="14"/>
                          <a:pt x="12" y="16"/>
                        </a:cubicBezTo>
                        <a:cubicBezTo>
                          <a:pt x="12" y="17"/>
                          <a:pt x="6" y="20"/>
                          <a:pt x="5" y="20"/>
                        </a:cubicBezTo>
                        <a:cubicBezTo>
                          <a:pt x="1" y="20"/>
                          <a:pt x="0" y="16"/>
                          <a:pt x="0" y="13"/>
                        </a:cubicBezTo>
                        <a:cubicBezTo>
                          <a:pt x="4" y="13"/>
                          <a:pt x="6" y="10"/>
                          <a:pt x="10" y="10"/>
                        </a:cubicBezTo>
                        <a:cubicBezTo>
                          <a:pt x="9" y="8"/>
                          <a:pt x="7" y="7"/>
                          <a:pt x="7" y="5"/>
                        </a:cubicBezTo>
                        <a:cubicBezTo>
                          <a:pt x="7" y="2"/>
                          <a:pt x="11" y="0"/>
                          <a:pt x="11" y="0"/>
                        </a:cubicBezTo>
                        <a:cubicBezTo>
                          <a:pt x="13" y="3"/>
                          <a:pt x="14" y="4"/>
                          <a:pt x="16" y="5"/>
                        </a:cubicBezTo>
                        <a:cubicBezTo>
                          <a:pt x="15" y="7"/>
                          <a:pt x="13" y="10"/>
                          <a:pt x="12" y="1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 sz="2000" i="1" dirty="0">
                      <a:latin typeface="Century Gothic" panose="020B0502020202020204" pitchFamily="34" charset="0"/>
                      <a:ea typeface="迷你简准圆" panose="03000509000000000000" pitchFamily="65" charset="-122"/>
                    </a:endParaRPr>
                  </a:p>
                </p:txBody>
              </p:sp>
            </p:grpSp>
          </p:grpSp>
          <p:grpSp>
            <p:nvGrpSpPr>
              <p:cNvPr id="46" name="îṣ1ïḍê"/>
              <p:cNvGrpSpPr/>
              <p:nvPr/>
            </p:nvGrpSpPr>
            <p:grpSpPr>
              <a:xfrm>
                <a:off x="5105592" y="3000642"/>
                <a:ext cx="941498" cy="822454"/>
                <a:chOff x="6275388" y="2879725"/>
                <a:chExt cx="966788" cy="844551"/>
              </a:xfrm>
              <a:grpFill/>
            </p:grpSpPr>
            <p:sp>
              <p:nvSpPr>
                <p:cNvPr id="115" name="îṩḷîḑè"/>
                <p:cNvSpPr>
                  <a:spLocks/>
                </p:cNvSpPr>
                <p:nvPr/>
              </p:nvSpPr>
              <p:spPr bwMode="auto">
                <a:xfrm>
                  <a:off x="6567488" y="2879725"/>
                  <a:ext cx="339725" cy="176213"/>
                </a:xfrm>
                <a:custGeom>
                  <a:avLst/>
                  <a:gdLst/>
                  <a:ahLst/>
                  <a:cxnLst>
                    <a:cxn ang="0">
                      <a:pos x="128" y="28"/>
                    </a:cxn>
                    <a:cxn ang="0">
                      <a:pos x="160" y="39"/>
                    </a:cxn>
                    <a:cxn ang="0">
                      <a:pos x="173" y="45"/>
                    </a:cxn>
                    <a:cxn ang="0">
                      <a:pos x="179" y="49"/>
                    </a:cxn>
                    <a:cxn ang="0">
                      <a:pos x="203" y="71"/>
                    </a:cxn>
                    <a:cxn ang="0">
                      <a:pos x="217" y="78"/>
                    </a:cxn>
                    <a:cxn ang="0">
                      <a:pos x="208" y="85"/>
                    </a:cxn>
                    <a:cxn ang="0">
                      <a:pos x="217" y="96"/>
                    </a:cxn>
                    <a:cxn ang="0">
                      <a:pos x="224" y="108"/>
                    </a:cxn>
                    <a:cxn ang="0">
                      <a:pos x="233" y="113"/>
                    </a:cxn>
                    <a:cxn ang="0">
                      <a:pos x="237" y="118"/>
                    </a:cxn>
                    <a:cxn ang="0">
                      <a:pos x="242" y="119"/>
                    </a:cxn>
                    <a:cxn ang="0">
                      <a:pos x="247" y="124"/>
                    </a:cxn>
                    <a:cxn ang="0">
                      <a:pos x="255" y="126"/>
                    </a:cxn>
                    <a:cxn ang="0">
                      <a:pos x="250" y="133"/>
                    </a:cxn>
                    <a:cxn ang="0">
                      <a:pos x="247" y="133"/>
                    </a:cxn>
                    <a:cxn ang="0">
                      <a:pos x="239" y="127"/>
                    </a:cxn>
                    <a:cxn ang="0">
                      <a:pos x="227" y="127"/>
                    </a:cxn>
                    <a:cxn ang="0">
                      <a:pos x="210" y="116"/>
                    </a:cxn>
                    <a:cxn ang="0">
                      <a:pos x="206" y="113"/>
                    </a:cxn>
                    <a:cxn ang="0">
                      <a:pos x="175" y="92"/>
                    </a:cxn>
                    <a:cxn ang="0">
                      <a:pos x="158" y="103"/>
                    </a:cxn>
                    <a:cxn ang="0">
                      <a:pos x="156" y="113"/>
                    </a:cxn>
                    <a:cxn ang="0">
                      <a:pos x="139" y="113"/>
                    </a:cxn>
                    <a:cxn ang="0">
                      <a:pos x="113" y="100"/>
                    </a:cxn>
                    <a:cxn ang="0">
                      <a:pos x="107" y="102"/>
                    </a:cxn>
                    <a:cxn ang="0">
                      <a:pos x="98" y="102"/>
                    </a:cxn>
                    <a:cxn ang="0">
                      <a:pos x="90" y="99"/>
                    </a:cxn>
                    <a:cxn ang="0">
                      <a:pos x="101" y="90"/>
                    </a:cxn>
                    <a:cxn ang="0">
                      <a:pos x="96" y="71"/>
                    </a:cxn>
                    <a:cxn ang="0">
                      <a:pos x="77" y="59"/>
                    </a:cxn>
                    <a:cxn ang="0">
                      <a:pos x="53" y="54"/>
                    </a:cxn>
                    <a:cxn ang="0">
                      <a:pos x="37" y="45"/>
                    </a:cxn>
                    <a:cxn ang="0">
                      <a:pos x="37" y="41"/>
                    </a:cxn>
                    <a:cxn ang="0">
                      <a:pos x="30" y="49"/>
                    </a:cxn>
                    <a:cxn ang="0">
                      <a:pos x="26" y="48"/>
                    </a:cxn>
                    <a:cxn ang="0">
                      <a:pos x="24" y="38"/>
                    </a:cxn>
                    <a:cxn ang="0">
                      <a:pos x="16" y="33"/>
                    </a:cxn>
                    <a:cxn ang="0">
                      <a:pos x="38" y="25"/>
                    </a:cxn>
                    <a:cxn ang="0">
                      <a:pos x="35" y="25"/>
                    </a:cxn>
                    <a:cxn ang="0">
                      <a:pos x="23" y="27"/>
                    </a:cxn>
                    <a:cxn ang="0">
                      <a:pos x="16" y="26"/>
                    </a:cxn>
                    <a:cxn ang="0">
                      <a:pos x="14" y="22"/>
                    </a:cxn>
                    <a:cxn ang="0">
                      <a:pos x="0" y="12"/>
                    </a:cxn>
                    <a:cxn ang="0">
                      <a:pos x="6" y="8"/>
                    </a:cxn>
                    <a:cxn ang="0">
                      <a:pos x="23" y="0"/>
                    </a:cxn>
                    <a:cxn ang="0">
                      <a:pos x="44" y="9"/>
                    </a:cxn>
                    <a:cxn ang="0">
                      <a:pos x="44" y="25"/>
                    </a:cxn>
                    <a:cxn ang="0">
                      <a:pos x="50" y="29"/>
                    </a:cxn>
                    <a:cxn ang="0">
                      <a:pos x="59" y="38"/>
                    </a:cxn>
                    <a:cxn ang="0">
                      <a:pos x="67" y="30"/>
                    </a:cxn>
                    <a:cxn ang="0">
                      <a:pos x="78" y="25"/>
                    </a:cxn>
                    <a:cxn ang="0">
                      <a:pos x="92" y="14"/>
                    </a:cxn>
                    <a:cxn ang="0">
                      <a:pos x="98" y="17"/>
                    </a:cxn>
                    <a:cxn ang="0">
                      <a:pos x="109" y="25"/>
                    </a:cxn>
                    <a:cxn ang="0">
                      <a:pos x="121" y="25"/>
                    </a:cxn>
                    <a:cxn ang="0">
                      <a:pos x="130" y="29"/>
                    </a:cxn>
                    <a:cxn ang="0">
                      <a:pos x="130" y="30"/>
                    </a:cxn>
                    <a:cxn ang="0">
                      <a:pos x="128" y="28"/>
                    </a:cxn>
                  </a:cxnLst>
                  <a:rect l="0" t="0" r="r" b="b"/>
                  <a:pathLst>
                    <a:path w="255" h="133">
                      <a:moveTo>
                        <a:pt x="128" y="28"/>
                      </a:moveTo>
                      <a:cubicBezTo>
                        <a:pt x="133" y="33"/>
                        <a:pt x="149" y="39"/>
                        <a:pt x="160" y="39"/>
                      </a:cubicBezTo>
                      <a:cubicBezTo>
                        <a:pt x="165" y="39"/>
                        <a:pt x="168" y="45"/>
                        <a:pt x="173" y="45"/>
                      </a:cubicBezTo>
                      <a:cubicBezTo>
                        <a:pt x="173" y="48"/>
                        <a:pt x="176" y="49"/>
                        <a:pt x="179" y="49"/>
                      </a:cubicBezTo>
                      <a:cubicBezTo>
                        <a:pt x="193" y="54"/>
                        <a:pt x="192" y="66"/>
                        <a:pt x="203" y="71"/>
                      </a:cubicBezTo>
                      <a:cubicBezTo>
                        <a:pt x="207" y="73"/>
                        <a:pt x="217" y="68"/>
                        <a:pt x="217" y="78"/>
                      </a:cubicBezTo>
                      <a:cubicBezTo>
                        <a:pt x="217" y="83"/>
                        <a:pt x="208" y="81"/>
                        <a:pt x="208" y="85"/>
                      </a:cubicBezTo>
                      <a:cubicBezTo>
                        <a:pt x="208" y="87"/>
                        <a:pt x="216" y="95"/>
                        <a:pt x="217" y="96"/>
                      </a:cubicBezTo>
                      <a:cubicBezTo>
                        <a:pt x="221" y="100"/>
                        <a:pt x="220" y="103"/>
                        <a:pt x="224" y="108"/>
                      </a:cubicBezTo>
                      <a:cubicBezTo>
                        <a:pt x="225" y="111"/>
                        <a:pt x="230" y="113"/>
                        <a:pt x="233" y="113"/>
                      </a:cubicBezTo>
                      <a:cubicBezTo>
                        <a:pt x="235" y="113"/>
                        <a:pt x="236" y="116"/>
                        <a:pt x="237" y="118"/>
                      </a:cubicBezTo>
                      <a:cubicBezTo>
                        <a:pt x="238" y="120"/>
                        <a:pt x="240" y="118"/>
                        <a:pt x="242" y="119"/>
                      </a:cubicBezTo>
                      <a:cubicBezTo>
                        <a:pt x="245" y="119"/>
                        <a:pt x="246" y="122"/>
                        <a:pt x="247" y="124"/>
                      </a:cubicBezTo>
                      <a:cubicBezTo>
                        <a:pt x="247" y="126"/>
                        <a:pt x="254" y="125"/>
                        <a:pt x="255" y="126"/>
                      </a:cubicBezTo>
                      <a:cubicBezTo>
                        <a:pt x="253" y="127"/>
                        <a:pt x="250" y="130"/>
                        <a:pt x="250" y="133"/>
                      </a:cubicBezTo>
                      <a:cubicBezTo>
                        <a:pt x="249" y="133"/>
                        <a:pt x="248" y="133"/>
                        <a:pt x="247" y="133"/>
                      </a:cubicBezTo>
                      <a:cubicBezTo>
                        <a:pt x="246" y="133"/>
                        <a:pt x="240" y="128"/>
                        <a:pt x="239" y="127"/>
                      </a:cubicBezTo>
                      <a:cubicBezTo>
                        <a:pt x="227" y="127"/>
                        <a:pt x="227" y="127"/>
                        <a:pt x="227" y="127"/>
                      </a:cubicBezTo>
                      <a:cubicBezTo>
                        <a:pt x="221" y="126"/>
                        <a:pt x="210" y="121"/>
                        <a:pt x="210" y="116"/>
                      </a:cubicBezTo>
                      <a:cubicBezTo>
                        <a:pt x="210" y="115"/>
                        <a:pt x="207" y="114"/>
                        <a:pt x="206" y="113"/>
                      </a:cubicBezTo>
                      <a:cubicBezTo>
                        <a:pt x="197" y="104"/>
                        <a:pt x="189" y="92"/>
                        <a:pt x="175" y="92"/>
                      </a:cubicBezTo>
                      <a:cubicBezTo>
                        <a:pt x="164" y="92"/>
                        <a:pt x="165" y="100"/>
                        <a:pt x="158" y="103"/>
                      </a:cubicBezTo>
                      <a:cubicBezTo>
                        <a:pt x="160" y="108"/>
                        <a:pt x="156" y="110"/>
                        <a:pt x="156" y="113"/>
                      </a:cubicBezTo>
                      <a:cubicBezTo>
                        <a:pt x="146" y="113"/>
                        <a:pt x="144" y="113"/>
                        <a:pt x="139" y="113"/>
                      </a:cubicBezTo>
                      <a:cubicBezTo>
                        <a:pt x="128" y="113"/>
                        <a:pt x="125" y="100"/>
                        <a:pt x="113" y="100"/>
                      </a:cubicBezTo>
                      <a:cubicBezTo>
                        <a:pt x="112" y="100"/>
                        <a:pt x="107" y="100"/>
                        <a:pt x="107" y="102"/>
                      </a:cubicBezTo>
                      <a:cubicBezTo>
                        <a:pt x="98" y="102"/>
                        <a:pt x="98" y="102"/>
                        <a:pt x="98" y="102"/>
                      </a:cubicBezTo>
                      <a:cubicBezTo>
                        <a:pt x="94" y="102"/>
                        <a:pt x="90" y="102"/>
                        <a:pt x="90" y="99"/>
                      </a:cubicBezTo>
                      <a:cubicBezTo>
                        <a:pt x="90" y="93"/>
                        <a:pt x="99" y="91"/>
                        <a:pt x="101" y="90"/>
                      </a:cubicBezTo>
                      <a:cubicBezTo>
                        <a:pt x="95" y="84"/>
                        <a:pt x="98" y="78"/>
                        <a:pt x="96" y="71"/>
                      </a:cubicBezTo>
                      <a:cubicBezTo>
                        <a:pt x="94" y="66"/>
                        <a:pt x="82" y="61"/>
                        <a:pt x="77" y="59"/>
                      </a:cubicBezTo>
                      <a:cubicBezTo>
                        <a:pt x="72" y="56"/>
                        <a:pt x="60" y="54"/>
                        <a:pt x="53" y="54"/>
                      </a:cubicBezTo>
                      <a:cubicBezTo>
                        <a:pt x="47" y="54"/>
                        <a:pt x="44" y="43"/>
                        <a:pt x="37" y="45"/>
                      </a:cubicBezTo>
                      <a:cubicBezTo>
                        <a:pt x="37" y="41"/>
                        <a:pt x="37" y="41"/>
                        <a:pt x="37" y="41"/>
                      </a:cubicBezTo>
                      <a:cubicBezTo>
                        <a:pt x="36" y="44"/>
                        <a:pt x="34" y="49"/>
                        <a:pt x="30" y="49"/>
                      </a:cubicBezTo>
                      <a:cubicBezTo>
                        <a:pt x="29" y="49"/>
                        <a:pt x="26" y="49"/>
                        <a:pt x="26" y="48"/>
                      </a:cubicBezTo>
                      <a:cubicBezTo>
                        <a:pt x="24" y="43"/>
                        <a:pt x="26" y="41"/>
                        <a:pt x="24" y="38"/>
                      </a:cubicBezTo>
                      <a:cubicBezTo>
                        <a:pt x="22" y="34"/>
                        <a:pt x="17" y="36"/>
                        <a:pt x="16" y="33"/>
                      </a:cubicBezTo>
                      <a:cubicBezTo>
                        <a:pt x="22" y="29"/>
                        <a:pt x="35" y="30"/>
                        <a:pt x="38" y="25"/>
                      </a:cubicBezTo>
                      <a:cubicBezTo>
                        <a:pt x="35" y="25"/>
                        <a:pt x="35" y="25"/>
                        <a:pt x="35" y="25"/>
                      </a:cubicBezTo>
                      <a:cubicBezTo>
                        <a:pt x="30" y="26"/>
                        <a:pt x="27" y="27"/>
                        <a:pt x="23" y="27"/>
                      </a:cubicBezTo>
                      <a:cubicBezTo>
                        <a:pt x="20" y="27"/>
                        <a:pt x="19" y="26"/>
                        <a:pt x="16" y="26"/>
                      </a:cubicBezTo>
                      <a:cubicBezTo>
                        <a:pt x="15" y="25"/>
                        <a:pt x="14" y="23"/>
                        <a:pt x="14" y="22"/>
                      </a:cubicBezTo>
                      <a:cubicBezTo>
                        <a:pt x="11" y="15"/>
                        <a:pt x="0" y="18"/>
                        <a:pt x="0" y="12"/>
                      </a:cubicBezTo>
                      <a:cubicBezTo>
                        <a:pt x="0" y="9"/>
                        <a:pt x="4" y="8"/>
                        <a:pt x="6" y="8"/>
                      </a:cubicBezTo>
                      <a:cubicBezTo>
                        <a:pt x="12" y="8"/>
                        <a:pt x="15" y="0"/>
                        <a:pt x="23" y="0"/>
                      </a:cubicBezTo>
                      <a:cubicBezTo>
                        <a:pt x="30" y="0"/>
                        <a:pt x="36" y="7"/>
                        <a:pt x="44" y="9"/>
                      </a:cubicBezTo>
                      <a:cubicBezTo>
                        <a:pt x="44" y="15"/>
                        <a:pt x="44" y="22"/>
                        <a:pt x="44" y="25"/>
                      </a:cubicBezTo>
                      <a:cubicBezTo>
                        <a:pt x="44" y="27"/>
                        <a:pt x="46" y="29"/>
                        <a:pt x="50" y="29"/>
                      </a:cubicBezTo>
                      <a:cubicBezTo>
                        <a:pt x="50" y="31"/>
                        <a:pt x="56" y="38"/>
                        <a:pt x="59" y="38"/>
                      </a:cubicBezTo>
                      <a:cubicBezTo>
                        <a:pt x="62" y="38"/>
                        <a:pt x="66" y="31"/>
                        <a:pt x="67" y="30"/>
                      </a:cubicBezTo>
                      <a:cubicBezTo>
                        <a:pt x="71" y="27"/>
                        <a:pt x="71" y="26"/>
                        <a:pt x="78" y="25"/>
                      </a:cubicBezTo>
                      <a:cubicBezTo>
                        <a:pt x="82" y="23"/>
                        <a:pt x="87" y="15"/>
                        <a:pt x="92" y="14"/>
                      </a:cubicBezTo>
                      <a:cubicBezTo>
                        <a:pt x="93" y="17"/>
                        <a:pt x="96" y="16"/>
                        <a:pt x="98" y="17"/>
                      </a:cubicBezTo>
                      <a:cubicBezTo>
                        <a:pt x="103" y="18"/>
                        <a:pt x="106" y="24"/>
                        <a:pt x="109" y="25"/>
                      </a:cubicBezTo>
                      <a:cubicBezTo>
                        <a:pt x="121" y="25"/>
                        <a:pt x="121" y="25"/>
                        <a:pt x="121" y="25"/>
                      </a:cubicBezTo>
                      <a:cubicBezTo>
                        <a:pt x="123" y="27"/>
                        <a:pt x="128" y="29"/>
                        <a:pt x="130" y="29"/>
                      </a:cubicBezTo>
                      <a:cubicBezTo>
                        <a:pt x="130" y="30"/>
                        <a:pt x="130" y="30"/>
                        <a:pt x="130" y="30"/>
                      </a:cubicBezTo>
                      <a:lnTo>
                        <a:pt x="128" y="2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grpSp>
              <p:nvGrpSpPr>
                <p:cNvPr id="116" name="íşļïḑè"/>
                <p:cNvGrpSpPr/>
                <p:nvPr/>
              </p:nvGrpSpPr>
              <p:grpSpPr>
                <a:xfrm>
                  <a:off x="6275388" y="2917825"/>
                  <a:ext cx="966788" cy="806451"/>
                  <a:chOff x="6275388" y="2917825"/>
                  <a:chExt cx="966788" cy="806451"/>
                </a:xfrm>
                <a:grpFill/>
              </p:grpSpPr>
              <p:sp>
                <p:nvSpPr>
                  <p:cNvPr id="117" name="išḷïḑé"/>
                  <p:cNvSpPr>
                    <a:spLocks/>
                  </p:cNvSpPr>
                  <p:nvPr/>
                </p:nvSpPr>
                <p:spPr bwMode="auto">
                  <a:xfrm>
                    <a:off x="6623050" y="2968625"/>
                    <a:ext cx="11113" cy="25400"/>
                  </a:xfrm>
                  <a:custGeom>
                    <a:avLst/>
                    <a:gdLst/>
                    <a:ahLst/>
                    <a:cxnLst>
                      <a:cxn ang="0">
                        <a:pos x="7" y="0"/>
                      </a:cxn>
                      <a:cxn ang="0">
                        <a:pos x="8" y="5"/>
                      </a:cxn>
                      <a:cxn ang="0">
                        <a:pos x="5" y="9"/>
                      </a:cxn>
                      <a:cxn ang="0">
                        <a:pos x="2" y="19"/>
                      </a:cxn>
                      <a:cxn ang="0">
                        <a:pos x="0" y="15"/>
                      </a:cxn>
                      <a:cxn ang="0">
                        <a:pos x="4" y="8"/>
                      </a:cxn>
                      <a:cxn ang="0">
                        <a:pos x="7" y="0"/>
                      </a:cxn>
                    </a:cxnLst>
                    <a:rect l="0" t="0" r="r" b="b"/>
                    <a:pathLst>
                      <a:path w="8" h="19">
                        <a:moveTo>
                          <a:pt x="7" y="0"/>
                        </a:moveTo>
                        <a:cubicBezTo>
                          <a:pt x="7" y="4"/>
                          <a:pt x="8" y="2"/>
                          <a:pt x="8" y="5"/>
                        </a:cubicBezTo>
                        <a:cubicBezTo>
                          <a:pt x="8" y="8"/>
                          <a:pt x="7" y="9"/>
                          <a:pt x="5" y="9"/>
                        </a:cubicBezTo>
                        <a:cubicBezTo>
                          <a:pt x="5" y="14"/>
                          <a:pt x="6" y="19"/>
                          <a:pt x="2" y="19"/>
                        </a:cubicBezTo>
                        <a:cubicBezTo>
                          <a:pt x="1" y="19"/>
                          <a:pt x="0" y="16"/>
                          <a:pt x="0" y="15"/>
                        </a:cubicBezTo>
                        <a:cubicBezTo>
                          <a:pt x="0" y="11"/>
                          <a:pt x="4" y="10"/>
                          <a:pt x="4" y="8"/>
                        </a:cubicBezTo>
                        <a:cubicBezTo>
                          <a:pt x="4" y="4"/>
                          <a:pt x="3" y="0"/>
                          <a:pt x="7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 sz="2000" i="1" dirty="0">
                      <a:latin typeface="Century Gothic" panose="020B0502020202020204" pitchFamily="34" charset="0"/>
                      <a:ea typeface="迷你简准圆" panose="03000509000000000000" pitchFamily="65" charset="-122"/>
                    </a:endParaRPr>
                  </a:p>
                </p:txBody>
              </p:sp>
              <p:sp>
                <p:nvSpPr>
                  <p:cNvPr id="118" name="îṥ1ïďe"/>
                  <p:cNvSpPr>
                    <a:spLocks/>
                  </p:cNvSpPr>
                  <p:nvPr/>
                </p:nvSpPr>
                <p:spPr bwMode="auto">
                  <a:xfrm>
                    <a:off x="6867525" y="2944813"/>
                    <a:ext cx="65088" cy="38100"/>
                  </a:xfrm>
                  <a:custGeom>
                    <a:avLst/>
                    <a:gdLst/>
                    <a:ahLst/>
                    <a:cxnLst>
                      <a:cxn ang="0">
                        <a:pos x="13" y="27"/>
                      </a:cxn>
                      <a:cxn ang="0">
                        <a:pos x="0" y="18"/>
                      </a:cxn>
                      <a:cxn ang="0">
                        <a:pos x="13" y="18"/>
                      </a:cxn>
                      <a:cxn ang="0">
                        <a:pos x="18" y="17"/>
                      </a:cxn>
                      <a:cxn ang="0">
                        <a:pos x="35" y="13"/>
                      </a:cxn>
                      <a:cxn ang="0">
                        <a:pos x="45" y="0"/>
                      </a:cxn>
                      <a:cxn ang="0">
                        <a:pos x="49" y="7"/>
                      </a:cxn>
                      <a:cxn ang="0">
                        <a:pos x="40" y="22"/>
                      </a:cxn>
                      <a:cxn ang="0">
                        <a:pos x="19" y="29"/>
                      </a:cxn>
                      <a:cxn ang="0">
                        <a:pos x="11" y="25"/>
                      </a:cxn>
                      <a:cxn ang="0">
                        <a:pos x="13" y="27"/>
                      </a:cxn>
                    </a:cxnLst>
                    <a:rect l="0" t="0" r="r" b="b"/>
                    <a:pathLst>
                      <a:path w="49" h="29">
                        <a:moveTo>
                          <a:pt x="13" y="27"/>
                        </a:moveTo>
                        <a:cubicBezTo>
                          <a:pt x="9" y="22"/>
                          <a:pt x="1" y="24"/>
                          <a:pt x="0" y="18"/>
                        </a:cubicBezTo>
                        <a:cubicBezTo>
                          <a:pt x="13" y="18"/>
                          <a:pt x="13" y="18"/>
                          <a:pt x="13" y="18"/>
                        </a:cubicBezTo>
                        <a:cubicBezTo>
                          <a:pt x="14" y="18"/>
                          <a:pt x="18" y="17"/>
                          <a:pt x="18" y="17"/>
                        </a:cubicBezTo>
                        <a:cubicBezTo>
                          <a:pt x="25" y="14"/>
                          <a:pt x="31" y="15"/>
                          <a:pt x="35" y="13"/>
                        </a:cubicBezTo>
                        <a:cubicBezTo>
                          <a:pt x="41" y="10"/>
                          <a:pt x="39" y="0"/>
                          <a:pt x="45" y="0"/>
                        </a:cubicBezTo>
                        <a:cubicBezTo>
                          <a:pt x="48" y="0"/>
                          <a:pt x="49" y="4"/>
                          <a:pt x="49" y="7"/>
                        </a:cubicBezTo>
                        <a:cubicBezTo>
                          <a:pt x="49" y="16"/>
                          <a:pt x="40" y="14"/>
                          <a:pt x="40" y="22"/>
                        </a:cubicBezTo>
                        <a:cubicBezTo>
                          <a:pt x="32" y="24"/>
                          <a:pt x="28" y="29"/>
                          <a:pt x="19" y="29"/>
                        </a:cubicBezTo>
                        <a:cubicBezTo>
                          <a:pt x="17" y="29"/>
                          <a:pt x="11" y="26"/>
                          <a:pt x="11" y="25"/>
                        </a:cubicBezTo>
                        <a:lnTo>
                          <a:pt x="13" y="27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 sz="2000" i="1" dirty="0">
                      <a:latin typeface="Century Gothic" panose="020B0502020202020204" pitchFamily="34" charset="0"/>
                      <a:ea typeface="迷你简准圆" panose="03000509000000000000" pitchFamily="65" charset="-122"/>
                    </a:endParaRPr>
                  </a:p>
                </p:txBody>
              </p:sp>
              <p:sp>
                <p:nvSpPr>
                  <p:cNvPr id="119" name="iṣļíḋe"/>
                  <p:cNvSpPr>
                    <a:spLocks/>
                  </p:cNvSpPr>
                  <p:nvPr/>
                </p:nvSpPr>
                <p:spPr bwMode="auto">
                  <a:xfrm>
                    <a:off x="6911975" y="2917825"/>
                    <a:ext cx="34925" cy="34925"/>
                  </a:xfrm>
                  <a:custGeom>
                    <a:avLst/>
                    <a:gdLst/>
                    <a:ahLst/>
                    <a:cxnLst>
                      <a:cxn ang="0">
                        <a:pos x="23" y="25"/>
                      </a:cxn>
                      <a:cxn ang="0">
                        <a:pos x="19" y="17"/>
                      </a:cxn>
                      <a:cxn ang="0">
                        <a:pos x="8" y="6"/>
                      </a:cxn>
                      <a:cxn ang="0">
                        <a:pos x="0" y="0"/>
                      </a:cxn>
                      <a:cxn ang="0">
                        <a:pos x="18" y="13"/>
                      </a:cxn>
                      <a:cxn ang="0">
                        <a:pos x="26" y="22"/>
                      </a:cxn>
                      <a:cxn ang="0">
                        <a:pos x="26" y="25"/>
                      </a:cxn>
                      <a:cxn ang="0">
                        <a:pos x="23" y="25"/>
                      </a:cxn>
                    </a:cxnLst>
                    <a:rect l="0" t="0" r="r" b="b"/>
                    <a:pathLst>
                      <a:path w="26" h="26">
                        <a:moveTo>
                          <a:pt x="23" y="25"/>
                        </a:moveTo>
                        <a:cubicBezTo>
                          <a:pt x="18" y="24"/>
                          <a:pt x="18" y="21"/>
                          <a:pt x="19" y="17"/>
                        </a:cubicBezTo>
                        <a:cubicBezTo>
                          <a:pt x="13" y="14"/>
                          <a:pt x="14" y="9"/>
                          <a:pt x="8" y="6"/>
                        </a:cubicBezTo>
                        <a:cubicBezTo>
                          <a:pt x="5" y="4"/>
                          <a:pt x="2" y="4"/>
                          <a:pt x="0" y="0"/>
                        </a:cubicBezTo>
                        <a:cubicBezTo>
                          <a:pt x="9" y="3"/>
                          <a:pt x="13" y="8"/>
                          <a:pt x="18" y="13"/>
                        </a:cubicBezTo>
                        <a:cubicBezTo>
                          <a:pt x="21" y="17"/>
                          <a:pt x="26" y="16"/>
                          <a:pt x="26" y="22"/>
                        </a:cubicBezTo>
                        <a:cubicBezTo>
                          <a:pt x="26" y="23"/>
                          <a:pt x="26" y="24"/>
                          <a:pt x="26" y="25"/>
                        </a:cubicBezTo>
                        <a:cubicBezTo>
                          <a:pt x="25" y="25"/>
                          <a:pt x="24" y="26"/>
                          <a:pt x="23" y="25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 sz="2000" i="1" dirty="0">
                      <a:latin typeface="Century Gothic" panose="020B0502020202020204" pitchFamily="34" charset="0"/>
                      <a:ea typeface="迷你简准圆" panose="03000509000000000000" pitchFamily="65" charset="-122"/>
                    </a:endParaRPr>
                  </a:p>
                </p:txBody>
              </p:sp>
              <p:sp>
                <p:nvSpPr>
                  <p:cNvPr id="120" name="îŝḷidè"/>
                  <p:cNvSpPr>
                    <a:spLocks/>
                  </p:cNvSpPr>
                  <p:nvPr/>
                </p:nvSpPr>
                <p:spPr bwMode="auto">
                  <a:xfrm>
                    <a:off x="6972300" y="2967038"/>
                    <a:ext cx="17463" cy="20638"/>
                  </a:xfrm>
                  <a:custGeom>
                    <a:avLst/>
                    <a:gdLst/>
                    <a:ahLst/>
                    <a:cxnLst>
                      <a:cxn ang="0">
                        <a:pos x="7" y="9"/>
                      </a:cxn>
                      <a:cxn ang="0">
                        <a:pos x="1" y="0"/>
                      </a:cxn>
                      <a:cxn ang="0">
                        <a:pos x="13" y="12"/>
                      </a:cxn>
                      <a:cxn ang="0">
                        <a:pos x="10" y="16"/>
                      </a:cxn>
                      <a:cxn ang="0">
                        <a:pos x="7" y="13"/>
                      </a:cxn>
                      <a:cxn ang="0">
                        <a:pos x="7" y="9"/>
                      </a:cxn>
                    </a:cxnLst>
                    <a:rect l="0" t="0" r="r" b="b"/>
                    <a:pathLst>
                      <a:path w="13" h="16">
                        <a:moveTo>
                          <a:pt x="7" y="9"/>
                        </a:moveTo>
                        <a:cubicBezTo>
                          <a:pt x="2" y="9"/>
                          <a:pt x="0" y="4"/>
                          <a:pt x="1" y="0"/>
                        </a:cubicBezTo>
                        <a:cubicBezTo>
                          <a:pt x="4" y="1"/>
                          <a:pt x="13" y="11"/>
                          <a:pt x="13" y="12"/>
                        </a:cubicBezTo>
                        <a:cubicBezTo>
                          <a:pt x="13" y="14"/>
                          <a:pt x="11" y="16"/>
                          <a:pt x="10" y="16"/>
                        </a:cubicBezTo>
                        <a:cubicBezTo>
                          <a:pt x="9" y="16"/>
                          <a:pt x="7" y="14"/>
                          <a:pt x="7" y="13"/>
                        </a:cubicBezTo>
                        <a:cubicBezTo>
                          <a:pt x="7" y="12"/>
                          <a:pt x="7" y="11"/>
                          <a:pt x="7" y="9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 sz="2000" i="1" dirty="0">
                      <a:latin typeface="Century Gothic" panose="020B0502020202020204" pitchFamily="34" charset="0"/>
                      <a:ea typeface="迷你简准圆" panose="03000509000000000000" pitchFamily="65" charset="-122"/>
                    </a:endParaRPr>
                  </a:p>
                </p:txBody>
              </p:sp>
              <p:sp>
                <p:nvSpPr>
                  <p:cNvPr id="121" name="ïSľïḓe"/>
                  <p:cNvSpPr>
                    <a:spLocks/>
                  </p:cNvSpPr>
                  <p:nvPr/>
                </p:nvSpPr>
                <p:spPr bwMode="auto">
                  <a:xfrm>
                    <a:off x="7086600" y="3046413"/>
                    <a:ext cx="9525" cy="11113"/>
                  </a:xfrm>
                  <a:custGeom>
                    <a:avLst/>
                    <a:gdLst/>
                    <a:ahLst/>
                    <a:cxnLst>
                      <a:cxn ang="0">
                        <a:pos x="7" y="6"/>
                      </a:cxn>
                      <a:cxn ang="0">
                        <a:pos x="7" y="9"/>
                      </a:cxn>
                      <a:cxn ang="0">
                        <a:pos x="0" y="0"/>
                      </a:cxn>
                      <a:cxn ang="0">
                        <a:pos x="7" y="6"/>
                      </a:cxn>
                    </a:cxnLst>
                    <a:rect l="0" t="0" r="r" b="b"/>
                    <a:pathLst>
                      <a:path w="7" h="9">
                        <a:moveTo>
                          <a:pt x="7" y="6"/>
                        </a:moveTo>
                        <a:cubicBezTo>
                          <a:pt x="7" y="7"/>
                          <a:pt x="7" y="8"/>
                          <a:pt x="7" y="9"/>
                        </a:cubicBezTo>
                        <a:cubicBezTo>
                          <a:pt x="3" y="9"/>
                          <a:pt x="0" y="2"/>
                          <a:pt x="0" y="0"/>
                        </a:cubicBezTo>
                        <a:cubicBezTo>
                          <a:pt x="4" y="2"/>
                          <a:pt x="7" y="3"/>
                          <a:pt x="7" y="6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 sz="2000" i="1" dirty="0">
                      <a:latin typeface="Century Gothic" panose="020B0502020202020204" pitchFamily="34" charset="0"/>
                      <a:ea typeface="迷你简准圆" panose="03000509000000000000" pitchFamily="65" charset="-122"/>
                    </a:endParaRPr>
                  </a:p>
                </p:txBody>
              </p:sp>
              <p:sp>
                <p:nvSpPr>
                  <p:cNvPr id="122" name="îṩľïḓe"/>
                  <p:cNvSpPr>
                    <a:spLocks/>
                  </p:cNvSpPr>
                  <p:nvPr/>
                </p:nvSpPr>
                <p:spPr bwMode="auto">
                  <a:xfrm>
                    <a:off x="7061200" y="3036888"/>
                    <a:ext cx="20638" cy="9525"/>
                  </a:xfrm>
                  <a:custGeom>
                    <a:avLst/>
                    <a:gdLst/>
                    <a:ahLst/>
                    <a:cxnLst>
                      <a:cxn ang="0">
                        <a:pos x="15" y="6"/>
                      </a:cxn>
                      <a:cxn ang="0">
                        <a:pos x="12" y="7"/>
                      </a:cxn>
                      <a:cxn ang="0">
                        <a:pos x="0" y="0"/>
                      </a:cxn>
                      <a:cxn ang="0">
                        <a:pos x="15" y="6"/>
                      </a:cxn>
                    </a:cxnLst>
                    <a:rect l="0" t="0" r="r" b="b"/>
                    <a:pathLst>
                      <a:path w="15" h="7">
                        <a:moveTo>
                          <a:pt x="15" y="6"/>
                        </a:moveTo>
                        <a:cubicBezTo>
                          <a:pt x="14" y="6"/>
                          <a:pt x="13" y="7"/>
                          <a:pt x="12" y="7"/>
                        </a:cubicBezTo>
                        <a:cubicBezTo>
                          <a:pt x="7" y="7"/>
                          <a:pt x="0" y="5"/>
                          <a:pt x="0" y="0"/>
                        </a:cubicBezTo>
                        <a:cubicBezTo>
                          <a:pt x="7" y="0"/>
                          <a:pt x="11" y="1"/>
                          <a:pt x="15" y="6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 sz="2000" i="1" dirty="0">
                      <a:latin typeface="Century Gothic" panose="020B0502020202020204" pitchFamily="34" charset="0"/>
                      <a:ea typeface="迷你简准圆" panose="03000509000000000000" pitchFamily="65" charset="-122"/>
                    </a:endParaRPr>
                  </a:p>
                </p:txBody>
              </p:sp>
              <p:sp>
                <p:nvSpPr>
                  <p:cNvPr id="123" name="îsḷïḑê"/>
                  <p:cNvSpPr>
                    <a:spLocks/>
                  </p:cNvSpPr>
                  <p:nvPr/>
                </p:nvSpPr>
                <p:spPr bwMode="auto">
                  <a:xfrm>
                    <a:off x="7064375" y="3013075"/>
                    <a:ext cx="17463" cy="19050"/>
                  </a:xfrm>
                  <a:custGeom>
                    <a:avLst/>
                    <a:gdLst/>
                    <a:ahLst/>
                    <a:cxnLst>
                      <a:cxn ang="0">
                        <a:pos x="13" y="14"/>
                      </a:cxn>
                      <a:cxn ang="0">
                        <a:pos x="0" y="0"/>
                      </a:cxn>
                      <a:cxn ang="0">
                        <a:pos x="13" y="14"/>
                      </a:cxn>
                    </a:cxnLst>
                    <a:rect l="0" t="0" r="r" b="b"/>
                    <a:pathLst>
                      <a:path w="13" h="14">
                        <a:moveTo>
                          <a:pt x="13" y="14"/>
                        </a:moveTo>
                        <a:cubicBezTo>
                          <a:pt x="9" y="14"/>
                          <a:pt x="1" y="3"/>
                          <a:pt x="0" y="0"/>
                        </a:cubicBezTo>
                        <a:cubicBezTo>
                          <a:pt x="6" y="3"/>
                          <a:pt x="11" y="7"/>
                          <a:pt x="13" y="14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 sz="2000" i="1" dirty="0">
                      <a:latin typeface="Century Gothic" panose="020B0502020202020204" pitchFamily="34" charset="0"/>
                      <a:ea typeface="迷你简准圆" panose="03000509000000000000" pitchFamily="65" charset="-122"/>
                    </a:endParaRPr>
                  </a:p>
                </p:txBody>
              </p:sp>
              <p:sp>
                <p:nvSpPr>
                  <p:cNvPr id="124" name="ïṥļíḍé"/>
                  <p:cNvSpPr>
                    <a:spLocks/>
                  </p:cNvSpPr>
                  <p:nvPr/>
                </p:nvSpPr>
                <p:spPr bwMode="auto">
                  <a:xfrm>
                    <a:off x="7027863" y="2998788"/>
                    <a:ext cx="23813" cy="14288"/>
                  </a:xfrm>
                  <a:custGeom>
                    <a:avLst/>
                    <a:gdLst/>
                    <a:ahLst/>
                    <a:cxnLst>
                      <a:cxn ang="0">
                        <a:pos x="2" y="0"/>
                      </a:cxn>
                      <a:cxn ang="0">
                        <a:pos x="17" y="9"/>
                      </a:cxn>
                      <a:cxn ang="0">
                        <a:pos x="14" y="10"/>
                      </a:cxn>
                      <a:cxn ang="0">
                        <a:pos x="0" y="1"/>
                      </a:cxn>
                      <a:cxn ang="0">
                        <a:pos x="1" y="1"/>
                      </a:cxn>
                      <a:cxn ang="0">
                        <a:pos x="2" y="0"/>
                      </a:cxn>
                    </a:cxnLst>
                    <a:rect l="0" t="0" r="r" b="b"/>
                    <a:pathLst>
                      <a:path w="17" h="10">
                        <a:moveTo>
                          <a:pt x="2" y="0"/>
                        </a:moveTo>
                        <a:cubicBezTo>
                          <a:pt x="6" y="2"/>
                          <a:pt x="15" y="5"/>
                          <a:pt x="17" y="9"/>
                        </a:cubicBezTo>
                        <a:cubicBezTo>
                          <a:pt x="17" y="9"/>
                          <a:pt x="15" y="10"/>
                          <a:pt x="14" y="10"/>
                        </a:cubicBezTo>
                        <a:cubicBezTo>
                          <a:pt x="10" y="10"/>
                          <a:pt x="0" y="6"/>
                          <a:pt x="0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 sz="2000" i="1" dirty="0">
                      <a:latin typeface="Century Gothic" panose="020B0502020202020204" pitchFamily="34" charset="0"/>
                      <a:ea typeface="迷你简准圆" panose="03000509000000000000" pitchFamily="65" charset="-122"/>
                    </a:endParaRPr>
                  </a:p>
                </p:txBody>
              </p:sp>
              <p:sp>
                <p:nvSpPr>
                  <p:cNvPr id="125" name="îS1îďê"/>
                  <p:cNvSpPr>
                    <a:spLocks/>
                  </p:cNvSpPr>
                  <p:nvPr/>
                </p:nvSpPr>
                <p:spPr bwMode="auto">
                  <a:xfrm>
                    <a:off x="7002463" y="2984500"/>
                    <a:ext cx="14288" cy="7938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11" y="6"/>
                      </a:cxn>
                      <a:cxn ang="0">
                        <a:pos x="7" y="6"/>
                      </a:cxn>
                      <a:cxn ang="0">
                        <a:pos x="0" y="2"/>
                      </a:cxn>
                      <a:cxn ang="0">
                        <a:pos x="3" y="1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1" h="6">
                        <a:moveTo>
                          <a:pt x="0" y="0"/>
                        </a:moveTo>
                        <a:cubicBezTo>
                          <a:pt x="5" y="3"/>
                          <a:pt x="8" y="2"/>
                          <a:pt x="11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1" y="2"/>
                          <a:pt x="3" y="2"/>
                          <a:pt x="3" y="1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 sz="2000" i="1" dirty="0">
                      <a:latin typeface="Century Gothic" panose="020B0502020202020204" pitchFamily="34" charset="0"/>
                      <a:ea typeface="迷你简准圆" panose="03000509000000000000" pitchFamily="65" charset="-122"/>
                    </a:endParaRPr>
                  </a:p>
                </p:txBody>
              </p:sp>
              <p:sp>
                <p:nvSpPr>
                  <p:cNvPr id="126" name="îşḻíďé"/>
                  <p:cNvSpPr>
                    <a:spLocks/>
                  </p:cNvSpPr>
                  <p:nvPr/>
                </p:nvSpPr>
                <p:spPr bwMode="auto">
                  <a:xfrm>
                    <a:off x="6800850" y="3594100"/>
                    <a:ext cx="63500" cy="65088"/>
                  </a:xfrm>
                  <a:custGeom>
                    <a:avLst/>
                    <a:gdLst/>
                    <a:ahLst/>
                    <a:cxnLst>
                      <a:cxn ang="0">
                        <a:pos x="24" y="7"/>
                      </a:cxn>
                      <a:cxn ang="0">
                        <a:pos x="43" y="3"/>
                      </a:cxn>
                      <a:cxn ang="0">
                        <a:pos x="48" y="16"/>
                      </a:cxn>
                      <a:cxn ang="0">
                        <a:pos x="27" y="49"/>
                      </a:cxn>
                      <a:cxn ang="0">
                        <a:pos x="0" y="7"/>
                      </a:cxn>
                      <a:cxn ang="0">
                        <a:pos x="24" y="7"/>
                      </a:cxn>
                    </a:cxnLst>
                    <a:rect l="0" t="0" r="r" b="b"/>
                    <a:pathLst>
                      <a:path w="48" h="49">
                        <a:moveTo>
                          <a:pt x="24" y="7"/>
                        </a:moveTo>
                        <a:cubicBezTo>
                          <a:pt x="30" y="7"/>
                          <a:pt x="37" y="5"/>
                          <a:pt x="43" y="3"/>
                        </a:cubicBezTo>
                        <a:cubicBezTo>
                          <a:pt x="45" y="8"/>
                          <a:pt x="48" y="11"/>
                          <a:pt x="48" y="16"/>
                        </a:cubicBezTo>
                        <a:cubicBezTo>
                          <a:pt x="48" y="26"/>
                          <a:pt x="36" y="49"/>
                          <a:pt x="27" y="49"/>
                        </a:cubicBezTo>
                        <a:cubicBezTo>
                          <a:pt x="14" y="49"/>
                          <a:pt x="0" y="16"/>
                          <a:pt x="0" y="7"/>
                        </a:cubicBezTo>
                        <a:cubicBezTo>
                          <a:pt x="0" y="0"/>
                          <a:pt x="24" y="7"/>
                          <a:pt x="24" y="7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 sz="2000" i="1" dirty="0">
                      <a:latin typeface="Century Gothic" panose="020B0502020202020204" pitchFamily="34" charset="0"/>
                      <a:ea typeface="迷你简准圆" panose="03000509000000000000" pitchFamily="65" charset="-122"/>
                    </a:endParaRPr>
                  </a:p>
                </p:txBody>
              </p:sp>
              <p:sp>
                <p:nvSpPr>
                  <p:cNvPr id="127" name="iṥḷiḍè"/>
                  <p:cNvSpPr>
                    <a:spLocks/>
                  </p:cNvSpPr>
                  <p:nvPr/>
                </p:nvSpPr>
                <p:spPr bwMode="auto">
                  <a:xfrm>
                    <a:off x="6275388" y="3057525"/>
                    <a:ext cx="676275" cy="509588"/>
                  </a:xfrm>
                  <a:custGeom>
                    <a:avLst/>
                    <a:gdLst/>
                    <a:ahLst/>
                    <a:cxnLst>
                      <a:cxn ang="0">
                        <a:pos x="508" y="232"/>
                      </a:cxn>
                      <a:cxn ang="0">
                        <a:pos x="501" y="272"/>
                      </a:cxn>
                      <a:cxn ang="0">
                        <a:pos x="478" y="312"/>
                      </a:cxn>
                      <a:cxn ang="0">
                        <a:pos x="465" y="351"/>
                      </a:cxn>
                      <a:cxn ang="0">
                        <a:pos x="398" y="370"/>
                      </a:cxn>
                      <a:cxn ang="0">
                        <a:pos x="335" y="350"/>
                      </a:cxn>
                      <a:cxn ang="0">
                        <a:pos x="329" y="330"/>
                      </a:cxn>
                      <a:cxn ang="0">
                        <a:pos x="314" y="333"/>
                      </a:cxn>
                      <a:cxn ang="0">
                        <a:pos x="313" y="315"/>
                      </a:cxn>
                      <a:cxn ang="0">
                        <a:pos x="301" y="329"/>
                      </a:cxn>
                      <a:cxn ang="0">
                        <a:pos x="310" y="292"/>
                      </a:cxn>
                      <a:cxn ang="0">
                        <a:pos x="278" y="315"/>
                      </a:cxn>
                      <a:cxn ang="0">
                        <a:pos x="214" y="276"/>
                      </a:cxn>
                      <a:cxn ang="0">
                        <a:pos x="131" y="308"/>
                      </a:cxn>
                      <a:cxn ang="0">
                        <a:pos x="93" y="311"/>
                      </a:cxn>
                      <a:cxn ang="0">
                        <a:pos x="22" y="310"/>
                      </a:cxn>
                      <a:cxn ang="0">
                        <a:pos x="23" y="262"/>
                      </a:cxn>
                      <a:cxn ang="0">
                        <a:pos x="2" y="204"/>
                      </a:cxn>
                      <a:cxn ang="0">
                        <a:pos x="9" y="204"/>
                      </a:cxn>
                      <a:cxn ang="0">
                        <a:pos x="3" y="176"/>
                      </a:cxn>
                      <a:cxn ang="0">
                        <a:pos x="8" y="145"/>
                      </a:cxn>
                      <a:cxn ang="0">
                        <a:pos x="32" y="132"/>
                      </a:cxn>
                      <a:cxn ang="0">
                        <a:pos x="114" y="95"/>
                      </a:cxn>
                      <a:cxn ang="0">
                        <a:pos x="119" y="76"/>
                      </a:cxn>
                      <a:cxn ang="0">
                        <a:pos x="131" y="71"/>
                      </a:cxn>
                      <a:cxn ang="0">
                        <a:pos x="150" y="50"/>
                      </a:cxn>
                      <a:cxn ang="0">
                        <a:pos x="187" y="58"/>
                      </a:cxn>
                      <a:cxn ang="0">
                        <a:pos x="203" y="56"/>
                      </a:cxn>
                      <a:cxn ang="0">
                        <a:pos x="211" y="30"/>
                      </a:cxn>
                      <a:cxn ang="0">
                        <a:pos x="244" y="17"/>
                      </a:cxn>
                      <a:cxn ang="0">
                        <a:pos x="276" y="19"/>
                      </a:cxn>
                      <a:cxn ang="0">
                        <a:pos x="297" y="23"/>
                      </a:cxn>
                      <a:cxn ang="0">
                        <a:pos x="281" y="54"/>
                      </a:cxn>
                      <a:cxn ang="0">
                        <a:pos x="295" y="68"/>
                      </a:cxn>
                      <a:cxn ang="0">
                        <a:pos x="341" y="90"/>
                      </a:cxn>
                      <a:cxn ang="0">
                        <a:pos x="359" y="15"/>
                      </a:cxn>
                      <a:cxn ang="0">
                        <a:pos x="381" y="28"/>
                      </a:cxn>
                      <a:cxn ang="0">
                        <a:pos x="400" y="50"/>
                      </a:cxn>
                      <a:cxn ang="0">
                        <a:pos x="419" y="104"/>
                      </a:cxn>
                      <a:cxn ang="0">
                        <a:pos x="457" y="146"/>
                      </a:cxn>
                      <a:cxn ang="0">
                        <a:pos x="497" y="185"/>
                      </a:cxn>
                    </a:cxnLst>
                    <a:rect l="0" t="0" r="r" b="b"/>
                    <a:pathLst>
                      <a:path w="508" h="383">
                        <a:moveTo>
                          <a:pt x="496" y="186"/>
                        </a:moveTo>
                        <a:cubicBezTo>
                          <a:pt x="503" y="195"/>
                          <a:pt x="508" y="219"/>
                          <a:pt x="508" y="232"/>
                        </a:cubicBezTo>
                        <a:cubicBezTo>
                          <a:pt x="508" y="242"/>
                          <a:pt x="505" y="256"/>
                          <a:pt x="501" y="260"/>
                        </a:cubicBezTo>
                        <a:cubicBezTo>
                          <a:pt x="501" y="272"/>
                          <a:pt x="501" y="272"/>
                          <a:pt x="501" y="272"/>
                        </a:cubicBezTo>
                        <a:cubicBezTo>
                          <a:pt x="499" y="276"/>
                          <a:pt x="500" y="277"/>
                          <a:pt x="498" y="281"/>
                        </a:cubicBezTo>
                        <a:cubicBezTo>
                          <a:pt x="490" y="293"/>
                          <a:pt x="482" y="298"/>
                          <a:pt x="478" y="312"/>
                        </a:cubicBezTo>
                        <a:cubicBezTo>
                          <a:pt x="474" y="322"/>
                          <a:pt x="465" y="336"/>
                          <a:pt x="465" y="352"/>
                        </a:cubicBezTo>
                        <a:cubicBezTo>
                          <a:pt x="465" y="351"/>
                          <a:pt x="465" y="351"/>
                          <a:pt x="465" y="351"/>
                        </a:cubicBezTo>
                        <a:cubicBezTo>
                          <a:pt x="460" y="371"/>
                          <a:pt x="424" y="362"/>
                          <a:pt x="420" y="383"/>
                        </a:cubicBezTo>
                        <a:cubicBezTo>
                          <a:pt x="417" y="382"/>
                          <a:pt x="399" y="372"/>
                          <a:pt x="398" y="370"/>
                        </a:cubicBezTo>
                        <a:cubicBezTo>
                          <a:pt x="388" y="371"/>
                          <a:pt x="392" y="379"/>
                          <a:pt x="381" y="379"/>
                        </a:cubicBezTo>
                        <a:cubicBezTo>
                          <a:pt x="363" y="379"/>
                          <a:pt x="335" y="368"/>
                          <a:pt x="335" y="350"/>
                        </a:cubicBezTo>
                        <a:cubicBezTo>
                          <a:pt x="335" y="343"/>
                          <a:pt x="329" y="338"/>
                          <a:pt x="329" y="332"/>
                        </a:cubicBezTo>
                        <a:cubicBezTo>
                          <a:pt x="329" y="332"/>
                          <a:pt x="329" y="330"/>
                          <a:pt x="329" y="330"/>
                        </a:cubicBezTo>
                        <a:cubicBezTo>
                          <a:pt x="325" y="332"/>
                          <a:pt x="323" y="332"/>
                          <a:pt x="320" y="333"/>
                        </a:cubicBezTo>
                        <a:cubicBezTo>
                          <a:pt x="314" y="333"/>
                          <a:pt x="314" y="333"/>
                          <a:pt x="314" y="333"/>
                        </a:cubicBezTo>
                        <a:cubicBezTo>
                          <a:pt x="316" y="330"/>
                          <a:pt x="318" y="328"/>
                          <a:pt x="318" y="323"/>
                        </a:cubicBezTo>
                        <a:cubicBezTo>
                          <a:pt x="318" y="318"/>
                          <a:pt x="315" y="316"/>
                          <a:pt x="313" y="315"/>
                        </a:cubicBezTo>
                        <a:cubicBezTo>
                          <a:pt x="313" y="316"/>
                          <a:pt x="312" y="318"/>
                          <a:pt x="312" y="319"/>
                        </a:cubicBezTo>
                        <a:cubicBezTo>
                          <a:pt x="308" y="321"/>
                          <a:pt x="308" y="329"/>
                          <a:pt x="301" y="329"/>
                        </a:cubicBezTo>
                        <a:cubicBezTo>
                          <a:pt x="299" y="329"/>
                          <a:pt x="297" y="326"/>
                          <a:pt x="297" y="324"/>
                        </a:cubicBezTo>
                        <a:cubicBezTo>
                          <a:pt x="308" y="322"/>
                          <a:pt x="310" y="299"/>
                          <a:pt x="310" y="292"/>
                        </a:cubicBezTo>
                        <a:cubicBezTo>
                          <a:pt x="302" y="300"/>
                          <a:pt x="291" y="323"/>
                          <a:pt x="281" y="323"/>
                        </a:cubicBezTo>
                        <a:cubicBezTo>
                          <a:pt x="276" y="323"/>
                          <a:pt x="278" y="315"/>
                          <a:pt x="278" y="315"/>
                        </a:cubicBezTo>
                        <a:cubicBezTo>
                          <a:pt x="275" y="315"/>
                          <a:pt x="265" y="294"/>
                          <a:pt x="262" y="289"/>
                        </a:cubicBezTo>
                        <a:cubicBezTo>
                          <a:pt x="254" y="280"/>
                          <a:pt x="228" y="276"/>
                          <a:pt x="214" y="276"/>
                        </a:cubicBezTo>
                        <a:cubicBezTo>
                          <a:pt x="198" y="276"/>
                          <a:pt x="195" y="283"/>
                          <a:pt x="185" y="286"/>
                        </a:cubicBezTo>
                        <a:cubicBezTo>
                          <a:pt x="163" y="293"/>
                          <a:pt x="135" y="285"/>
                          <a:pt x="131" y="308"/>
                        </a:cubicBezTo>
                        <a:cubicBezTo>
                          <a:pt x="122" y="309"/>
                          <a:pt x="115" y="311"/>
                          <a:pt x="105" y="311"/>
                        </a:cubicBezTo>
                        <a:cubicBezTo>
                          <a:pt x="98" y="307"/>
                          <a:pt x="98" y="311"/>
                          <a:pt x="93" y="311"/>
                        </a:cubicBezTo>
                        <a:cubicBezTo>
                          <a:pt x="77" y="311"/>
                          <a:pt x="71" y="326"/>
                          <a:pt x="51" y="326"/>
                        </a:cubicBezTo>
                        <a:cubicBezTo>
                          <a:pt x="43" y="326"/>
                          <a:pt x="22" y="316"/>
                          <a:pt x="22" y="310"/>
                        </a:cubicBezTo>
                        <a:cubicBezTo>
                          <a:pt x="22" y="303"/>
                          <a:pt x="32" y="300"/>
                          <a:pt x="32" y="290"/>
                        </a:cubicBezTo>
                        <a:cubicBezTo>
                          <a:pt x="32" y="277"/>
                          <a:pt x="26" y="270"/>
                          <a:pt x="23" y="262"/>
                        </a:cubicBezTo>
                        <a:cubicBezTo>
                          <a:pt x="18" y="243"/>
                          <a:pt x="17" y="237"/>
                          <a:pt x="11" y="220"/>
                        </a:cubicBezTo>
                        <a:cubicBezTo>
                          <a:pt x="9" y="213"/>
                          <a:pt x="0" y="211"/>
                          <a:pt x="2" y="204"/>
                        </a:cubicBezTo>
                        <a:cubicBezTo>
                          <a:pt x="3" y="202"/>
                          <a:pt x="3" y="201"/>
                          <a:pt x="5" y="198"/>
                        </a:cubicBezTo>
                        <a:cubicBezTo>
                          <a:pt x="6" y="201"/>
                          <a:pt x="7" y="203"/>
                          <a:pt x="9" y="204"/>
                        </a:cubicBezTo>
                        <a:cubicBezTo>
                          <a:pt x="10" y="202"/>
                          <a:pt x="9" y="201"/>
                          <a:pt x="9" y="198"/>
                        </a:cubicBezTo>
                        <a:cubicBezTo>
                          <a:pt x="9" y="192"/>
                          <a:pt x="3" y="187"/>
                          <a:pt x="3" y="176"/>
                        </a:cubicBezTo>
                        <a:cubicBezTo>
                          <a:pt x="3" y="162"/>
                          <a:pt x="3" y="161"/>
                          <a:pt x="3" y="150"/>
                        </a:cubicBezTo>
                        <a:cubicBezTo>
                          <a:pt x="3" y="146"/>
                          <a:pt x="7" y="146"/>
                          <a:pt x="8" y="145"/>
                        </a:cubicBezTo>
                        <a:cubicBezTo>
                          <a:pt x="9" y="146"/>
                          <a:pt x="9" y="148"/>
                          <a:pt x="9" y="149"/>
                        </a:cubicBezTo>
                        <a:cubicBezTo>
                          <a:pt x="17" y="148"/>
                          <a:pt x="27" y="137"/>
                          <a:pt x="32" y="132"/>
                        </a:cubicBezTo>
                        <a:cubicBezTo>
                          <a:pt x="37" y="127"/>
                          <a:pt x="53" y="126"/>
                          <a:pt x="62" y="125"/>
                        </a:cubicBezTo>
                        <a:cubicBezTo>
                          <a:pt x="78" y="122"/>
                          <a:pt x="114" y="110"/>
                          <a:pt x="114" y="95"/>
                        </a:cubicBezTo>
                        <a:cubicBezTo>
                          <a:pt x="114" y="92"/>
                          <a:pt x="114" y="90"/>
                          <a:pt x="114" y="87"/>
                        </a:cubicBezTo>
                        <a:cubicBezTo>
                          <a:pt x="114" y="83"/>
                          <a:pt x="115" y="79"/>
                          <a:pt x="119" y="76"/>
                        </a:cubicBezTo>
                        <a:cubicBezTo>
                          <a:pt x="122" y="80"/>
                          <a:pt x="124" y="82"/>
                          <a:pt x="126" y="85"/>
                        </a:cubicBezTo>
                        <a:cubicBezTo>
                          <a:pt x="131" y="82"/>
                          <a:pt x="129" y="75"/>
                          <a:pt x="131" y="71"/>
                        </a:cubicBezTo>
                        <a:cubicBezTo>
                          <a:pt x="134" y="72"/>
                          <a:pt x="137" y="74"/>
                          <a:pt x="140" y="74"/>
                        </a:cubicBezTo>
                        <a:cubicBezTo>
                          <a:pt x="140" y="62"/>
                          <a:pt x="149" y="60"/>
                          <a:pt x="150" y="50"/>
                        </a:cubicBezTo>
                        <a:cubicBezTo>
                          <a:pt x="162" y="50"/>
                          <a:pt x="164" y="41"/>
                          <a:pt x="173" y="41"/>
                        </a:cubicBezTo>
                        <a:cubicBezTo>
                          <a:pt x="181" y="41"/>
                          <a:pt x="186" y="50"/>
                          <a:pt x="187" y="58"/>
                        </a:cubicBezTo>
                        <a:cubicBezTo>
                          <a:pt x="189" y="55"/>
                          <a:pt x="192" y="53"/>
                          <a:pt x="196" y="53"/>
                        </a:cubicBezTo>
                        <a:cubicBezTo>
                          <a:pt x="198" y="53"/>
                          <a:pt x="202" y="56"/>
                          <a:pt x="203" y="56"/>
                        </a:cubicBezTo>
                        <a:cubicBezTo>
                          <a:pt x="205" y="52"/>
                          <a:pt x="204" y="49"/>
                          <a:pt x="204" y="45"/>
                        </a:cubicBezTo>
                        <a:cubicBezTo>
                          <a:pt x="204" y="39"/>
                          <a:pt x="211" y="36"/>
                          <a:pt x="211" y="30"/>
                        </a:cubicBezTo>
                        <a:cubicBezTo>
                          <a:pt x="211" y="24"/>
                          <a:pt x="228" y="20"/>
                          <a:pt x="236" y="20"/>
                        </a:cubicBezTo>
                        <a:cubicBezTo>
                          <a:pt x="239" y="20"/>
                          <a:pt x="243" y="17"/>
                          <a:pt x="244" y="17"/>
                        </a:cubicBezTo>
                        <a:cubicBezTo>
                          <a:pt x="241" y="13"/>
                          <a:pt x="237" y="11"/>
                          <a:pt x="236" y="7"/>
                        </a:cubicBezTo>
                        <a:cubicBezTo>
                          <a:pt x="251" y="13"/>
                          <a:pt x="260" y="19"/>
                          <a:pt x="276" y="19"/>
                        </a:cubicBezTo>
                        <a:cubicBezTo>
                          <a:pt x="281" y="19"/>
                          <a:pt x="283" y="15"/>
                          <a:pt x="288" y="15"/>
                        </a:cubicBezTo>
                        <a:cubicBezTo>
                          <a:pt x="291" y="15"/>
                          <a:pt x="297" y="20"/>
                          <a:pt x="297" y="23"/>
                        </a:cubicBezTo>
                        <a:cubicBezTo>
                          <a:pt x="297" y="29"/>
                          <a:pt x="290" y="30"/>
                          <a:pt x="287" y="32"/>
                        </a:cubicBezTo>
                        <a:cubicBezTo>
                          <a:pt x="281" y="54"/>
                          <a:pt x="281" y="54"/>
                          <a:pt x="281" y="54"/>
                        </a:cubicBezTo>
                        <a:cubicBezTo>
                          <a:pt x="281" y="58"/>
                          <a:pt x="288" y="57"/>
                          <a:pt x="290" y="59"/>
                        </a:cubicBezTo>
                        <a:cubicBezTo>
                          <a:pt x="293" y="60"/>
                          <a:pt x="293" y="67"/>
                          <a:pt x="295" y="68"/>
                        </a:cubicBezTo>
                        <a:cubicBezTo>
                          <a:pt x="306" y="72"/>
                          <a:pt x="313" y="74"/>
                          <a:pt x="324" y="79"/>
                        </a:cubicBezTo>
                        <a:cubicBezTo>
                          <a:pt x="330" y="81"/>
                          <a:pt x="333" y="90"/>
                          <a:pt x="341" y="90"/>
                        </a:cubicBezTo>
                        <a:cubicBezTo>
                          <a:pt x="355" y="90"/>
                          <a:pt x="357" y="64"/>
                          <a:pt x="359" y="54"/>
                        </a:cubicBezTo>
                        <a:cubicBezTo>
                          <a:pt x="359" y="15"/>
                          <a:pt x="359" y="15"/>
                          <a:pt x="359" y="15"/>
                        </a:cubicBezTo>
                        <a:cubicBezTo>
                          <a:pt x="366" y="9"/>
                          <a:pt x="364" y="4"/>
                          <a:pt x="372" y="0"/>
                        </a:cubicBezTo>
                        <a:cubicBezTo>
                          <a:pt x="373" y="11"/>
                          <a:pt x="379" y="19"/>
                          <a:pt x="381" y="28"/>
                        </a:cubicBezTo>
                        <a:cubicBezTo>
                          <a:pt x="383" y="34"/>
                          <a:pt x="381" y="42"/>
                          <a:pt x="386" y="45"/>
                        </a:cubicBezTo>
                        <a:cubicBezTo>
                          <a:pt x="390" y="47"/>
                          <a:pt x="399" y="49"/>
                          <a:pt x="400" y="50"/>
                        </a:cubicBezTo>
                        <a:cubicBezTo>
                          <a:pt x="406" y="54"/>
                          <a:pt x="406" y="68"/>
                          <a:pt x="408" y="75"/>
                        </a:cubicBezTo>
                        <a:cubicBezTo>
                          <a:pt x="412" y="87"/>
                          <a:pt x="415" y="93"/>
                          <a:pt x="419" y="104"/>
                        </a:cubicBezTo>
                        <a:cubicBezTo>
                          <a:pt x="422" y="114"/>
                          <a:pt x="441" y="118"/>
                          <a:pt x="449" y="126"/>
                        </a:cubicBezTo>
                        <a:cubicBezTo>
                          <a:pt x="454" y="131"/>
                          <a:pt x="455" y="139"/>
                          <a:pt x="457" y="146"/>
                        </a:cubicBezTo>
                        <a:cubicBezTo>
                          <a:pt x="459" y="151"/>
                          <a:pt x="466" y="151"/>
                          <a:pt x="471" y="151"/>
                        </a:cubicBezTo>
                        <a:cubicBezTo>
                          <a:pt x="471" y="169"/>
                          <a:pt x="488" y="176"/>
                          <a:pt x="497" y="185"/>
                        </a:cubicBezTo>
                        <a:lnTo>
                          <a:pt x="496" y="186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 sz="2000" i="1" dirty="0">
                      <a:latin typeface="Century Gothic" panose="020B0502020202020204" pitchFamily="34" charset="0"/>
                      <a:ea typeface="迷你简准圆" panose="03000509000000000000" pitchFamily="65" charset="-122"/>
                    </a:endParaRPr>
                  </a:p>
                </p:txBody>
              </p:sp>
              <p:sp>
                <p:nvSpPr>
                  <p:cNvPr id="128" name="îṡḻíďe"/>
                  <p:cNvSpPr>
                    <a:spLocks/>
                  </p:cNvSpPr>
                  <p:nvPr/>
                </p:nvSpPr>
                <p:spPr bwMode="auto">
                  <a:xfrm>
                    <a:off x="7043738" y="3598863"/>
                    <a:ext cx="127000" cy="125413"/>
                  </a:xfrm>
                  <a:custGeom>
                    <a:avLst/>
                    <a:gdLst/>
                    <a:ahLst/>
                    <a:cxnLst>
                      <a:cxn ang="0">
                        <a:pos x="58" y="26"/>
                      </a:cxn>
                      <a:cxn ang="0">
                        <a:pos x="59" y="22"/>
                      </a:cxn>
                      <a:cxn ang="0">
                        <a:pos x="67" y="17"/>
                      </a:cxn>
                      <a:cxn ang="0">
                        <a:pos x="67" y="14"/>
                      </a:cxn>
                      <a:cxn ang="0">
                        <a:pos x="78" y="0"/>
                      </a:cxn>
                      <a:cxn ang="0">
                        <a:pos x="81" y="4"/>
                      </a:cxn>
                      <a:cxn ang="0">
                        <a:pos x="83" y="10"/>
                      </a:cxn>
                      <a:cxn ang="0">
                        <a:pos x="90" y="6"/>
                      </a:cxn>
                      <a:cxn ang="0">
                        <a:pos x="94" y="8"/>
                      </a:cxn>
                      <a:cxn ang="0">
                        <a:pos x="96" y="15"/>
                      </a:cxn>
                      <a:cxn ang="0">
                        <a:pos x="79" y="37"/>
                      </a:cxn>
                      <a:cxn ang="0">
                        <a:pos x="79" y="50"/>
                      </a:cxn>
                      <a:cxn ang="0">
                        <a:pos x="63" y="53"/>
                      </a:cxn>
                      <a:cxn ang="0">
                        <a:pos x="49" y="84"/>
                      </a:cxn>
                      <a:cxn ang="0">
                        <a:pos x="32" y="94"/>
                      </a:cxn>
                      <a:cxn ang="0">
                        <a:pos x="23" y="92"/>
                      </a:cxn>
                      <a:cxn ang="0">
                        <a:pos x="3" y="83"/>
                      </a:cxn>
                      <a:cxn ang="0">
                        <a:pos x="0" y="81"/>
                      </a:cxn>
                      <a:cxn ang="0">
                        <a:pos x="18" y="57"/>
                      </a:cxn>
                      <a:cxn ang="0">
                        <a:pos x="25" y="51"/>
                      </a:cxn>
                      <a:cxn ang="0">
                        <a:pos x="50" y="37"/>
                      </a:cxn>
                      <a:cxn ang="0">
                        <a:pos x="58" y="26"/>
                      </a:cxn>
                    </a:cxnLst>
                    <a:rect l="0" t="0" r="r" b="b"/>
                    <a:pathLst>
                      <a:path w="96" h="94">
                        <a:moveTo>
                          <a:pt x="58" y="26"/>
                        </a:moveTo>
                        <a:cubicBezTo>
                          <a:pt x="58" y="26"/>
                          <a:pt x="58" y="23"/>
                          <a:pt x="59" y="22"/>
                        </a:cubicBezTo>
                        <a:cubicBezTo>
                          <a:pt x="60" y="18"/>
                          <a:pt x="63" y="17"/>
                          <a:pt x="67" y="17"/>
                        </a:cubicBezTo>
                        <a:cubicBezTo>
                          <a:pt x="67" y="16"/>
                          <a:pt x="67" y="15"/>
                          <a:pt x="67" y="14"/>
                        </a:cubicBezTo>
                        <a:cubicBezTo>
                          <a:pt x="67" y="8"/>
                          <a:pt x="74" y="2"/>
                          <a:pt x="78" y="0"/>
                        </a:cubicBezTo>
                        <a:cubicBezTo>
                          <a:pt x="78" y="3"/>
                          <a:pt x="79" y="4"/>
                          <a:pt x="81" y="4"/>
                        </a:cubicBezTo>
                        <a:cubicBezTo>
                          <a:pt x="81" y="7"/>
                          <a:pt x="80" y="10"/>
                          <a:pt x="83" y="10"/>
                        </a:cubicBezTo>
                        <a:cubicBezTo>
                          <a:pt x="86" y="10"/>
                          <a:pt x="88" y="7"/>
                          <a:pt x="90" y="6"/>
                        </a:cubicBezTo>
                        <a:cubicBezTo>
                          <a:pt x="91" y="8"/>
                          <a:pt x="92" y="8"/>
                          <a:pt x="94" y="8"/>
                        </a:cubicBezTo>
                        <a:cubicBezTo>
                          <a:pt x="94" y="12"/>
                          <a:pt x="94" y="14"/>
                          <a:pt x="96" y="15"/>
                        </a:cubicBezTo>
                        <a:cubicBezTo>
                          <a:pt x="95" y="21"/>
                          <a:pt x="86" y="37"/>
                          <a:pt x="79" y="37"/>
                        </a:cubicBezTo>
                        <a:cubicBezTo>
                          <a:pt x="78" y="43"/>
                          <a:pt x="80" y="45"/>
                          <a:pt x="79" y="50"/>
                        </a:cubicBezTo>
                        <a:cubicBezTo>
                          <a:pt x="77" y="50"/>
                          <a:pt x="66" y="53"/>
                          <a:pt x="63" y="53"/>
                        </a:cubicBezTo>
                        <a:cubicBezTo>
                          <a:pt x="61" y="58"/>
                          <a:pt x="49" y="84"/>
                          <a:pt x="49" y="84"/>
                        </a:cubicBezTo>
                        <a:cubicBezTo>
                          <a:pt x="45" y="88"/>
                          <a:pt x="37" y="94"/>
                          <a:pt x="32" y="94"/>
                        </a:cubicBezTo>
                        <a:cubicBezTo>
                          <a:pt x="30" y="94"/>
                          <a:pt x="25" y="92"/>
                          <a:pt x="23" y="92"/>
                        </a:cubicBezTo>
                        <a:cubicBezTo>
                          <a:pt x="20" y="92"/>
                          <a:pt x="3" y="85"/>
                          <a:pt x="3" y="83"/>
                        </a:cubicBezTo>
                        <a:cubicBezTo>
                          <a:pt x="2" y="83"/>
                          <a:pt x="0" y="82"/>
                          <a:pt x="0" y="81"/>
                        </a:cubicBezTo>
                        <a:cubicBezTo>
                          <a:pt x="0" y="70"/>
                          <a:pt x="14" y="64"/>
                          <a:pt x="18" y="57"/>
                        </a:cubicBezTo>
                        <a:cubicBezTo>
                          <a:pt x="20" y="54"/>
                          <a:pt x="22" y="51"/>
                          <a:pt x="25" y="51"/>
                        </a:cubicBezTo>
                        <a:cubicBezTo>
                          <a:pt x="36" y="51"/>
                          <a:pt x="42" y="40"/>
                          <a:pt x="50" y="37"/>
                        </a:cubicBezTo>
                        <a:cubicBezTo>
                          <a:pt x="52" y="36"/>
                          <a:pt x="58" y="26"/>
                          <a:pt x="58" y="26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 sz="2000" i="1" dirty="0">
                      <a:latin typeface="Century Gothic" panose="020B0502020202020204" pitchFamily="34" charset="0"/>
                      <a:ea typeface="迷你简准圆" panose="03000509000000000000" pitchFamily="65" charset="-122"/>
                    </a:endParaRPr>
                  </a:p>
                </p:txBody>
              </p:sp>
              <p:sp>
                <p:nvSpPr>
                  <p:cNvPr id="129" name="íṧlïḍé"/>
                  <p:cNvSpPr>
                    <a:spLocks/>
                  </p:cNvSpPr>
                  <p:nvPr/>
                </p:nvSpPr>
                <p:spPr bwMode="auto">
                  <a:xfrm>
                    <a:off x="7148513" y="3476625"/>
                    <a:ext cx="93663" cy="139700"/>
                  </a:xfrm>
                  <a:custGeom>
                    <a:avLst/>
                    <a:gdLst/>
                    <a:ahLst/>
                    <a:cxnLst>
                      <a:cxn ang="0">
                        <a:pos x="22" y="40"/>
                      </a:cxn>
                      <a:cxn ang="0">
                        <a:pos x="17" y="31"/>
                      </a:cxn>
                      <a:cxn ang="0">
                        <a:pos x="19" y="27"/>
                      </a:cxn>
                      <a:cxn ang="0">
                        <a:pos x="0" y="0"/>
                      </a:cxn>
                      <a:cxn ang="0">
                        <a:pos x="16" y="12"/>
                      </a:cxn>
                      <a:cxn ang="0">
                        <a:pos x="22" y="19"/>
                      </a:cxn>
                      <a:cxn ang="0">
                        <a:pos x="20" y="22"/>
                      </a:cxn>
                      <a:cxn ang="0">
                        <a:pos x="27" y="37"/>
                      </a:cxn>
                      <a:cxn ang="0">
                        <a:pos x="30" y="37"/>
                      </a:cxn>
                      <a:cxn ang="0">
                        <a:pos x="34" y="32"/>
                      </a:cxn>
                      <a:cxn ang="0">
                        <a:pos x="37" y="32"/>
                      </a:cxn>
                      <a:cxn ang="0">
                        <a:pos x="53" y="50"/>
                      </a:cxn>
                      <a:cxn ang="0">
                        <a:pos x="68" y="46"/>
                      </a:cxn>
                      <a:cxn ang="0">
                        <a:pos x="71" y="48"/>
                      </a:cxn>
                      <a:cxn ang="0">
                        <a:pos x="63" y="71"/>
                      </a:cxn>
                      <a:cxn ang="0">
                        <a:pos x="61" y="68"/>
                      </a:cxn>
                      <a:cxn ang="0">
                        <a:pos x="60" y="70"/>
                      </a:cxn>
                      <a:cxn ang="0">
                        <a:pos x="51" y="75"/>
                      </a:cxn>
                      <a:cxn ang="0">
                        <a:pos x="52" y="80"/>
                      </a:cxn>
                      <a:cxn ang="0">
                        <a:pos x="46" y="89"/>
                      </a:cxn>
                      <a:cxn ang="0">
                        <a:pos x="30" y="104"/>
                      </a:cxn>
                      <a:cxn ang="0">
                        <a:pos x="23" y="98"/>
                      </a:cxn>
                      <a:cxn ang="0">
                        <a:pos x="29" y="86"/>
                      </a:cxn>
                      <a:cxn ang="0">
                        <a:pos x="12" y="72"/>
                      </a:cxn>
                      <a:cxn ang="0">
                        <a:pos x="19" y="65"/>
                      </a:cxn>
                      <a:cxn ang="0">
                        <a:pos x="24" y="48"/>
                      </a:cxn>
                      <a:cxn ang="0">
                        <a:pos x="22" y="38"/>
                      </a:cxn>
                      <a:cxn ang="0">
                        <a:pos x="22" y="38"/>
                      </a:cxn>
                      <a:cxn ang="0">
                        <a:pos x="22" y="40"/>
                      </a:cxn>
                    </a:cxnLst>
                    <a:rect l="0" t="0" r="r" b="b"/>
                    <a:pathLst>
                      <a:path w="71" h="104">
                        <a:moveTo>
                          <a:pt x="22" y="40"/>
                        </a:moveTo>
                        <a:cubicBezTo>
                          <a:pt x="21" y="36"/>
                          <a:pt x="17" y="35"/>
                          <a:pt x="17" y="31"/>
                        </a:cubicBezTo>
                        <a:cubicBezTo>
                          <a:pt x="17" y="30"/>
                          <a:pt x="18" y="28"/>
                          <a:pt x="19" y="27"/>
                        </a:cubicBezTo>
                        <a:cubicBezTo>
                          <a:pt x="8" y="25"/>
                          <a:pt x="2" y="11"/>
                          <a:pt x="0" y="0"/>
                        </a:cubicBezTo>
                        <a:cubicBezTo>
                          <a:pt x="4" y="7"/>
                          <a:pt x="12" y="8"/>
                          <a:pt x="16" y="12"/>
                        </a:cubicBezTo>
                        <a:cubicBezTo>
                          <a:pt x="19" y="15"/>
                          <a:pt x="19" y="18"/>
                          <a:pt x="22" y="19"/>
                        </a:cubicBezTo>
                        <a:cubicBezTo>
                          <a:pt x="21" y="21"/>
                          <a:pt x="20" y="21"/>
                          <a:pt x="20" y="22"/>
                        </a:cubicBezTo>
                        <a:cubicBezTo>
                          <a:pt x="20" y="25"/>
                          <a:pt x="25" y="34"/>
                          <a:pt x="27" y="37"/>
                        </a:cubicBezTo>
                        <a:cubicBezTo>
                          <a:pt x="30" y="37"/>
                          <a:pt x="30" y="37"/>
                          <a:pt x="30" y="37"/>
                        </a:cubicBezTo>
                        <a:cubicBezTo>
                          <a:pt x="30" y="34"/>
                          <a:pt x="32" y="32"/>
                          <a:pt x="34" y="32"/>
                        </a:cubicBezTo>
                        <a:cubicBezTo>
                          <a:pt x="35" y="32"/>
                          <a:pt x="36" y="32"/>
                          <a:pt x="37" y="32"/>
                        </a:cubicBezTo>
                        <a:cubicBezTo>
                          <a:pt x="37" y="44"/>
                          <a:pt x="42" y="50"/>
                          <a:pt x="53" y="50"/>
                        </a:cubicBezTo>
                        <a:cubicBezTo>
                          <a:pt x="61" y="50"/>
                          <a:pt x="61" y="46"/>
                          <a:pt x="68" y="46"/>
                        </a:cubicBezTo>
                        <a:cubicBezTo>
                          <a:pt x="69" y="46"/>
                          <a:pt x="71" y="47"/>
                          <a:pt x="71" y="48"/>
                        </a:cubicBezTo>
                        <a:cubicBezTo>
                          <a:pt x="65" y="55"/>
                          <a:pt x="67" y="64"/>
                          <a:pt x="63" y="71"/>
                        </a:cubicBezTo>
                        <a:cubicBezTo>
                          <a:pt x="61" y="68"/>
                          <a:pt x="61" y="68"/>
                          <a:pt x="61" y="68"/>
                        </a:cubicBezTo>
                        <a:cubicBezTo>
                          <a:pt x="60" y="68"/>
                          <a:pt x="60" y="70"/>
                          <a:pt x="60" y="70"/>
                        </a:cubicBezTo>
                        <a:cubicBezTo>
                          <a:pt x="55" y="71"/>
                          <a:pt x="51" y="72"/>
                          <a:pt x="51" y="75"/>
                        </a:cubicBezTo>
                        <a:cubicBezTo>
                          <a:pt x="51" y="77"/>
                          <a:pt x="52" y="78"/>
                          <a:pt x="52" y="80"/>
                        </a:cubicBezTo>
                        <a:cubicBezTo>
                          <a:pt x="52" y="83"/>
                          <a:pt x="47" y="87"/>
                          <a:pt x="46" y="89"/>
                        </a:cubicBezTo>
                        <a:cubicBezTo>
                          <a:pt x="42" y="95"/>
                          <a:pt x="39" y="104"/>
                          <a:pt x="30" y="104"/>
                        </a:cubicBezTo>
                        <a:cubicBezTo>
                          <a:pt x="26" y="104"/>
                          <a:pt x="23" y="102"/>
                          <a:pt x="23" y="98"/>
                        </a:cubicBezTo>
                        <a:cubicBezTo>
                          <a:pt x="23" y="93"/>
                          <a:pt x="29" y="91"/>
                          <a:pt x="29" y="86"/>
                        </a:cubicBezTo>
                        <a:cubicBezTo>
                          <a:pt x="29" y="77"/>
                          <a:pt x="12" y="80"/>
                          <a:pt x="12" y="72"/>
                        </a:cubicBezTo>
                        <a:cubicBezTo>
                          <a:pt x="12" y="68"/>
                          <a:pt x="16" y="67"/>
                          <a:pt x="19" y="65"/>
                        </a:cubicBezTo>
                        <a:cubicBezTo>
                          <a:pt x="23" y="61"/>
                          <a:pt x="24" y="55"/>
                          <a:pt x="24" y="48"/>
                        </a:cubicBezTo>
                        <a:cubicBezTo>
                          <a:pt x="24" y="44"/>
                          <a:pt x="22" y="40"/>
                          <a:pt x="22" y="38"/>
                        </a:cubicBezTo>
                        <a:cubicBezTo>
                          <a:pt x="22" y="38"/>
                          <a:pt x="22" y="38"/>
                          <a:pt x="22" y="38"/>
                        </a:cubicBezTo>
                        <a:lnTo>
                          <a:pt x="22" y="4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 sz="2000" i="1" dirty="0">
                      <a:latin typeface="Century Gothic" panose="020B0502020202020204" pitchFamily="34" charset="0"/>
                      <a:ea typeface="迷你简准圆" panose="03000509000000000000" pitchFamily="65" charset="-122"/>
                    </a:endParaRPr>
                  </a:p>
                </p:txBody>
              </p:sp>
              <p:sp>
                <p:nvSpPr>
                  <p:cNvPr id="130" name="îṩḷïḋê"/>
                  <p:cNvSpPr>
                    <a:spLocks/>
                  </p:cNvSpPr>
                  <p:nvPr/>
                </p:nvSpPr>
                <p:spPr bwMode="auto">
                  <a:xfrm>
                    <a:off x="6856413" y="3582988"/>
                    <a:ext cx="6350" cy="9525"/>
                  </a:xfrm>
                  <a:custGeom>
                    <a:avLst/>
                    <a:gdLst/>
                    <a:ahLst/>
                    <a:cxnLst>
                      <a:cxn ang="0">
                        <a:pos x="5" y="0"/>
                      </a:cxn>
                      <a:cxn ang="0">
                        <a:pos x="4" y="7"/>
                      </a:cxn>
                      <a:cxn ang="0">
                        <a:pos x="0" y="0"/>
                      </a:cxn>
                      <a:cxn ang="0">
                        <a:pos x="5" y="0"/>
                      </a:cxn>
                    </a:cxnLst>
                    <a:rect l="0" t="0" r="r" b="b"/>
                    <a:pathLst>
                      <a:path w="5" h="7">
                        <a:moveTo>
                          <a:pt x="5" y="0"/>
                        </a:moveTo>
                        <a:cubicBezTo>
                          <a:pt x="5" y="4"/>
                          <a:pt x="4" y="5"/>
                          <a:pt x="4" y="7"/>
                        </a:cubicBezTo>
                        <a:cubicBezTo>
                          <a:pt x="0" y="6"/>
                          <a:pt x="0" y="3"/>
                          <a:pt x="0" y="0"/>
                        </a:cubicBezTo>
                        <a:cubicBezTo>
                          <a:pt x="2" y="0"/>
                          <a:pt x="4" y="0"/>
                          <a:pt x="5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 sz="2000" i="1" dirty="0">
                      <a:latin typeface="Century Gothic" panose="020B0502020202020204" pitchFamily="34" charset="0"/>
                      <a:ea typeface="迷你简准圆" panose="03000509000000000000" pitchFamily="65" charset="-122"/>
                    </a:endParaRPr>
                  </a:p>
                </p:txBody>
              </p:sp>
              <p:sp>
                <p:nvSpPr>
                  <p:cNvPr id="131" name="ïšľîḋé"/>
                  <p:cNvSpPr>
                    <a:spLocks/>
                  </p:cNvSpPr>
                  <p:nvPr/>
                </p:nvSpPr>
                <p:spPr bwMode="auto">
                  <a:xfrm>
                    <a:off x="6664325" y="3500438"/>
                    <a:ext cx="22225" cy="11113"/>
                  </a:xfrm>
                  <a:custGeom>
                    <a:avLst/>
                    <a:gdLst/>
                    <a:ahLst/>
                    <a:cxnLst>
                      <a:cxn ang="0">
                        <a:pos x="16" y="4"/>
                      </a:cxn>
                      <a:cxn ang="0">
                        <a:pos x="0" y="4"/>
                      </a:cxn>
                      <a:cxn ang="0">
                        <a:pos x="16" y="4"/>
                      </a:cxn>
                    </a:cxnLst>
                    <a:rect l="0" t="0" r="r" b="b"/>
                    <a:pathLst>
                      <a:path w="16" h="8">
                        <a:moveTo>
                          <a:pt x="16" y="4"/>
                        </a:moveTo>
                        <a:cubicBezTo>
                          <a:pt x="11" y="7"/>
                          <a:pt x="4" y="8"/>
                          <a:pt x="0" y="4"/>
                        </a:cubicBezTo>
                        <a:cubicBezTo>
                          <a:pt x="9" y="0"/>
                          <a:pt x="10" y="0"/>
                          <a:pt x="16" y="4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 sz="2000" i="1" dirty="0">
                      <a:latin typeface="Century Gothic" panose="020B0502020202020204" pitchFamily="34" charset="0"/>
                      <a:ea typeface="迷你简准圆" panose="03000509000000000000" pitchFamily="65" charset="-122"/>
                    </a:endParaRPr>
                  </a:p>
                </p:txBody>
              </p:sp>
              <p:sp>
                <p:nvSpPr>
                  <p:cNvPr id="132" name="íS1iḑe"/>
                  <p:cNvSpPr>
                    <a:spLocks/>
                  </p:cNvSpPr>
                  <p:nvPr/>
                </p:nvSpPr>
                <p:spPr bwMode="auto">
                  <a:xfrm>
                    <a:off x="6556375" y="3065463"/>
                    <a:ext cx="22225" cy="9525"/>
                  </a:xfrm>
                  <a:custGeom>
                    <a:avLst/>
                    <a:gdLst/>
                    <a:ahLst/>
                    <a:cxnLst>
                      <a:cxn ang="0">
                        <a:pos x="17" y="1"/>
                      </a:cxn>
                      <a:cxn ang="0">
                        <a:pos x="17" y="7"/>
                      </a:cxn>
                      <a:cxn ang="0">
                        <a:pos x="13" y="7"/>
                      </a:cxn>
                      <a:cxn ang="0">
                        <a:pos x="0" y="3"/>
                      </a:cxn>
                      <a:cxn ang="0">
                        <a:pos x="17" y="1"/>
                      </a:cxn>
                    </a:cxnLst>
                    <a:rect l="0" t="0" r="r" b="b"/>
                    <a:pathLst>
                      <a:path w="17" h="7">
                        <a:moveTo>
                          <a:pt x="17" y="1"/>
                        </a:moveTo>
                        <a:cubicBezTo>
                          <a:pt x="17" y="7"/>
                          <a:pt x="17" y="7"/>
                          <a:pt x="17" y="7"/>
                        </a:cubicBezTo>
                        <a:cubicBezTo>
                          <a:pt x="16" y="7"/>
                          <a:pt x="14" y="7"/>
                          <a:pt x="13" y="7"/>
                        </a:cubicBezTo>
                        <a:cubicBezTo>
                          <a:pt x="8" y="7"/>
                          <a:pt x="2" y="5"/>
                          <a:pt x="0" y="3"/>
                        </a:cubicBezTo>
                        <a:cubicBezTo>
                          <a:pt x="8" y="1"/>
                          <a:pt x="11" y="0"/>
                          <a:pt x="17" y="1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 sz="2000" i="1" dirty="0">
                      <a:latin typeface="Century Gothic" panose="020B0502020202020204" pitchFamily="34" charset="0"/>
                      <a:ea typeface="迷你简准圆" panose="03000509000000000000" pitchFamily="65" charset="-122"/>
                    </a:endParaRPr>
                  </a:p>
                </p:txBody>
              </p:sp>
            </p:grpSp>
          </p:grpSp>
          <p:grpSp>
            <p:nvGrpSpPr>
              <p:cNvPr id="47" name="íşḻíďê"/>
              <p:cNvGrpSpPr/>
              <p:nvPr/>
            </p:nvGrpSpPr>
            <p:grpSpPr>
              <a:xfrm>
                <a:off x="3584345" y="1207330"/>
                <a:ext cx="2773471" cy="1960288"/>
                <a:chOff x="4713288" y="1038225"/>
                <a:chExt cx="2847975" cy="2012950"/>
              </a:xfrm>
              <a:grpFill/>
            </p:grpSpPr>
            <p:sp>
              <p:nvSpPr>
                <p:cNvPr id="48" name="iṧ1iḓe"/>
                <p:cNvSpPr>
                  <a:spLocks/>
                </p:cNvSpPr>
                <p:nvPr/>
              </p:nvSpPr>
              <p:spPr bwMode="auto">
                <a:xfrm>
                  <a:off x="4818063" y="2127250"/>
                  <a:ext cx="622300" cy="538163"/>
                </a:xfrm>
                <a:custGeom>
                  <a:avLst/>
                  <a:gdLst/>
                  <a:ahLst/>
                  <a:cxnLst>
                    <a:cxn ang="0">
                      <a:pos x="102" y="154"/>
                    </a:cxn>
                    <a:cxn ang="0">
                      <a:pos x="113" y="126"/>
                    </a:cxn>
                    <a:cxn ang="0">
                      <a:pos x="122" y="86"/>
                    </a:cxn>
                    <a:cxn ang="0">
                      <a:pos x="125" y="77"/>
                    </a:cxn>
                    <a:cxn ang="0">
                      <a:pos x="108" y="77"/>
                    </a:cxn>
                    <a:cxn ang="0">
                      <a:pos x="64" y="77"/>
                    </a:cxn>
                    <a:cxn ang="0">
                      <a:pos x="27" y="79"/>
                    </a:cxn>
                    <a:cxn ang="0">
                      <a:pos x="26" y="77"/>
                    </a:cxn>
                    <a:cxn ang="0">
                      <a:pos x="0" y="55"/>
                    </a:cxn>
                    <a:cxn ang="0">
                      <a:pos x="9" y="37"/>
                    </a:cxn>
                    <a:cxn ang="0">
                      <a:pos x="41" y="20"/>
                    </a:cxn>
                    <a:cxn ang="0">
                      <a:pos x="48" y="13"/>
                    </a:cxn>
                    <a:cxn ang="0">
                      <a:pos x="80" y="4"/>
                    </a:cxn>
                    <a:cxn ang="0">
                      <a:pos x="127" y="7"/>
                    </a:cxn>
                    <a:cxn ang="0">
                      <a:pos x="174" y="15"/>
                    </a:cxn>
                    <a:cxn ang="0">
                      <a:pos x="223" y="21"/>
                    </a:cxn>
                    <a:cxn ang="0">
                      <a:pos x="256" y="44"/>
                    </a:cxn>
                    <a:cxn ang="0">
                      <a:pos x="278" y="33"/>
                    </a:cxn>
                    <a:cxn ang="0">
                      <a:pos x="281" y="43"/>
                    </a:cxn>
                    <a:cxn ang="0">
                      <a:pos x="289" y="65"/>
                    </a:cxn>
                    <a:cxn ang="0">
                      <a:pos x="309" y="76"/>
                    </a:cxn>
                    <a:cxn ang="0">
                      <a:pos x="350" y="76"/>
                    </a:cxn>
                    <a:cxn ang="0">
                      <a:pos x="359" y="63"/>
                    </a:cxn>
                    <a:cxn ang="0">
                      <a:pos x="387" y="51"/>
                    </a:cxn>
                    <a:cxn ang="0">
                      <a:pos x="439" y="74"/>
                    </a:cxn>
                    <a:cxn ang="0">
                      <a:pos x="445" y="96"/>
                    </a:cxn>
                    <a:cxn ang="0">
                      <a:pos x="435" y="119"/>
                    </a:cxn>
                    <a:cxn ang="0">
                      <a:pos x="436" y="138"/>
                    </a:cxn>
                    <a:cxn ang="0">
                      <a:pos x="449" y="156"/>
                    </a:cxn>
                    <a:cxn ang="0">
                      <a:pos x="445" y="179"/>
                    </a:cxn>
                    <a:cxn ang="0">
                      <a:pos x="448" y="232"/>
                    </a:cxn>
                    <a:cxn ang="0">
                      <a:pos x="448" y="240"/>
                    </a:cxn>
                    <a:cxn ang="0">
                      <a:pos x="393" y="231"/>
                    </a:cxn>
                    <a:cxn ang="0">
                      <a:pos x="370" y="220"/>
                    </a:cxn>
                    <a:cxn ang="0">
                      <a:pos x="333" y="207"/>
                    </a:cxn>
                    <a:cxn ang="0">
                      <a:pos x="313" y="192"/>
                    </a:cxn>
                    <a:cxn ang="0">
                      <a:pos x="278" y="183"/>
                    </a:cxn>
                    <a:cxn ang="0">
                      <a:pos x="304" y="224"/>
                    </a:cxn>
                    <a:cxn ang="0">
                      <a:pos x="315" y="227"/>
                    </a:cxn>
                    <a:cxn ang="0">
                      <a:pos x="313" y="246"/>
                    </a:cxn>
                    <a:cxn ang="0">
                      <a:pos x="379" y="225"/>
                    </a:cxn>
                    <a:cxn ang="0">
                      <a:pos x="406" y="260"/>
                    </a:cxn>
                    <a:cxn ang="0">
                      <a:pos x="414" y="270"/>
                    </a:cxn>
                    <a:cxn ang="0">
                      <a:pos x="410" y="302"/>
                    </a:cxn>
                    <a:cxn ang="0">
                      <a:pos x="390" y="321"/>
                    </a:cxn>
                    <a:cxn ang="0">
                      <a:pos x="365" y="347"/>
                    </a:cxn>
                    <a:cxn ang="0">
                      <a:pos x="328" y="368"/>
                    </a:cxn>
                    <a:cxn ang="0">
                      <a:pos x="265" y="395"/>
                    </a:cxn>
                    <a:cxn ang="0">
                      <a:pos x="234" y="404"/>
                    </a:cxn>
                    <a:cxn ang="0">
                      <a:pos x="217" y="399"/>
                    </a:cxn>
                    <a:cxn ang="0">
                      <a:pos x="209" y="372"/>
                    </a:cxn>
                    <a:cxn ang="0">
                      <a:pos x="198" y="340"/>
                    </a:cxn>
                    <a:cxn ang="0">
                      <a:pos x="162" y="280"/>
                    </a:cxn>
                    <a:cxn ang="0">
                      <a:pos x="154" y="259"/>
                    </a:cxn>
                    <a:cxn ang="0">
                      <a:pos x="140" y="251"/>
                    </a:cxn>
                    <a:cxn ang="0">
                      <a:pos x="131" y="229"/>
                    </a:cxn>
                    <a:cxn ang="0">
                      <a:pos x="109" y="196"/>
                    </a:cxn>
                    <a:cxn ang="0">
                      <a:pos x="112" y="177"/>
                    </a:cxn>
                  </a:cxnLst>
                  <a:rect l="0" t="0" r="r" b="b"/>
                  <a:pathLst>
                    <a:path w="467" h="405">
                      <a:moveTo>
                        <a:pt x="112" y="177"/>
                      </a:moveTo>
                      <a:cubicBezTo>
                        <a:pt x="102" y="154"/>
                        <a:pt x="102" y="154"/>
                        <a:pt x="102" y="154"/>
                      </a:cubicBezTo>
                      <a:cubicBezTo>
                        <a:pt x="102" y="151"/>
                        <a:pt x="105" y="151"/>
                        <a:pt x="106" y="149"/>
                      </a:cubicBezTo>
                      <a:cubicBezTo>
                        <a:pt x="109" y="139"/>
                        <a:pt x="110" y="134"/>
                        <a:pt x="113" y="126"/>
                      </a:cubicBezTo>
                      <a:cubicBezTo>
                        <a:pt x="115" y="117"/>
                        <a:pt x="124" y="115"/>
                        <a:pt x="124" y="104"/>
                      </a:cubicBezTo>
                      <a:cubicBezTo>
                        <a:pt x="124" y="97"/>
                        <a:pt x="122" y="91"/>
                        <a:pt x="122" y="86"/>
                      </a:cubicBezTo>
                      <a:cubicBezTo>
                        <a:pt x="122" y="83"/>
                        <a:pt x="124" y="82"/>
                        <a:pt x="125" y="81"/>
                      </a:cubicBezTo>
                      <a:cubicBezTo>
                        <a:pt x="125" y="77"/>
                        <a:pt x="125" y="77"/>
                        <a:pt x="125" y="77"/>
                      </a:cubicBezTo>
                      <a:cubicBezTo>
                        <a:pt x="121" y="78"/>
                        <a:pt x="120" y="81"/>
                        <a:pt x="117" y="81"/>
                      </a:cubicBezTo>
                      <a:cubicBezTo>
                        <a:pt x="112" y="81"/>
                        <a:pt x="110" y="79"/>
                        <a:pt x="108" y="77"/>
                      </a:cubicBezTo>
                      <a:cubicBezTo>
                        <a:pt x="101" y="82"/>
                        <a:pt x="98" y="88"/>
                        <a:pt x="86" y="88"/>
                      </a:cubicBezTo>
                      <a:cubicBezTo>
                        <a:pt x="76" y="88"/>
                        <a:pt x="73" y="77"/>
                        <a:pt x="64" y="77"/>
                      </a:cubicBezTo>
                      <a:cubicBezTo>
                        <a:pt x="54" y="77"/>
                        <a:pt x="56" y="87"/>
                        <a:pt x="48" y="87"/>
                      </a:cubicBezTo>
                      <a:cubicBezTo>
                        <a:pt x="40" y="87"/>
                        <a:pt x="35" y="75"/>
                        <a:pt x="27" y="79"/>
                      </a:cubicBezTo>
                      <a:cubicBezTo>
                        <a:pt x="22" y="79"/>
                        <a:pt x="22" y="79"/>
                        <a:pt x="22" y="79"/>
                      </a:cubicBezTo>
                      <a:cubicBezTo>
                        <a:pt x="24" y="79"/>
                        <a:pt x="25" y="78"/>
                        <a:pt x="26" y="77"/>
                      </a:cubicBezTo>
                      <a:cubicBezTo>
                        <a:pt x="23" y="74"/>
                        <a:pt x="10" y="67"/>
                        <a:pt x="15" y="63"/>
                      </a:cubicBezTo>
                      <a:cubicBezTo>
                        <a:pt x="11" y="57"/>
                        <a:pt x="6" y="58"/>
                        <a:pt x="0" y="55"/>
                      </a:cubicBezTo>
                      <a:cubicBezTo>
                        <a:pt x="4" y="50"/>
                        <a:pt x="9" y="51"/>
                        <a:pt x="9" y="43"/>
                      </a:cubicBezTo>
                      <a:cubicBezTo>
                        <a:pt x="9" y="40"/>
                        <a:pt x="8" y="40"/>
                        <a:pt x="9" y="37"/>
                      </a:cubicBezTo>
                      <a:cubicBezTo>
                        <a:pt x="6" y="37"/>
                        <a:pt x="1" y="38"/>
                        <a:pt x="1" y="35"/>
                      </a:cubicBezTo>
                      <a:cubicBezTo>
                        <a:pt x="1" y="22"/>
                        <a:pt x="33" y="24"/>
                        <a:pt x="41" y="20"/>
                      </a:cubicBezTo>
                      <a:cubicBezTo>
                        <a:pt x="40" y="17"/>
                        <a:pt x="38" y="18"/>
                        <a:pt x="38" y="15"/>
                      </a:cubicBezTo>
                      <a:cubicBezTo>
                        <a:pt x="38" y="11"/>
                        <a:pt x="46" y="13"/>
                        <a:pt x="48" y="13"/>
                      </a:cubicBezTo>
                      <a:cubicBezTo>
                        <a:pt x="53" y="13"/>
                        <a:pt x="62" y="13"/>
                        <a:pt x="62" y="13"/>
                      </a:cubicBezTo>
                      <a:cubicBezTo>
                        <a:pt x="67" y="13"/>
                        <a:pt x="75" y="7"/>
                        <a:pt x="80" y="4"/>
                      </a:cubicBezTo>
                      <a:cubicBezTo>
                        <a:pt x="86" y="0"/>
                        <a:pt x="98" y="0"/>
                        <a:pt x="106" y="0"/>
                      </a:cubicBezTo>
                      <a:cubicBezTo>
                        <a:pt x="117" y="0"/>
                        <a:pt x="117" y="7"/>
                        <a:pt x="127" y="7"/>
                      </a:cubicBezTo>
                      <a:cubicBezTo>
                        <a:pt x="127" y="12"/>
                        <a:pt x="144" y="15"/>
                        <a:pt x="149" y="15"/>
                      </a:cubicBezTo>
                      <a:cubicBezTo>
                        <a:pt x="162" y="15"/>
                        <a:pt x="170" y="15"/>
                        <a:pt x="174" y="15"/>
                      </a:cubicBezTo>
                      <a:cubicBezTo>
                        <a:pt x="186" y="15"/>
                        <a:pt x="192" y="3"/>
                        <a:pt x="205" y="3"/>
                      </a:cubicBezTo>
                      <a:cubicBezTo>
                        <a:pt x="219" y="3"/>
                        <a:pt x="218" y="12"/>
                        <a:pt x="223" y="21"/>
                      </a:cubicBezTo>
                      <a:cubicBezTo>
                        <a:pt x="224" y="23"/>
                        <a:pt x="233" y="28"/>
                        <a:pt x="233" y="28"/>
                      </a:cubicBezTo>
                      <a:cubicBezTo>
                        <a:pt x="241" y="31"/>
                        <a:pt x="243" y="44"/>
                        <a:pt x="256" y="44"/>
                      </a:cubicBezTo>
                      <a:cubicBezTo>
                        <a:pt x="265" y="44"/>
                        <a:pt x="265" y="36"/>
                        <a:pt x="271" y="34"/>
                      </a:cubicBezTo>
                      <a:cubicBezTo>
                        <a:pt x="275" y="33"/>
                        <a:pt x="274" y="33"/>
                        <a:pt x="278" y="33"/>
                      </a:cubicBezTo>
                      <a:cubicBezTo>
                        <a:pt x="279" y="35"/>
                        <a:pt x="279" y="39"/>
                        <a:pt x="281" y="41"/>
                      </a:cubicBezTo>
                      <a:cubicBezTo>
                        <a:pt x="280" y="41"/>
                        <a:pt x="281" y="42"/>
                        <a:pt x="281" y="43"/>
                      </a:cubicBezTo>
                      <a:cubicBezTo>
                        <a:pt x="281" y="48"/>
                        <a:pt x="284" y="47"/>
                        <a:pt x="286" y="51"/>
                      </a:cubicBezTo>
                      <a:cubicBezTo>
                        <a:pt x="290" y="56"/>
                        <a:pt x="286" y="59"/>
                        <a:pt x="289" y="65"/>
                      </a:cubicBezTo>
                      <a:cubicBezTo>
                        <a:pt x="291" y="70"/>
                        <a:pt x="297" y="67"/>
                        <a:pt x="301" y="68"/>
                      </a:cubicBezTo>
                      <a:cubicBezTo>
                        <a:pt x="305" y="69"/>
                        <a:pt x="306" y="73"/>
                        <a:pt x="309" y="76"/>
                      </a:cubicBezTo>
                      <a:cubicBezTo>
                        <a:pt x="312" y="79"/>
                        <a:pt x="323" y="78"/>
                        <a:pt x="329" y="78"/>
                      </a:cubicBezTo>
                      <a:cubicBezTo>
                        <a:pt x="337" y="78"/>
                        <a:pt x="345" y="77"/>
                        <a:pt x="350" y="76"/>
                      </a:cubicBezTo>
                      <a:cubicBezTo>
                        <a:pt x="350" y="72"/>
                        <a:pt x="350" y="71"/>
                        <a:pt x="350" y="68"/>
                      </a:cubicBezTo>
                      <a:cubicBezTo>
                        <a:pt x="350" y="64"/>
                        <a:pt x="355" y="64"/>
                        <a:pt x="359" y="63"/>
                      </a:cubicBezTo>
                      <a:cubicBezTo>
                        <a:pt x="364" y="61"/>
                        <a:pt x="363" y="59"/>
                        <a:pt x="368" y="57"/>
                      </a:cubicBezTo>
                      <a:cubicBezTo>
                        <a:pt x="376" y="54"/>
                        <a:pt x="381" y="56"/>
                        <a:pt x="387" y="51"/>
                      </a:cubicBezTo>
                      <a:cubicBezTo>
                        <a:pt x="397" y="57"/>
                        <a:pt x="403" y="57"/>
                        <a:pt x="412" y="60"/>
                      </a:cubicBezTo>
                      <a:cubicBezTo>
                        <a:pt x="423" y="64"/>
                        <a:pt x="426" y="74"/>
                        <a:pt x="439" y="74"/>
                      </a:cubicBezTo>
                      <a:cubicBezTo>
                        <a:pt x="439" y="76"/>
                        <a:pt x="442" y="77"/>
                        <a:pt x="443" y="79"/>
                      </a:cubicBezTo>
                      <a:cubicBezTo>
                        <a:pt x="445" y="86"/>
                        <a:pt x="442" y="92"/>
                        <a:pt x="445" y="96"/>
                      </a:cubicBezTo>
                      <a:cubicBezTo>
                        <a:pt x="442" y="98"/>
                        <a:pt x="435" y="114"/>
                        <a:pt x="435" y="115"/>
                      </a:cubicBezTo>
                      <a:cubicBezTo>
                        <a:pt x="435" y="116"/>
                        <a:pt x="436" y="118"/>
                        <a:pt x="435" y="119"/>
                      </a:cubicBezTo>
                      <a:cubicBezTo>
                        <a:pt x="436" y="121"/>
                        <a:pt x="435" y="122"/>
                        <a:pt x="436" y="124"/>
                      </a:cubicBezTo>
                      <a:cubicBezTo>
                        <a:pt x="436" y="138"/>
                        <a:pt x="436" y="138"/>
                        <a:pt x="436" y="138"/>
                      </a:cubicBezTo>
                      <a:cubicBezTo>
                        <a:pt x="438" y="142"/>
                        <a:pt x="437" y="145"/>
                        <a:pt x="439" y="149"/>
                      </a:cubicBezTo>
                      <a:cubicBezTo>
                        <a:pt x="440" y="153"/>
                        <a:pt x="449" y="149"/>
                        <a:pt x="449" y="156"/>
                      </a:cubicBezTo>
                      <a:cubicBezTo>
                        <a:pt x="449" y="165"/>
                        <a:pt x="439" y="164"/>
                        <a:pt x="439" y="171"/>
                      </a:cubicBezTo>
                      <a:cubicBezTo>
                        <a:pt x="439" y="177"/>
                        <a:pt x="443" y="177"/>
                        <a:pt x="445" y="179"/>
                      </a:cubicBezTo>
                      <a:cubicBezTo>
                        <a:pt x="452" y="194"/>
                        <a:pt x="467" y="196"/>
                        <a:pt x="467" y="215"/>
                      </a:cubicBezTo>
                      <a:cubicBezTo>
                        <a:pt x="456" y="218"/>
                        <a:pt x="448" y="220"/>
                        <a:pt x="448" y="232"/>
                      </a:cubicBezTo>
                      <a:cubicBezTo>
                        <a:pt x="448" y="235"/>
                        <a:pt x="450" y="238"/>
                        <a:pt x="450" y="240"/>
                      </a:cubicBezTo>
                      <a:cubicBezTo>
                        <a:pt x="450" y="240"/>
                        <a:pt x="448" y="240"/>
                        <a:pt x="448" y="240"/>
                      </a:cubicBezTo>
                      <a:cubicBezTo>
                        <a:pt x="439" y="240"/>
                        <a:pt x="420" y="235"/>
                        <a:pt x="408" y="235"/>
                      </a:cubicBezTo>
                      <a:cubicBezTo>
                        <a:pt x="406" y="235"/>
                        <a:pt x="393" y="231"/>
                        <a:pt x="393" y="231"/>
                      </a:cubicBezTo>
                      <a:cubicBezTo>
                        <a:pt x="388" y="226"/>
                        <a:pt x="388" y="213"/>
                        <a:pt x="379" y="213"/>
                      </a:cubicBezTo>
                      <a:cubicBezTo>
                        <a:pt x="374" y="213"/>
                        <a:pt x="372" y="217"/>
                        <a:pt x="370" y="220"/>
                      </a:cubicBezTo>
                      <a:cubicBezTo>
                        <a:pt x="348" y="220"/>
                        <a:pt x="348" y="220"/>
                        <a:pt x="348" y="220"/>
                      </a:cubicBezTo>
                      <a:cubicBezTo>
                        <a:pt x="341" y="217"/>
                        <a:pt x="337" y="212"/>
                        <a:pt x="333" y="207"/>
                      </a:cubicBezTo>
                      <a:cubicBezTo>
                        <a:pt x="327" y="202"/>
                        <a:pt x="320" y="205"/>
                        <a:pt x="315" y="200"/>
                      </a:cubicBezTo>
                      <a:cubicBezTo>
                        <a:pt x="313" y="197"/>
                        <a:pt x="314" y="194"/>
                        <a:pt x="313" y="192"/>
                      </a:cubicBezTo>
                      <a:cubicBezTo>
                        <a:pt x="308" y="182"/>
                        <a:pt x="299" y="168"/>
                        <a:pt x="286" y="168"/>
                      </a:cubicBezTo>
                      <a:cubicBezTo>
                        <a:pt x="280" y="168"/>
                        <a:pt x="278" y="176"/>
                        <a:pt x="278" y="183"/>
                      </a:cubicBezTo>
                      <a:cubicBezTo>
                        <a:pt x="278" y="187"/>
                        <a:pt x="278" y="189"/>
                        <a:pt x="278" y="193"/>
                      </a:cubicBezTo>
                      <a:cubicBezTo>
                        <a:pt x="281" y="203"/>
                        <a:pt x="293" y="222"/>
                        <a:pt x="304" y="224"/>
                      </a:cubicBezTo>
                      <a:cubicBezTo>
                        <a:pt x="304" y="229"/>
                        <a:pt x="306" y="231"/>
                        <a:pt x="307" y="235"/>
                      </a:cubicBezTo>
                      <a:cubicBezTo>
                        <a:pt x="312" y="233"/>
                        <a:pt x="311" y="228"/>
                        <a:pt x="315" y="227"/>
                      </a:cubicBezTo>
                      <a:cubicBezTo>
                        <a:pt x="316" y="228"/>
                        <a:pt x="316" y="230"/>
                        <a:pt x="316" y="231"/>
                      </a:cubicBezTo>
                      <a:cubicBezTo>
                        <a:pt x="316" y="237"/>
                        <a:pt x="313" y="240"/>
                        <a:pt x="313" y="246"/>
                      </a:cubicBezTo>
                      <a:cubicBezTo>
                        <a:pt x="313" y="252"/>
                        <a:pt x="324" y="255"/>
                        <a:pt x="331" y="255"/>
                      </a:cubicBezTo>
                      <a:cubicBezTo>
                        <a:pt x="360" y="255"/>
                        <a:pt x="363" y="237"/>
                        <a:pt x="379" y="225"/>
                      </a:cubicBezTo>
                      <a:cubicBezTo>
                        <a:pt x="379" y="241"/>
                        <a:pt x="379" y="241"/>
                        <a:pt x="379" y="241"/>
                      </a:cubicBezTo>
                      <a:cubicBezTo>
                        <a:pt x="385" y="254"/>
                        <a:pt x="393" y="256"/>
                        <a:pt x="406" y="260"/>
                      </a:cubicBezTo>
                      <a:cubicBezTo>
                        <a:pt x="411" y="261"/>
                        <a:pt x="411" y="269"/>
                        <a:pt x="414" y="271"/>
                      </a:cubicBezTo>
                      <a:cubicBezTo>
                        <a:pt x="414" y="270"/>
                        <a:pt x="414" y="270"/>
                        <a:pt x="414" y="270"/>
                      </a:cubicBezTo>
                      <a:cubicBezTo>
                        <a:pt x="416" y="274"/>
                        <a:pt x="423" y="273"/>
                        <a:pt x="423" y="277"/>
                      </a:cubicBezTo>
                      <a:cubicBezTo>
                        <a:pt x="423" y="288"/>
                        <a:pt x="410" y="291"/>
                        <a:pt x="410" y="302"/>
                      </a:cubicBezTo>
                      <a:cubicBezTo>
                        <a:pt x="403" y="302"/>
                        <a:pt x="399" y="303"/>
                        <a:pt x="397" y="309"/>
                      </a:cubicBezTo>
                      <a:cubicBezTo>
                        <a:pt x="395" y="314"/>
                        <a:pt x="396" y="321"/>
                        <a:pt x="390" y="321"/>
                      </a:cubicBezTo>
                      <a:cubicBezTo>
                        <a:pt x="384" y="321"/>
                        <a:pt x="384" y="334"/>
                        <a:pt x="378" y="334"/>
                      </a:cubicBezTo>
                      <a:cubicBezTo>
                        <a:pt x="374" y="334"/>
                        <a:pt x="365" y="342"/>
                        <a:pt x="365" y="347"/>
                      </a:cubicBezTo>
                      <a:cubicBezTo>
                        <a:pt x="353" y="349"/>
                        <a:pt x="327" y="354"/>
                        <a:pt x="327" y="364"/>
                      </a:cubicBezTo>
                      <a:cubicBezTo>
                        <a:pt x="327" y="365"/>
                        <a:pt x="327" y="367"/>
                        <a:pt x="328" y="368"/>
                      </a:cubicBezTo>
                      <a:cubicBezTo>
                        <a:pt x="318" y="373"/>
                        <a:pt x="304" y="376"/>
                        <a:pt x="294" y="378"/>
                      </a:cubicBezTo>
                      <a:cubicBezTo>
                        <a:pt x="289" y="380"/>
                        <a:pt x="271" y="392"/>
                        <a:pt x="265" y="395"/>
                      </a:cubicBezTo>
                      <a:cubicBezTo>
                        <a:pt x="252" y="395"/>
                        <a:pt x="252" y="395"/>
                        <a:pt x="252" y="395"/>
                      </a:cubicBezTo>
                      <a:cubicBezTo>
                        <a:pt x="244" y="400"/>
                        <a:pt x="243" y="404"/>
                        <a:pt x="234" y="404"/>
                      </a:cubicBezTo>
                      <a:cubicBezTo>
                        <a:pt x="231" y="405"/>
                        <a:pt x="231" y="405"/>
                        <a:pt x="231" y="405"/>
                      </a:cubicBezTo>
                      <a:cubicBezTo>
                        <a:pt x="229" y="405"/>
                        <a:pt x="218" y="400"/>
                        <a:pt x="217" y="399"/>
                      </a:cubicBezTo>
                      <a:cubicBezTo>
                        <a:pt x="216" y="399"/>
                        <a:pt x="219" y="399"/>
                        <a:pt x="217" y="394"/>
                      </a:cubicBezTo>
                      <a:cubicBezTo>
                        <a:pt x="212" y="387"/>
                        <a:pt x="209" y="380"/>
                        <a:pt x="209" y="372"/>
                      </a:cubicBezTo>
                      <a:cubicBezTo>
                        <a:pt x="204" y="371"/>
                        <a:pt x="207" y="363"/>
                        <a:pt x="208" y="359"/>
                      </a:cubicBezTo>
                      <a:cubicBezTo>
                        <a:pt x="210" y="349"/>
                        <a:pt x="203" y="345"/>
                        <a:pt x="198" y="340"/>
                      </a:cubicBezTo>
                      <a:cubicBezTo>
                        <a:pt x="193" y="335"/>
                        <a:pt x="181" y="320"/>
                        <a:pt x="181" y="309"/>
                      </a:cubicBezTo>
                      <a:cubicBezTo>
                        <a:pt x="165" y="306"/>
                        <a:pt x="162" y="297"/>
                        <a:pt x="162" y="280"/>
                      </a:cubicBezTo>
                      <a:cubicBezTo>
                        <a:pt x="162" y="270"/>
                        <a:pt x="156" y="268"/>
                        <a:pt x="154" y="259"/>
                      </a:cubicBezTo>
                      <a:cubicBezTo>
                        <a:pt x="154" y="259"/>
                        <a:pt x="154" y="259"/>
                        <a:pt x="154" y="259"/>
                      </a:cubicBezTo>
                      <a:cubicBezTo>
                        <a:pt x="152" y="258"/>
                        <a:pt x="150" y="255"/>
                        <a:pt x="148" y="254"/>
                      </a:cubicBezTo>
                      <a:cubicBezTo>
                        <a:pt x="147" y="252"/>
                        <a:pt x="141" y="253"/>
                        <a:pt x="140" y="251"/>
                      </a:cubicBezTo>
                      <a:cubicBezTo>
                        <a:pt x="137" y="249"/>
                        <a:pt x="138" y="242"/>
                        <a:pt x="137" y="239"/>
                      </a:cubicBezTo>
                      <a:cubicBezTo>
                        <a:pt x="136" y="235"/>
                        <a:pt x="132" y="231"/>
                        <a:pt x="131" y="229"/>
                      </a:cubicBezTo>
                      <a:cubicBezTo>
                        <a:pt x="125" y="221"/>
                        <a:pt x="121" y="214"/>
                        <a:pt x="116" y="207"/>
                      </a:cubicBezTo>
                      <a:cubicBezTo>
                        <a:pt x="115" y="205"/>
                        <a:pt x="109" y="198"/>
                        <a:pt x="109" y="196"/>
                      </a:cubicBezTo>
                      <a:cubicBezTo>
                        <a:pt x="109" y="192"/>
                        <a:pt x="112" y="182"/>
                        <a:pt x="112" y="175"/>
                      </a:cubicBezTo>
                      <a:lnTo>
                        <a:pt x="112" y="17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49" name="îṡ1ïḋe"/>
                <p:cNvSpPr>
                  <a:spLocks/>
                </p:cNvSpPr>
                <p:nvPr/>
              </p:nvSpPr>
              <p:spPr bwMode="auto">
                <a:xfrm>
                  <a:off x="5713413" y="2714625"/>
                  <a:ext cx="33338" cy="63500"/>
                </a:xfrm>
                <a:custGeom>
                  <a:avLst/>
                  <a:gdLst/>
                  <a:ahLst/>
                  <a:cxnLst>
                    <a:cxn ang="0">
                      <a:pos x="25" y="30"/>
                    </a:cxn>
                    <a:cxn ang="0">
                      <a:pos x="11" y="48"/>
                    </a:cxn>
                    <a:cxn ang="0">
                      <a:pos x="0" y="35"/>
                    </a:cxn>
                    <a:cxn ang="0">
                      <a:pos x="6" y="0"/>
                    </a:cxn>
                    <a:cxn ang="0">
                      <a:pos x="25" y="30"/>
                    </a:cxn>
                  </a:cxnLst>
                  <a:rect l="0" t="0" r="r" b="b"/>
                  <a:pathLst>
                    <a:path w="25" h="48">
                      <a:moveTo>
                        <a:pt x="25" y="30"/>
                      </a:moveTo>
                      <a:cubicBezTo>
                        <a:pt x="25" y="37"/>
                        <a:pt x="20" y="48"/>
                        <a:pt x="11" y="48"/>
                      </a:cubicBezTo>
                      <a:cubicBezTo>
                        <a:pt x="5" y="48"/>
                        <a:pt x="0" y="41"/>
                        <a:pt x="0" y="35"/>
                      </a:cubicBezTo>
                      <a:cubicBezTo>
                        <a:pt x="0" y="22"/>
                        <a:pt x="6" y="13"/>
                        <a:pt x="6" y="0"/>
                      </a:cubicBezTo>
                      <a:cubicBezTo>
                        <a:pt x="13" y="10"/>
                        <a:pt x="25" y="15"/>
                        <a:pt x="25" y="3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50" name="îŝļíḓé"/>
                <p:cNvSpPr>
                  <a:spLocks/>
                </p:cNvSpPr>
                <p:nvPr/>
              </p:nvSpPr>
              <p:spPr bwMode="auto">
                <a:xfrm>
                  <a:off x="5397500" y="2195513"/>
                  <a:ext cx="677863" cy="544513"/>
                </a:xfrm>
                <a:custGeom>
                  <a:avLst/>
                  <a:gdLst/>
                  <a:ahLst/>
                  <a:cxnLst>
                    <a:cxn ang="0">
                      <a:pos x="148" y="270"/>
                    </a:cxn>
                    <a:cxn ang="0">
                      <a:pos x="174" y="340"/>
                    </a:cxn>
                    <a:cxn ang="0">
                      <a:pos x="200" y="401"/>
                    </a:cxn>
                    <a:cxn ang="0">
                      <a:pos x="216" y="401"/>
                    </a:cxn>
                    <a:cxn ang="0">
                      <a:pos x="237" y="379"/>
                    </a:cxn>
                    <a:cxn ang="0">
                      <a:pos x="243" y="341"/>
                    </a:cxn>
                    <a:cxn ang="0">
                      <a:pos x="268" y="298"/>
                    </a:cxn>
                    <a:cxn ang="0">
                      <a:pos x="326" y="240"/>
                    </a:cxn>
                    <a:cxn ang="0">
                      <a:pos x="374" y="218"/>
                    </a:cxn>
                    <a:cxn ang="0">
                      <a:pos x="409" y="259"/>
                    </a:cxn>
                    <a:cxn ang="0">
                      <a:pos x="423" y="302"/>
                    </a:cxn>
                    <a:cxn ang="0">
                      <a:pos x="457" y="300"/>
                    </a:cxn>
                    <a:cxn ang="0">
                      <a:pos x="476" y="367"/>
                    </a:cxn>
                    <a:cxn ang="0">
                      <a:pos x="489" y="358"/>
                    </a:cxn>
                    <a:cxn ang="0">
                      <a:pos x="472" y="316"/>
                    </a:cxn>
                    <a:cxn ang="0">
                      <a:pos x="473" y="288"/>
                    </a:cxn>
                    <a:cxn ang="0">
                      <a:pos x="483" y="254"/>
                    </a:cxn>
                    <a:cxn ang="0">
                      <a:pos x="487" y="213"/>
                    </a:cxn>
                    <a:cxn ang="0">
                      <a:pos x="467" y="197"/>
                    </a:cxn>
                    <a:cxn ang="0">
                      <a:pos x="445" y="125"/>
                    </a:cxn>
                    <a:cxn ang="0">
                      <a:pos x="423" y="130"/>
                    </a:cxn>
                    <a:cxn ang="0">
                      <a:pos x="373" y="144"/>
                    </a:cxn>
                    <a:cxn ang="0">
                      <a:pos x="341" y="147"/>
                    </a:cxn>
                    <a:cxn ang="0">
                      <a:pos x="295" y="136"/>
                    </a:cxn>
                    <a:cxn ang="0">
                      <a:pos x="254" y="116"/>
                    </a:cxn>
                    <a:cxn ang="0">
                      <a:pos x="226" y="89"/>
                    </a:cxn>
                    <a:cxn ang="0">
                      <a:pos x="229" y="69"/>
                    </a:cxn>
                    <a:cxn ang="0">
                      <a:pos x="213" y="43"/>
                    </a:cxn>
                    <a:cxn ang="0">
                      <a:pos x="178" y="16"/>
                    </a:cxn>
                    <a:cxn ang="0">
                      <a:pos x="131" y="0"/>
                    </a:cxn>
                    <a:cxn ang="0">
                      <a:pos x="94" y="21"/>
                    </a:cxn>
                    <a:cxn ang="0">
                      <a:pos x="65" y="13"/>
                    </a:cxn>
                    <a:cxn ang="0">
                      <a:pos x="23" y="46"/>
                    </a:cxn>
                    <a:cxn ang="0">
                      <a:pos x="0" y="64"/>
                    </a:cxn>
                    <a:cxn ang="0">
                      <a:pos x="1" y="87"/>
                    </a:cxn>
                    <a:cxn ang="0">
                      <a:pos x="4" y="120"/>
                    </a:cxn>
                    <a:cxn ang="0">
                      <a:pos x="13" y="181"/>
                    </a:cxn>
                    <a:cxn ang="0">
                      <a:pos x="34" y="185"/>
                    </a:cxn>
                    <a:cxn ang="0">
                      <a:pos x="70" y="185"/>
                    </a:cxn>
                    <a:cxn ang="0">
                      <a:pos x="118" y="219"/>
                    </a:cxn>
                    <a:cxn ang="0">
                      <a:pos x="127" y="248"/>
                    </a:cxn>
                    <a:cxn ang="0">
                      <a:pos x="145" y="233"/>
                    </a:cxn>
                    <a:cxn ang="0">
                      <a:pos x="149" y="265"/>
                    </a:cxn>
                  </a:cxnLst>
                  <a:rect l="0" t="0" r="r" b="b"/>
                  <a:pathLst>
                    <a:path w="509" h="410">
                      <a:moveTo>
                        <a:pt x="149" y="265"/>
                      </a:moveTo>
                      <a:cubicBezTo>
                        <a:pt x="147" y="263"/>
                        <a:pt x="147" y="263"/>
                        <a:pt x="147" y="263"/>
                      </a:cubicBezTo>
                      <a:cubicBezTo>
                        <a:pt x="147" y="265"/>
                        <a:pt x="148" y="268"/>
                        <a:pt x="148" y="270"/>
                      </a:cubicBezTo>
                      <a:cubicBezTo>
                        <a:pt x="148" y="278"/>
                        <a:pt x="153" y="286"/>
                        <a:pt x="155" y="295"/>
                      </a:cubicBezTo>
                      <a:cubicBezTo>
                        <a:pt x="158" y="305"/>
                        <a:pt x="166" y="319"/>
                        <a:pt x="168" y="326"/>
                      </a:cubicBezTo>
                      <a:cubicBezTo>
                        <a:pt x="170" y="332"/>
                        <a:pt x="170" y="334"/>
                        <a:pt x="174" y="340"/>
                      </a:cubicBezTo>
                      <a:cubicBezTo>
                        <a:pt x="177" y="345"/>
                        <a:pt x="175" y="351"/>
                        <a:pt x="179" y="358"/>
                      </a:cubicBezTo>
                      <a:cubicBezTo>
                        <a:pt x="180" y="362"/>
                        <a:pt x="187" y="366"/>
                        <a:pt x="188" y="372"/>
                      </a:cubicBezTo>
                      <a:cubicBezTo>
                        <a:pt x="191" y="382"/>
                        <a:pt x="196" y="390"/>
                        <a:pt x="200" y="401"/>
                      </a:cubicBezTo>
                      <a:cubicBezTo>
                        <a:pt x="200" y="402"/>
                        <a:pt x="202" y="405"/>
                        <a:pt x="204" y="405"/>
                      </a:cubicBezTo>
                      <a:cubicBezTo>
                        <a:pt x="204" y="409"/>
                        <a:pt x="207" y="410"/>
                        <a:pt x="210" y="410"/>
                      </a:cubicBezTo>
                      <a:cubicBezTo>
                        <a:pt x="214" y="410"/>
                        <a:pt x="214" y="405"/>
                        <a:pt x="216" y="401"/>
                      </a:cubicBezTo>
                      <a:cubicBezTo>
                        <a:pt x="218" y="397"/>
                        <a:pt x="219" y="398"/>
                        <a:pt x="224" y="396"/>
                      </a:cubicBezTo>
                      <a:cubicBezTo>
                        <a:pt x="228" y="394"/>
                        <a:pt x="227" y="382"/>
                        <a:pt x="233" y="381"/>
                      </a:cubicBezTo>
                      <a:cubicBezTo>
                        <a:pt x="234" y="380"/>
                        <a:pt x="237" y="380"/>
                        <a:pt x="237" y="379"/>
                      </a:cubicBezTo>
                      <a:cubicBezTo>
                        <a:pt x="240" y="379"/>
                        <a:pt x="240" y="379"/>
                        <a:pt x="240" y="379"/>
                      </a:cubicBezTo>
                      <a:cubicBezTo>
                        <a:pt x="237" y="367"/>
                        <a:pt x="237" y="367"/>
                        <a:pt x="237" y="367"/>
                      </a:cubicBezTo>
                      <a:cubicBezTo>
                        <a:pt x="237" y="359"/>
                        <a:pt x="243" y="352"/>
                        <a:pt x="243" y="341"/>
                      </a:cubicBezTo>
                      <a:cubicBezTo>
                        <a:pt x="243" y="334"/>
                        <a:pt x="240" y="329"/>
                        <a:pt x="240" y="321"/>
                      </a:cubicBezTo>
                      <a:cubicBezTo>
                        <a:pt x="240" y="312"/>
                        <a:pt x="249" y="311"/>
                        <a:pt x="257" y="308"/>
                      </a:cubicBezTo>
                      <a:cubicBezTo>
                        <a:pt x="260" y="307"/>
                        <a:pt x="265" y="302"/>
                        <a:pt x="268" y="298"/>
                      </a:cubicBezTo>
                      <a:cubicBezTo>
                        <a:pt x="277" y="290"/>
                        <a:pt x="284" y="281"/>
                        <a:pt x="293" y="272"/>
                      </a:cubicBezTo>
                      <a:cubicBezTo>
                        <a:pt x="300" y="265"/>
                        <a:pt x="313" y="263"/>
                        <a:pt x="321" y="255"/>
                      </a:cubicBezTo>
                      <a:cubicBezTo>
                        <a:pt x="325" y="251"/>
                        <a:pt x="325" y="246"/>
                        <a:pt x="326" y="240"/>
                      </a:cubicBezTo>
                      <a:cubicBezTo>
                        <a:pt x="328" y="236"/>
                        <a:pt x="337" y="236"/>
                        <a:pt x="340" y="229"/>
                      </a:cubicBezTo>
                      <a:cubicBezTo>
                        <a:pt x="344" y="231"/>
                        <a:pt x="344" y="233"/>
                        <a:pt x="351" y="233"/>
                      </a:cubicBezTo>
                      <a:cubicBezTo>
                        <a:pt x="362" y="233"/>
                        <a:pt x="374" y="231"/>
                        <a:pt x="374" y="218"/>
                      </a:cubicBezTo>
                      <a:cubicBezTo>
                        <a:pt x="381" y="219"/>
                        <a:pt x="389" y="222"/>
                        <a:pt x="390" y="228"/>
                      </a:cubicBezTo>
                      <a:cubicBezTo>
                        <a:pt x="392" y="233"/>
                        <a:pt x="391" y="240"/>
                        <a:pt x="395" y="245"/>
                      </a:cubicBezTo>
                      <a:cubicBezTo>
                        <a:pt x="398" y="251"/>
                        <a:pt x="403" y="255"/>
                        <a:pt x="409" y="259"/>
                      </a:cubicBezTo>
                      <a:cubicBezTo>
                        <a:pt x="414" y="267"/>
                        <a:pt x="419" y="274"/>
                        <a:pt x="422" y="283"/>
                      </a:cubicBezTo>
                      <a:cubicBezTo>
                        <a:pt x="423" y="285"/>
                        <a:pt x="425" y="286"/>
                        <a:pt x="425" y="289"/>
                      </a:cubicBezTo>
                      <a:cubicBezTo>
                        <a:pt x="425" y="293"/>
                        <a:pt x="423" y="296"/>
                        <a:pt x="423" y="302"/>
                      </a:cubicBezTo>
                      <a:cubicBezTo>
                        <a:pt x="423" y="307"/>
                        <a:pt x="423" y="313"/>
                        <a:pt x="430" y="313"/>
                      </a:cubicBezTo>
                      <a:cubicBezTo>
                        <a:pt x="442" y="313"/>
                        <a:pt x="445" y="300"/>
                        <a:pt x="453" y="293"/>
                      </a:cubicBezTo>
                      <a:cubicBezTo>
                        <a:pt x="455" y="295"/>
                        <a:pt x="454" y="297"/>
                        <a:pt x="457" y="300"/>
                      </a:cubicBezTo>
                      <a:cubicBezTo>
                        <a:pt x="457" y="300"/>
                        <a:pt x="461" y="300"/>
                        <a:pt x="462" y="302"/>
                      </a:cubicBezTo>
                      <a:cubicBezTo>
                        <a:pt x="467" y="308"/>
                        <a:pt x="459" y="322"/>
                        <a:pt x="465" y="322"/>
                      </a:cubicBezTo>
                      <a:cubicBezTo>
                        <a:pt x="465" y="336"/>
                        <a:pt x="476" y="347"/>
                        <a:pt x="476" y="367"/>
                      </a:cubicBezTo>
                      <a:cubicBezTo>
                        <a:pt x="476" y="371"/>
                        <a:pt x="473" y="382"/>
                        <a:pt x="476" y="383"/>
                      </a:cubicBezTo>
                      <a:cubicBezTo>
                        <a:pt x="480" y="376"/>
                        <a:pt x="481" y="371"/>
                        <a:pt x="485" y="363"/>
                      </a:cubicBezTo>
                      <a:cubicBezTo>
                        <a:pt x="486" y="361"/>
                        <a:pt x="489" y="360"/>
                        <a:pt x="489" y="358"/>
                      </a:cubicBezTo>
                      <a:cubicBezTo>
                        <a:pt x="489" y="354"/>
                        <a:pt x="483" y="334"/>
                        <a:pt x="479" y="330"/>
                      </a:cubicBezTo>
                      <a:cubicBezTo>
                        <a:pt x="476" y="327"/>
                        <a:pt x="472" y="325"/>
                        <a:pt x="472" y="320"/>
                      </a:cubicBezTo>
                      <a:cubicBezTo>
                        <a:pt x="472" y="319"/>
                        <a:pt x="472" y="318"/>
                        <a:pt x="472" y="316"/>
                      </a:cubicBezTo>
                      <a:cubicBezTo>
                        <a:pt x="472" y="317"/>
                        <a:pt x="472" y="317"/>
                        <a:pt x="472" y="317"/>
                      </a:cubicBezTo>
                      <a:cubicBezTo>
                        <a:pt x="473" y="316"/>
                        <a:pt x="476" y="311"/>
                        <a:pt x="476" y="307"/>
                      </a:cubicBezTo>
                      <a:cubicBezTo>
                        <a:pt x="476" y="302"/>
                        <a:pt x="476" y="293"/>
                        <a:pt x="473" y="288"/>
                      </a:cubicBezTo>
                      <a:cubicBezTo>
                        <a:pt x="470" y="284"/>
                        <a:pt x="464" y="284"/>
                        <a:pt x="464" y="276"/>
                      </a:cubicBezTo>
                      <a:cubicBezTo>
                        <a:pt x="464" y="268"/>
                        <a:pt x="467" y="262"/>
                        <a:pt x="472" y="258"/>
                      </a:cubicBezTo>
                      <a:cubicBezTo>
                        <a:pt x="474" y="255"/>
                        <a:pt x="479" y="256"/>
                        <a:pt x="483" y="254"/>
                      </a:cubicBezTo>
                      <a:cubicBezTo>
                        <a:pt x="493" y="247"/>
                        <a:pt x="500" y="244"/>
                        <a:pt x="509" y="230"/>
                      </a:cubicBezTo>
                      <a:cubicBezTo>
                        <a:pt x="506" y="230"/>
                        <a:pt x="505" y="231"/>
                        <a:pt x="501" y="231"/>
                      </a:cubicBezTo>
                      <a:cubicBezTo>
                        <a:pt x="493" y="231"/>
                        <a:pt x="487" y="222"/>
                        <a:pt x="487" y="213"/>
                      </a:cubicBezTo>
                      <a:cubicBezTo>
                        <a:pt x="483" y="212"/>
                        <a:pt x="482" y="199"/>
                        <a:pt x="478" y="199"/>
                      </a:cubicBezTo>
                      <a:cubicBezTo>
                        <a:pt x="475" y="199"/>
                        <a:pt x="472" y="202"/>
                        <a:pt x="469" y="202"/>
                      </a:cubicBezTo>
                      <a:cubicBezTo>
                        <a:pt x="468" y="202"/>
                        <a:pt x="467" y="199"/>
                        <a:pt x="467" y="197"/>
                      </a:cubicBezTo>
                      <a:cubicBezTo>
                        <a:pt x="467" y="181"/>
                        <a:pt x="479" y="180"/>
                        <a:pt x="479" y="163"/>
                      </a:cubicBezTo>
                      <a:cubicBezTo>
                        <a:pt x="479" y="154"/>
                        <a:pt x="472" y="151"/>
                        <a:pt x="468" y="144"/>
                      </a:cubicBezTo>
                      <a:cubicBezTo>
                        <a:pt x="457" y="139"/>
                        <a:pt x="448" y="140"/>
                        <a:pt x="445" y="125"/>
                      </a:cubicBezTo>
                      <a:cubicBezTo>
                        <a:pt x="442" y="125"/>
                        <a:pt x="442" y="125"/>
                        <a:pt x="442" y="125"/>
                      </a:cubicBezTo>
                      <a:cubicBezTo>
                        <a:pt x="438" y="129"/>
                        <a:pt x="438" y="129"/>
                        <a:pt x="438" y="129"/>
                      </a:cubicBezTo>
                      <a:cubicBezTo>
                        <a:pt x="433" y="131"/>
                        <a:pt x="427" y="126"/>
                        <a:pt x="423" y="130"/>
                      </a:cubicBezTo>
                      <a:cubicBezTo>
                        <a:pt x="422" y="132"/>
                        <a:pt x="421" y="133"/>
                        <a:pt x="418" y="135"/>
                      </a:cubicBezTo>
                      <a:cubicBezTo>
                        <a:pt x="415" y="137"/>
                        <a:pt x="401" y="149"/>
                        <a:pt x="394" y="149"/>
                      </a:cubicBezTo>
                      <a:cubicBezTo>
                        <a:pt x="387" y="149"/>
                        <a:pt x="382" y="144"/>
                        <a:pt x="373" y="144"/>
                      </a:cubicBezTo>
                      <a:cubicBezTo>
                        <a:pt x="362" y="144"/>
                        <a:pt x="360" y="152"/>
                        <a:pt x="354" y="155"/>
                      </a:cubicBezTo>
                      <a:cubicBezTo>
                        <a:pt x="353" y="152"/>
                        <a:pt x="352" y="145"/>
                        <a:pt x="349" y="145"/>
                      </a:cubicBezTo>
                      <a:cubicBezTo>
                        <a:pt x="347" y="145"/>
                        <a:pt x="345" y="147"/>
                        <a:pt x="341" y="147"/>
                      </a:cubicBezTo>
                      <a:cubicBezTo>
                        <a:pt x="335" y="147"/>
                        <a:pt x="329" y="147"/>
                        <a:pt x="323" y="147"/>
                      </a:cubicBezTo>
                      <a:cubicBezTo>
                        <a:pt x="313" y="147"/>
                        <a:pt x="309" y="141"/>
                        <a:pt x="302" y="136"/>
                      </a:cubicBezTo>
                      <a:cubicBezTo>
                        <a:pt x="300" y="135"/>
                        <a:pt x="296" y="139"/>
                        <a:pt x="295" y="136"/>
                      </a:cubicBezTo>
                      <a:cubicBezTo>
                        <a:pt x="293" y="132"/>
                        <a:pt x="293" y="129"/>
                        <a:pt x="290" y="127"/>
                      </a:cubicBezTo>
                      <a:cubicBezTo>
                        <a:pt x="283" y="124"/>
                        <a:pt x="279" y="126"/>
                        <a:pt x="273" y="120"/>
                      </a:cubicBezTo>
                      <a:cubicBezTo>
                        <a:pt x="268" y="115"/>
                        <a:pt x="263" y="118"/>
                        <a:pt x="254" y="116"/>
                      </a:cubicBezTo>
                      <a:cubicBezTo>
                        <a:pt x="246" y="114"/>
                        <a:pt x="243" y="108"/>
                        <a:pt x="236" y="106"/>
                      </a:cubicBezTo>
                      <a:cubicBezTo>
                        <a:pt x="234" y="105"/>
                        <a:pt x="229" y="106"/>
                        <a:pt x="228" y="103"/>
                      </a:cubicBezTo>
                      <a:cubicBezTo>
                        <a:pt x="227" y="98"/>
                        <a:pt x="227" y="94"/>
                        <a:pt x="226" y="89"/>
                      </a:cubicBezTo>
                      <a:cubicBezTo>
                        <a:pt x="226" y="85"/>
                        <a:pt x="226" y="85"/>
                        <a:pt x="226" y="85"/>
                      </a:cubicBezTo>
                      <a:cubicBezTo>
                        <a:pt x="231" y="85"/>
                        <a:pt x="236" y="86"/>
                        <a:pt x="236" y="80"/>
                      </a:cubicBezTo>
                      <a:cubicBezTo>
                        <a:pt x="236" y="75"/>
                        <a:pt x="229" y="74"/>
                        <a:pt x="229" y="69"/>
                      </a:cubicBezTo>
                      <a:cubicBezTo>
                        <a:pt x="229" y="57"/>
                        <a:pt x="246" y="59"/>
                        <a:pt x="246" y="47"/>
                      </a:cubicBezTo>
                      <a:cubicBezTo>
                        <a:pt x="246" y="43"/>
                        <a:pt x="236" y="35"/>
                        <a:pt x="232" y="35"/>
                      </a:cubicBezTo>
                      <a:cubicBezTo>
                        <a:pt x="224" y="35"/>
                        <a:pt x="221" y="42"/>
                        <a:pt x="213" y="43"/>
                      </a:cubicBezTo>
                      <a:cubicBezTo>
                        <a:pt x="205" y="40"/>
                        <a:pt x="200" y="40"/>
                        <a:pt x="194" y="34"/>
                      </a:cubicBezTo>
                      <a:cubicBezTo>
                        <a:pt x="191" y="31"/>
                        <a:pt x="193" y="25"/>
                        <a:pt x="188" y="24"/>
                      </a:cubicBezTo>
                      <a:cubicBezTo>
                        <a:pt x="182" y="22"/>
                        <a:pt x="178" y="24"/>
                        <a:pt x="178" y="16"/>
                      </a:cubicBezTo>
                      <a:cubicBezTo>
                        <a:pt x="172" y="15"/>
                        <a:pt x="168" y="15"/>
                        <a:pt x="163" y="15"/>
                      </a:cubicBezTo>
                      <a:cubicBezTo>
                        <a:pt x="154" y="15"/>
                        <a:pt x="150" y="23"/>
                        <a:pt x="140" y="23"/>
                      </a:cubicBezTo>
                      <a:cubicBezTo>
                        <a:pt x="130" y="23"/>
                        <a:pt x="140" y="0"/>
                        <a:pt x="131" y="0"/>
                      </a:cubicBezTo>
                      <a:cubicBezTo>
                        <a:pt x="122" y="0"/>
                        <a:pt x="120" y="10"/>
                        <a:pt x="116" y="10"/>
                      </a:cubicBezTo>
                      <a:cubicBezTo>
                        <a:pt x="115" y="10"/>
                        <a:pt x="114" y="11"/>
                        <a:pt x="113" y="10"/>
                      </a:cubicBezTo>
                      <a:cubicBezTo>
                        <a:pt x="110" y="16"/>
                        <a:pt x="103" y="21"/>
                        <a:pt x="94" y="21"/>
                      </a:cubicBezTo>
                      <a:cubicBezTo>
                        <a:pt x="91" y="21"/>
                        <a:pt x="90" y="16"/>
                        <a:pt x="86" y="16"/>
                      </a:cubicBezTo>
                      <a:cubicBezTo>
                        <a:pt x="83" y="16"/>
                        <a:pt x="73" y="20"/>
                        <a:pt x="72" y="15"/>
                      </a:cubicBezTo>
                      <a:cubicBezTo>
                        <a:pt x="68" y="15"/>
                        <a:pt x="69" y="13"/>
                        <a:pt x="65" y="13"/>
                      </a:cubicBezTo>
                      <a:cubicBezTo>
                        <a:pt x="54" y="13"/>
                        <a:pt x="53" y="24"/>
                        <a:pt x="45" y="32"/>
                      </a:cubicBezTo>
                      <a:cubicBezTo>
                        <a:pt x="42" y="35"/>
                        <a:pt x="37" y="35"/>
                        <a:pt x="33" y="39"/>
                      </a:cubicBezTo>
                      <a:cubicBezTo>
                        <a:pt x="30" y="42"/>
                        <a:pt x="28" y="46"/>
                        <a:pt x="23" y="46"/>
                      </a:cubicBezTo>
                      <a:cubicBezTo>
                        <a:pt x="19" y="46"/>
                        <a:pt x="16" y="42"/>
                        <a:pt x="12" y="42"/>
                      </a:cubicBezTo>
                      <a:cubicBezTo>
                        <a:pt x="11" y="42"/>
                        <a:pt x="11" y="45"/>
                        <a:pt x="10" y="45"/>
                      </a:cubicBezTo>
                      <a:cubicBezTo>
                        <a:pt x="7" y="47"/>
                        <a:pt x="0" y="63"/>
                        <a:pt x="0" y="64"/>
                      </a:cubicBezTo>
                      <a:cubicBezTo>
                        <a:pt x="0" y="65"/>
                        <a:pt x="1" y="67"/>
                        <a:pt x="0" y="68"/>
                      </a:cubicBezTo>
                      <a:cubicBezTo>
                        <a:pt x="1" y="70"/>
                        <a:pt x="0" y="71"/>
                        <a:pt x="1" y="73"/>
                      </a:cubicBezTo>
                      <a:cubicBezTo>
                        <a:pt x="1" y="87"/>
                        <a:pt x="1" y="87"/>
                        <a:pt x="1" y="87"/>
                      </a:cubicBezTo>
                      <a:cubicBezTo>
                        <a:pt x="3" y="91"/>
                        <a:pt x="2" y="94"/>
                        <a:pt x="4" y="98"/>
                      </a:cubicBezTo>
                      <a:cubicBezTo>
                        <a:pt x="5" y="102"/>
                        <a:pt x="14" y="98"/>
                        <a:pt x="14" y="105"/>
                      </a:cubicBezTo>
                      <a:cubicBezTo>
                        <a:pt x="14" y="114"/>
                        <a:pt x="4" y="113"/>
                        <a:pt x="4" y="120"/>
                      </a:cubicBezTo>
                      <a:cubicBezTo>
                        <a:pt x="4" y="126"/>
                        <a:pt x="8" y="126"/>
                        <a:pt x="10" y="128"/>
                      </a:cubicBezTo>
                      <a:cubicBezTo>
                        <a:pt x="17" y="143"/>
                        <a:pt x="32" y="145"/>
                        <a:pt x="32" y="164"/>
                      </a:cubicBezTo>
                      <a:cubicBezTo>
                        <a:pt x="21" y="167"/>
                        <a:pt x="13" y="169"/>
                        <a:pt x="13" y="181"/>
                      </a:cubicBezTo>
                      <a:cubicBezTo>
                        <a:pt x="13" y="184"/>
                        <a:pt x="15" y="187"/>
                        <a:pt x="15" y="189"/>
                      </a:cubicBezTo>
                      <a:cubicBezTo>
                        <a:pt x="30" y="188"/>
                        <a:pt x="30" y="188"/>
                        <a:pt x="30" y="188"/>
                      </a:cubicBezTo>
                      <a:cubicBezTo>
                        <a:pt x="31" y="187"/>
                        <a:pt x="33" y="186"/>
                        <a:pt x="34" y="185"/>
                      </a:cubicBezTo>
                      <a:cubicBezTo>
                        <a:pt x="46" y="188"/>
                        <a:pt x="46" y="188"/>
                        <a:pt x="46" y="188"/>
                      </a:cubicBezTo>
                      <a:cubicBezTo>
                        <a:pt x="50" y="188"/>
                        <a:pt x="52" y="184"/>
                        <a:pt x="57" y="184"/>
                      </a:cubicBezTo>
                      <a:cubicBezTo>
                        <a:pt x="62" y="184"/>
                        <a:pt x="65" y="184"/>
                        <a:pt x="70" y="185"/>
                      </a:cubicBezTo>
                      <a:cubicBezTo>
                        <a:pt x="75" y="187"/>
                        <a:pt x="78" y="197"/>
                        <a:pt x="82" y="203"/>
                      </a:cubicBezTo>
                      <a:cubicBezTo>
                        <a:pt x="86" y="209"/>
                        <a:pt x="99" y="218"/>
                        <a:pt x="108" y="218"/>
                      </a:cubicBezTo>
                      <a:cubicBezTo>
                        <a:pt x="111" y="218"/>
                        <a:pt x="114" y="218"/>
                        <a:pt x="118" y="219"/>
                      </a:cubicBezTo>
                      <a:cubicBezTo>
                        <a:pt x="116" y="221"/>
                        <a:pt x="116" y="225"/>
                        <a:pt x="112" y="225"/>
                      </a:cubicBezTo>
                      <a:cubicBezTo>
                        <a:pt x="108" y="227"/>
                        <a:pt x="105" y="225"/>
                        <a:pt x="101" y="227"/>
                      </a:cubicBezTo>
                      <a:cubicBezTo>
                        <a:pt x="108" y="234"/>
                        <a:pt x="113" y="248"/>
                        <a:pt x="127" y="248"/>
                      </a:cubicBezTo>
                      <a:cubicBezTo>
                        <a:pt x="138" y="248"/>
                        <a:pt x="139" y="233"/>
                        <a:pt x="144" y="227"/>
                      </a:cubicBezTo>
                      <a:cubicBezTo>
                        <a:pt x="148" y="227"/>
                        <a:pt x="148" y="227"/>
                        <a:pt x="148" y="227"/>
                      </a:cubicBezTo>
                      <a:cubicBezTo>
                        <a:pt x="148" y="229"/>
                        <a:pt x="145" y="232"/>
                        <a:pt x="145" y="233"/>
                      </a:cubicBezTo>
                      <a:cubicBezTo>
                        <a:pt x="145" y="239"/>
                        <a:pt x="150" y="244"/>
                        <a:pt x="150" y="251"/>
                      </a:cubicBezTo>
                      <a:cubicBezTo>
                        <a:pt x="150" y="257"/>
                        <a:pt x="147" y="258"/>
                        <a:pt x="147" y="264"/>
                      </a:cubicBezTo>
                      <a:lnTo>
                        <a:pt x="149" y="26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51" name="ïṩliḋé"/>
                <p:cNvSpPr>
                  <a:spLocks/>
                </p:cNvSpPr>
                <p:nvPr/>
              </p:nvSpPr>
              <p:spPr bwMode="auto">
                <a:xfrm>
                  <a:off x="5975350" y="2781300"/>
                  <a:ext cx="177800" cy="192088"/>
                </a:xfrm>
                <a:custGeom>
                  <a:avLst/>
                  <a:gdLst/>
                  <a:ahLst/>
                  <a:cxnLst>
                    <a:cxn ang="0">
                      <a:pos x="59" y="74"/>
                    </a:cxn>
                    <a:cxn ang="0">
                      <a:pos x="58" y="70"/>
                    </a:cxn>
                    <a:cxn ang="0">
                      <a:pos x="51" y="68"/>
                    </a:cxn>
                    <a:cxn ang="0">
                      <a:pos x="45" y="53"/>
                    </a:cxn>
                    <a:cxn ang="0">
                      <a:pos x="28" y="38"/>
                    </a:cxn>
                    <a:cxn ang="0">
                      <a:pos x="22" y="25"/>
                    </a:cxn>
                    <a:cxn ang="0">
                      <a:pos x="11" y="21"/>
                    </a:cxn>
                    <a:cxn ang="0">
                      <a:pos x="0" y="3"/>
                    </a:cxn>
                    <a:cxn ang="0">
                      <a:pos x="0" y="0"/>
                    </a:cxn>
                    <a:cxn ang="0">
                      <a:pos x="2" y="0"/>
                    </a:cxn>
                    <a:cxn ang="0">
                      <a:pos x="11" y="4"/>
                    </a:cxn>
                    <a:cxn ang="0">
                      <a:pos x="26" y="4"/>
                    </a:cxn>
                    <a:cxn ang="0">
                      <a:pos x="42" y="20"/>
                    </a:cxn>
                    <a:cxn ang="0">
                      <a:pos x="47" y="23"/>
                    </a:cxn>
                    <a:cxn ang="0">
                      <a:pos x="61" y="35"/>
                    </a:cxn>
                    <a:cxn ang="0">
                      <a:pos x="86" y="53"/>
                    </a:cxn>
                    <a:cxn ang="0">
                      <a:pos x="101" y="64"/>
                    </a:cxn>
                    <a:cxn ang="0">
                      <a:pos x="100" y="66"/>
                    </a:cxn>
                    <a:cxn ang="0">
                      <a:pos x="103" y="66"/>
                    </a:cxn>
                    <a:cxn ang="0">
                      <a:pos x="107" y="70"/>
                    </a:cxn>
                    <a:cxn ang="0">
                      <a:pos x="105" y="74"/>
                    </a:cxn>
                    <a:cxn ang="0">
                      <a:pos x="114" y="81"/>
                    </a:cxn>
                    <a:cxn ang="0">
                      <a:pos x="124" y="98"/>
                    </a:cxn>
                    <a:cxn ang="0">
                      <a:pos x="133" y="106"/>
                    </a:cxn>
                    <a:cxn ang="0">
                      <a:pos x="133" y="125"/>
                    </a:cxn>
                    <a:cxn ang="0">
                      <a:pos x="131" y="138"/>
                    </a:cxn>
                    <a:cxn ang="0">
                      <a:pos x="119" y="144"/>
                    </a:cxn>
                    <a:cxn ang="0">
                      <a:pos x="108" y="132"/>
                    </a:cxn>
                    <a:cxn ang="0">
                      <a:pos x="84" y="112"/>
                    </a:cxn>
                    <a:cxn ang="0">
                      <a:pos x="67" y="85"/>
                    </a:cxn>
                    <a:cxn ang="0">
                      <a:pos x="59" y="74"/>
                    </a:cxn>
                  </a:cxnLst>
                  <a:rect l="0" t="0" r="r" b="b"/>
                  <a:pathLst>
                    <a:path w="133" h="144">
                      <a:moveTo>
                        <a:pt x="59" y="74"/>
                      </a:moveTo>
                      <a:cubicBezTo>
                        <a:pt x="58" y="74"/>
                        <a:pt x="59" y="72"/>
                        <a:pt x="58" y="70"/>
                      </a:cubicBezTo>
                      <a:cubicBezTo>
                        <a:pt x="57" y="69"/>
                        <a:pt x="52" y="69"/>
                        <a:pt x="51" y="68"/>
                      </a:cubicBezTo>
                      <a:cubicBezTo>
                        <a:pt x="49" y="67"/>
                        <a:pt x="45" y="56"/>
                        <a:pt x="45" y="53"/>
                      </a:cubicBezTo>
                      <a:cubicBezTo>
                        <a:pt x="41" y="43"/>
                        <a:pt x="31" y="44"/>
                        <a:pt x="28" y="38"/>
                      </a:cubicBezTo>
                      <a:cubicBezTo>
                        <a:pt x="26" y="33"/>
                        <a:pt x="24" y="30"/>
                        <a:pt x="22" y="25"/>
                      </a:cubicBezTo>
                      <a:cubicBezTo>
                        <a:pt x="20" y="21"/>
                        <a:pt x="15" y="22"/>
                        <a:pt x="11" y="21"/>
                      </a:cubicBezTo>
                      <a:cubicBezTo>
                        <a:pt x="8" y="20"/>
                        <a:pt x="1" y="8"/>
                        <a:pt x="0" y="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7" y="0"/>
                        <a:pt x="8" y="2"/>
                        <a:pt x="11" y="4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35" y="7"/>
                        <a:pt x="38" y="13"/>
                        <a:pt x="42" y="20"/>
                      </a:cubicBezTo>
                      <a:cubicBezTo>
                        <a:pt x="43" y="23"/>
                        <a:pt x="45" y="22"/>
                        <a:pt x="47" y="23"/>
                      </a:cubicBezTo>
                      <a:cubicBezTo>
                        <a:pt x="53" y="25"/>
                        <a:pt x="56" y="30"/>
                        <a:pt x="61" y="35"/>
                      </a:cubicBezTo>
                      <a:cubicBezTo>
                        <a:pt x="69" y="43"/>
                        <a:pt x="74" y="49"/>
                        <a:pt x="86" y="53"/>
                      </a:cubicBezTo>
                      <a:cubicBezTo>
                        <a:pt x="93" y="55"/>
                        <a:pt x="101" y="57"/>
                        <a:pt x="101" y="64"/>
                      </a:cubicBezTo>
                      <a:cubicBezTo>
                        <a:pt x="101" y="64"/>
                        <a:pt x="100" y="65"/>
                        <a:pt x="100" y="66"/>
                      </a:cubicBezTo>
                      <a:cubicBezTo>
                        <a:pt x="101" y="66"/>
                        <a:pt x="102" y="66"/>
                        <a:pt x="103" y="66"/>
                      </a:cubicBezTo>
                      <a:cubicBezTo>
                        <a:pt x="105" y="66"/>
                        <a:pt x="106" y="68"/>
                        <a:pt x="107" y="70"/>
                      </a:cubicBezTo>
                      <a:cubicBezTo>
                        <a:pt x="105" y="74"/>
                        <a:pt x="105" y="74"/>
                        <a:pt x="105" y="74"/>
                      </a:cubicBezTo>
                      <a:cubicBezTo>
                        <a:pt x="105" y="80"/>
                        <a:pt x="109" y="81"/>
                        <a:pt x="114" y="81"/>
                      </a:cubicBezTo>
                      <a:cubicBezTo>
                        <a:pt x="114" y="91"/>
                        <a:pt x="119" y="93"/>
                        <a:pt x="124" y="98"/>
                      </a:cubicBezTo>
                      <a:cubicBezTo>
                        <a:pt x="127" y="101"/>
                        <a:pt x="133" y="102"/>
                        <a:pt x="133" y="106"/>
                      </a:cubicBezTo>
                      <a:cubicBezTo>
                        <a:pt x="133" y="112"/>
                        <a:pt x="133" y="116"/>
                        <a:pt x="133" y="125"/>
                      </a:cubicBezTo>
                      <a:cubicBezTo>
                        <a:pt x="128" y="127"/>
                        <a:pt x="131" y="133"/>
                        <a:pt x="131" y="138"/>
                      </a:cubicBezTo>
                      <a:cubicBezTo>
                        <a:pt x="131" y="143"/>
                        <a:pt x="122" y="144"/>
                        <a:pt x="119" y="144"/>
                      </a:cubicBezTo>
                      <a:cubicBezTo>
                        <a:pt x="116" y="144"/>
                        <a:pt x="109" y="132"/>
                        <a:pt x="108" y="132"/>
                      </a:cubicBezTo>
                      <a:cubicBezTo>
                        <a:pt x="100" y="124"/>
                        <a:pt x="92" y="120"/>
                        <a:pt x="84" y="112"/>
                      </a:cubicBezTo>
                      <a:cubicBezTo>
                        <a:pt x="75" y="103"/>
                        <a:pt x="71" y="95"/>
                        <a:pt x="67" y="85"/>
                      </a:cubicBezTo>
                      <a:cubicBezTo>
                        <a:pt x="66" y="83"/>
                        <a:pt x="60" y="74"/>
                        <a:pt x="59" y="7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52" name="iş1iďê"/>
                <p:cNvSpPr>
                  <a:spLocks/>
                </p:cNvSpPr>
                <p:nvPr/>
              </p:nvSpPr>
              <p:spPr bwMode="auto">
                <a:xfrm>
                  <a:off x="6203950" y="2757488"/>
                  <a:ext cx="169863" cy="188913"/>
                </a:xfrm>
                <a:custGeom>
                  <a:avLst/>
                  <a:gdLst/>
                  <a:ahLst/>
                  <a:cxnLst>
                    <a:cxn ang="0">
                      <a:pos x="37" y="130"/>
                    </a:cxn>
                    <a:cxn ang="0">
                      <a:pos x="36" y="124"/>
                    </a:cxn>
                    <a:cxn ang="0">
                      <a:pos x="27" y="126"/>
                    </a:cxn>
                    <a:cxn ang="0">
                      <a:pos x="11" y="102"/>
                    </a:cxn>
                    <a:cxn ang="0">
                      <a:pos x="12" y="99"/>
                    </a:cxn>
                    <a:cxn ang="0">
                      <a:pos x="6" y="97"/>
                    </a:cxn>
                    <a:cxn ang="0">
                      <a:pos x="0" y="78"/>
                    </a:cxn>
                    <a:cxn ang="0">
                      <a:pos x="15" y="74"/>
                    </a:cxn>
                    <a:cxn ang="0">
                      <a:pos x="33" y="54"/>
                    </a:cxn>
                    <a:cxn ang="0">
                      <a:pos x="45" y="50"/>
                    </a:cxn>
                    <a:cxn ang="0">
                      <a:pos x="56" y="41"/>
                    </a:cxn>
                    <a:cxn ang="0">
                      <a:pos x="59" y="35"/>
                    </a:cxn>
                    <a:cxn ang="0">
                      <a:pos x="63" y="32"/>
                    </a:cxn>
                    <a:cxn ang="0">
                      <a:pos x="66" y="29"/>
                    </a:cxn>
                    <a:cxn ang="0">
                      <a:pos x="82" y="23"/>
                    </a:cxn>
                    <a:cxn ang="0">
                      <a:pos x="102" y="0"/>
                    </a:cxn>
                    <a:cxn ang="0">
                      <a:pos x="109" y="11"/>
                    </a:cxn>
                    <a:cxn ang="0">
                      <a:pos x="127" y="23"/>
                    </a:cxn>
                    <a:cxn ang="0">
                      <a:pos x="117" y="29"/>
                    </a:cxn>
                    <a:cxn ang="0">
                      <a:pos x="119" y="31"/>
                    </a:cxn>
                    <a:cxn ang="0">
                      <a:pos x="106" y="37"/>
                    </a:cxn>
                    <a:cxn ang="0">
                      <a:pos x="108" y="41"/>
                    </a:cxn>
                    <a:cxn ang="0">
                      <a:pos x="105" y="44"/>
                    </a:cxn>
                    <a:cxn ang="0">
                      <a:pos x="125" y="73"/>
                    </a:cxn>
                    <a:cxn ang="0">
                      <a:pos x="115" y="77"/>
                    </a:cxn>
                    <a:cxn ang="0">
                      <a:pos x="111" y="78"/>
                    </a:cxn>
                    <a:cxn ang="0">
                      <a:pos x="109" y="83"/>
                    </a:cxn>
                    <a:cxn ang="0">
                      <a:pos x="103" y="102"/>
                    </a:cxn>
                    <a:cxn ang="0">
                      <a:pos x="93" y="113"/>
                    </a:cxn>
                    <a:cxn ang="0">
                      <a:pos x="95" y="119"/>
                    </a:cxn>
                    <a:cxn ang="0">
                      <a:pos x="90" y="134"/>
                    </a:cxn>
                    <a:cxn ang="0">
                      <a:pos x="76" y="141"/>
                    </a:cxn>
                    <a:cxn ang="0">
                      <a:pos x="71" y="135"/>
                    </a:cxn>
                    <a:cxn ang="0">
                      <a:pos x="51" y="128"/>
                    </a:cxn>
                    <a:cxn ang="0">
                      <a:pos x="40" y="132"/>
                    </a:cxn>
                    <a:cxn ang="0">
                      <a:pos x="37" y="130"/>
                    </a:cxn>
                  </a:cxnLst>
                  <a:rect l="0" t="0" r="r" b="b"/>
                  <a:pathLst>
                    <a:path w="127" h="141">
                      <a:moveTo>
                        <a:pt x="37" y="130"/>
                      </a:moveTo>
                      <a:cubicBezTo>
                        <a:pt x="36" y="130"/>
                        <a:pt x="36" y="125"/>
                        <a:pt x="36" y="124"/>
                      </a:cubicBezTo>
                      <a:cubicBezTo>
                        <a:pt x="32" y="123"/>
                        <a:pt x="30" y="126"/>
                        <a:pt x="27" y="126"/>
                      </a:cubicBezTo>
                      <a:cubicBezTo>
                        <a:pt x="10" y="126"/>
                        <a:pt x="17" y="110"/>
                        <a:pt x="11" y="102"/>
                      </a:cubicBezTo>
                      <a:cubicBezTo>
                        <a:pt x="11" y="101"/>
                        <a:pt x="12" y="100"/>
                        <a:pt x="12" y="99"/>
                      </a:cubicBezTo>
                      <a:cubicBezTo>
                        <a:pt x="11" y="97"/>
                        <a:pt x="8" y="97"/>
                        <a:pt x="6" y="97"/>
                      </a:cubicBezTo>
                      <a:cubicBezTo>
                        <a:pt x="4" y="96"/>
                        <a:pt x="0" y="80"/>
                        <a:pt x="0" y="78"/>
                      </a:cubicBezTo>
                      <a:cubicBezTo>
                        <a:pt x="0" y="71"/>
                        <a:pt x="9" y="74"/>
                        <a:pt x="15" y="74"/>
                      </a:cubicBezTo>
                      <a:cubicBezTo>
                        <a:pt x="29" y="74"/>
                        <a:pt x="27" y="60"/>
                        <a:pt x="33" y="54"/>
                      </a:cubicBezTo>
                      <a:cubicBezTo>
                        <a:pt x="36" y="51"/>
                        <a:pt x="41" y="51"/>
                        <a:pt x="45" y="50"/>
                      </a:cubicBezTo>
                      <a:cubicBezTo>
                        <a:pt x="52" y="49"/>
                        <a:pt x="52" y="44"/>
                        <a:pt x="56" y="41"/>
                      </a:cubicBezTo>
                      <a:cubicBezTo>
                        <a:pt x="54" y="39"/>
                        <a:pt x="59" y="35"/>
                        <a:pt x="59" y="35"/>
                      </a:cubicBezTo>
                      <a:cubicBezTo>
                        <a:pt x="61" y="34"/>
                        <a:pt x="61" y="33"/>
                        <a:pt x="63" y="32"/>
                      </a:cubicBezTo>
                      <a:cubicBezTo>
                        <a:pt x="64" y="32"/>
                        <a:pt x="65" y="30"/>
                        <a:pt x="66" y="29"/>
                      </a:cubicBezTo>
                      <a:cubicBezTo>
                        <a:pt x="70" y="25"/>
                        <a:pt x="80" y="27"/>
                        <a:pt x="82" y="23"/>
                      </a:cubicBezTo>
                      <a:cubicBezTo>
                        <a:pt x="85" y="16"/>
                        <a:pt x="95" y="0"/>
                        <a:pt x="102" y="0"/>
                      </a:cubicBezTo>
                      <a:cubicBezTo>
                        <a:pt x="109" y="0"/>
                        <a:pt x="109" y="4"/>
                        <a:pt x="109" y="11"/>
                      </a:cubicBezTo>
                      <a:cubicBezTo>
                        <a:pt x="109" y="20"/>
                        <a:pt x="127" y="15"/>
                        <a:pt x="127" y="23"/>
                      </a:cubicBezTo>
                      <a:cubicBezTo>
                        <a:pt x="127" y="27"/>
                        <a:pt x="117" y="25"/>
                        <a:pt x="117" y="29"/>
                      </a:cubicBezTo>
                      <a:cubicBezTo>
                        <a:pt x="117" y="30"/>
                        <a:pt x="118" y="31"/>
                        <a:pt x="119" y="31"/>
                      </a:cubicBezTo>
                      <a:cubicBezTo>
                        <a:pt x="118" y="32"/>
                        <a:pt x="106" y="37"/>
                        <a:pt x="106" y="37"/>
                      </a:cubicBezTo>
                      <a:cubicBezTo>
                        <a:pt x="107" y="38"/>
                        <a:pt x="108" y="40"/>
                        <a:pt x="108" y="41"/>
                      </a:cubicBezTo>
                      <a:cubicBezTo>
                        <a:pt x="107" y="42"/>
                        <a:pt x="105" y="43"/>
                        <a:pt x="105" y="44"/>
                      </a:cubicBezTo>
                      <a:cubicBezTo>
                        <a:pt x="105" y="51"/>
                        <a:pt x="117" y="73"/>
                        <a:pt x="125" y="73"/>
                      </a:cubicBezTo>
                      <a:cubicBezTo>
                        <a:pt x="124" y="79"/>
                        <a:pt x="120" y="77"/>
                        <a:pt x="115" y="77"/>
                      </a:cubicBezTo>
                      <a:cubicBezTo>
                        <a:pt x="114" y="77"/>
                        <a:pt x="112" y="78"/>
                        <a:pt x="111" y="78"/>
                      </a:cubicBezTo>
                      <a:cubicBezTo>
                        <a:pt x="109" y="83"/>
                        <a:pt x="109" y="83"/>
                        <a:pt x="109" y="83"/>
                      </a:cubicBezTo>
                      <a:cubicBezTo>
                        <a:pt x="106" y="92"/>
                        <a:pt x="103" y="95"/>
                        <a:pt x="103" y="102"/>
                      </a:cubicBezTo>
                      <a:cubicBezTo>
                        <a:pt x="98" y="103"/>
                        <a:pt x="93" y="110"/>
                        <a:pt x="93" y="113"/>
                      </a:cubicBezTo>
                      <a:cubicBezTo>
                        <a:pt x="93" y="116"/>
                        <a:pt x="95" y="117"/>
                        <a:pt x="95" y="119"/>
                      </a:cubicBezTo>
                      <a:cubicBezTo>
                        <a:pt x="95" y="122"/>
                        <a:pt x="90" y="129"/>
                        <a:pt x="90" y="134"/>
                      </a:cubicBezTo>
                      <a:cubicBezTo>
                        <a:pt x="83" y="135"/>
                        <a:pt x="82" y="141"/>
                        <a:pt x="76" y="141"/>
                      </a:cubicBezTo>
                      <a:cubicBezTo>
                        <a:pt x="72" y="141"/>
                        <a:pt x="71" y="137"/>
                        <a:pt x="71" y="135"/>
                      </a:cubicBezTo>
                      <a:cubicBezTo>
                        <a:pt x="64" y="133"/>
                        <a:pt x="59" y="128"/>
                        <a:pt x="51" y="128"/>
                      </a:cubicBezTo>
                      <a:cubicBezTo>
                        <a:pt x="48" y="128"/>
                        <a:pt x="45" y="132"/>
                        <a:pt x="40" y="132"/>
                      </a:cubicBezTo>
                      <a:cubicBezTo>
                        <a:pt x="39" y="132"/>
                        <a:pt x="38" y="130"/>
                        <a:pt x="37" y="13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53" name="i$1iďé"/>
                <p:cNvSpPr>
                  <a:spLocks/>
                </p:cNvSpPr>
                <p:nvPr/>
              </p:nvSpPr>
              <p:spPr bwMode="auto">
                <a:xfrm>
                  <a:off x="6367463" y="2847975"/>
                  <a:ext cx="106363" cy="123825"/>
                </a:xfrm>
                <a:custGeom>
                  <a:avLst/>
                  <a:gdLst/>
                  <a:ahLst/>
                  <a:cxnLst>
                    <a:cxn ang="0">
                      <a:pos x="31" y="34"/>
                    </a:cxn>
                    <a:cxn ang="0">
                      <a:pos x="27" y="38"/>
                    </a:cxn>
                    <a:cxn ang="0">
                      <a:pos x="17" y="24"/>
                    </a:cxn>
                    <a:cxn ang="0">
                      <a:pos x="32" y="16"/>
                    </a:cxn>
                    <a:cxn ang="0">
                      <a:pos x="49" y="15"/>
                    </a:cxn>
                    <a:cxn ang="0">
                      <a:pos x="64" y="18"/>
                    </a:cxn>
                    <a:cxn ang="0">
                      <a:pos x="77" y="4"/>
                    </a:cxn>
                    <a:cxn ang="0">
                      <a:pos x="79" y="0"/>
                    </a:cxn>
                    <a:cxn ang="0">
                      <a:pos x="77" y="0"/>
                    </a:cxn>
                    <a:cxn ang="0">
                      <a:pos x="63" y="10"/>
                    </a:cxn>
                    <a:cxn ang="0">
                      <a:pos x="59" y="10"/>
                    </a:cxn>
                    <a:cxn ang="0">
                      <a:pos x="28" y="5"/>
                    </a:cxn>
                    <a:cxn ang="0">
                      <a:pos x="12" y="30"/>
                    </a:cxn>
                    <a:cxn ang="0">
                      <a:pos x="8" y="37"/>
                    </a:cxn>
                    <a:cxn ang="0">
                      <a:pos x="0" y="61"/>
                    </a:cxn>
                    <a:cxn ang="0">
                      <a:pos x="8" y="66"/>
                    </a:cxn>
                    <a:cxn ang="0">
                      <a:pos x="8" y="87"/>
                    </a:cxn>
                    <a:cxn ang="0">
                      <a:pos x="16" y="93"/>
                    </a:cxn>
                    <a:cxn ang="0">
                      <a:pos x="22" y="76"/>
                    </a:cxn>
                    <a:cxn ang="0">
                      <a:pos x="18" y="61"/>
                    </a:cxn>
                    <a:cxn ang="0">
                      <a:pos x="25" y="56"/>
                    </a:cxn>
                    <a:cxn ang="0">
                      <a:pos x="28" y="56"/>
                    </a:cxn>
                    <a:cxn ang="0">
                      <a:pos x="27" y="65"/>
                    </a:cxn>
                    <a:cxn ang="0">
                      <a:pos x="34" y="79"/>
                    </a:cxn>
                    <a:cxn ang="0">
                      <a:pos x="34" y="83"/>
                    </a:cxn>
                    <a:cxn ang="0">
                      <a:pos x="39" y="83"/>
                    </a:cxn>
                    <a:cxn ang="0">
                      <a:pos x="49" y="73"/>
                    </a:cxn>
                    <a:cxn ang="0">
                      <a:pos x="43" y="65"/>
                    </a:cxn>
                    <a:cxn ang="0">
                      <a:pos x="45" y="63"/>
                    </a:cxn>
                    <a:cxn ang="0">
                      <a:pos x="34" y="44"/>
                    </a:cxn>
                    <a:cxn ang="0">
                      <a:pos x="57" y="31"/>
                    </a:cxn>
                    <a:cxn ang="0">
                      <a:pos x="57" y="28"/>
                    </a:cxn>
                    <a:cxn ang="0">
                      <a:pos x="31" y="36"/>
                    </a:cxn>
                    <a:cxn ang="0">
                      <a:pos x="31" y="34"/>
                    </a:cxn>
                  </a:cxnLst>
                  <a:rect l="0" t="0" r="r" b="b"/>
                  <a:pathLst>
                    <a:path w="79" h="93">
                      <a:moveTo>
                        <a:pt x="31" y="34"/>
                      </a:moveTo>
                      <a:cubicBezTo>
                        <a:pt x="30" y="36"/>
                        <a:pt x="29" y="38"/>
                        <a:pt x="27" y="38"/>
                      </a:cubicBezTo>
                      <a:cubicBezTo>
                        <a:pt x="20" y="38"/>
                        <a:pt x="17" y="30"/>
                        <a:pt x="17" y="24"/>
                      </a:cubicBezTo>
                      <a:cubicBezTo>
                        <a:pt x="17" y="15"/>
                        <a:pt x="24" y="16"/>
                        <a:pt x="32" y="16"/>
                      </a:cubicBezTo>
                      <a:cubicBezTo>
                        <a:pt x="39" y="16"/>
                        <a:pt x="42" y="15"/>
                        <a:pt x="49" y="15"/>
                      </a:cubicBezTo>
                      <a:cubicBezTo>
                        <a:pt x="54" y="15"/>
                        <a:pt x="58" y="18"/>
                        <a:pt x="64" y="18"/>
                      </a:cubicBezTo>
                      <a:cubicBezTo>
                        <a:pt x="73" y="18"/>
                        <a:pt x="76" y="10"/>
                        <a:pt x="77" y="4"/>
                      </a:cubicBezTo>
                      <a:cubicBezTo>
                        <a:pt x="79" y="4"/>
                        <a:pt x="79" y="1"/>
                        <a:pt x="79" y="0"/>
                      </a:cubicBezTo>
                      <a:cubicBezTo>
                        <a:pt x="77" y="0"/>
                        <a:pt x="77" y="0"/>
                        <a:pt x="77" y="0"/>
                      </a:cubicBezTo>
                      <a:cubicBezTo>
                        <a:pt x="72" y="4"/>
                        <a:pt x="65" y="8"/>
                        <a:pt x="63" y="10"/>
                      </a:cubicBezTo>
                      <a:cubicBezTo>
                        <a:pt x="59" y="10"/>
                        <a:pt x="59" y="10"/>
                        <a:pt x="59" y="10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17" y="5"/>
                        <a:pt x="12" y="20"/>
                        <a:pt x="12" y="30"/>
                      </a:cubicBezTo>
                      <a:cubicBezTo>
                        <a:pt x="12" y="33"/>
                        <a:pt x="8" y="35"/>
                        <a:pt x="8" y="37"/>
                      </a:cubicBezTo>
                      <a:cubicBezTo>
                        <a:pt x="4" y="47"/>
                        <a:pt x="0" y="51"/>
                        <a:pt x="0" y="61"/>
                      </a:cubicBezTo>
                      <a:cubicBezTo>
                        <a:pt x="0" y="66"/>
                        <a:pt x="6" y="66"/>
                        <a:pt x="8" y="66"/>
                      </a:cubicBezTo>
                      <a:cubicBezTo>
                        <a:pt x="8" y="73"/>
                        <a:pt x="8" y="83"/>
                        <a:pt x="8" y="87"/>
                      </a:cubicBezTo>
                      <a:cubicBezTo>
                        <a:pt x="8" y="90"/>
                        <a:pt x="12" y="93"/>
                        <a:pt x="16" y="93"/>
                      </a:cubicBezTo>
                      <a:cubicBezTo>
                        <a:pt x="20" y="93"/>
                        <a:pt x="22" y="78"/>
                        <a:pt x="22" y="76"/>
                      </a:cubicBezTo>
                      <a:cubicBezTo>
                        <a:pt x="22" y="70"/>
                        <a:pt x="18" y="67"/>
                        <a:pt x="18" y="61"/>
                      </a:cubicBezTo>
                      <a:cubicBezTo>
                        <a:pt x="18" y="58"/>
                        <a:pt x="22" y="56"/>
                        <a:pt x="25" y="56"/>
                      </a:cubicBezTo>
                      <a:cubicBezTo>
                        <a:pt x="26" y="56"/>
                        <a:pt x="27" y="56"/>
                        <a:pt x="28" y="56"/>
                      </a:cubicBezTo>
                      <a:cubicBezTo>
                        <a:pt x="27" y="65"/>
                        <a:pt x="27" y="65"/>
                        <a:pt x="27" y="65"/>
                      </a:cubicBezTo>
                      <a:cubicBezTo>
                        <a:pt x="27" y="71"/>
                        <a:pt x="34" y="73"/>
                        <a:pt x="34" y="79"/>
                      </a:cubicBezTo>
                      <a:cubicBezTo>
                        <a:pt x="34" y="80"/>
                        <a:pt x="34" y="81"/>
                        <a:pt x="34" y="83"/>
                      </a:cubicBezTo>
                      <a:cubicBezTo>
                        <a:pt x="39" y="83"/>
                        <a:pt x="39" y="83"/>
                        <a:pt x="39" y="83"/>
                      </a:cubicBezTo>
                      <a:cubicBezTo>
                        <a:pt x="39" y="78"/>
                        <a:pt x="49" y="78"/>
                        <a:pt x="49" y="73"/>
                      </a:cubicBezTo>
                      <a:cubicBezTo>
                        <a:pt x="47" y="73"/>
                        <a:pt x="43" y="68"/>
                        <a:pt x="43" y="65"/>
                      </a:cubicBezTo>
                      <a:cubicBezTo>
                        <a:pt x="43" y="65"/>
                        <a:pt x="44" y="64"/>
                        <a:pt x="45" y="63"/>
                      </a:cubicBezTo>
                      <a:cubicBezTo>
                        <a:pt x="42" y="61"/>
                        <a:pt x="34" y="46"/>
                        <a:pt x="34" y="44"/>
                      </a:cubicBezTo>
                      <a:cubicBezTo>
                        <a:pt x="46" y="44"/>
                        <a:pt x="47" y="35"/>
                        <a:pt x="57" y="31"/>
                      </a:cubicBezTo>
                      <a:cubicBezTo>
                        <a:pt x="57" y="28"/>
                        <a:pt x="57" y="28"/>
                        <a:pt x="57" y="28"/>
                      </a:cubicBezTo>
                      <a:cubicBezTo>
                        <a:pt x="54" y="27"/>
                        <a:pt x="31" y="35"/>
                        <a:pt x="31" y="36"/>
                      </a:cubicBezTo>
                      <a:lnTo>
                        <a:pt x="31" y="3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54" name="íṥļîdê"/>
                <p:cNvSpPr>
                  <a:spLocks/>
                </p:cNvSpPr>
                <p:nvPr/>
              </p:nvSpPr>
              <p:spPr bwMode="auto">
                <a:xfrm>
                  <a:off x="6145213" y="2973388"/>
                  <a:ext cx="171450" cy="49213"/>
                </a:xfrm>
                <a:custGeom>
                  <a:avLst/>
                  <a:gdLst/>
                  <a:ahLst/>
                  <a:cxnLst>
                    <a:cxn ang="0">
                      <a:pos x="123" y="36"/>
                    </a:cxn>
                    <a:cxn ang="0">
                      <a:pos x="114" y="33"/>
                    </a:cxn>
                    <a:cxn ang="0">
                      <a:pos x="114" y="37"/>
                    </a:cxn>
                    <a:cxn ang="0">
                      <a:pos x="67" y="31"/>
                    </a:cxn>
                    <a:cxn ang="0">
                      <a:pos x="56" y="25"/>
                    </a:cxn>
                    <a:cxn ang="0">
                      <a:pos x="32" y="22"/>
                    </a:cxn>
                    <a:cxn ang="0">
                      <a:pos x="14" y="20"/>
                    </a:cxn>
                    <a:cxn ang="0">
                      <a:pos x="0" y="10"/>
                    </a:cxn>
                    <a:cxn ang="0">
                      <a:pos x="11" y="1"/>
                    </a:cxn>
                    <a:cxn ang="0">
                      <a:pos x="14" y="3"/>
                    </a:cxn>
                    <a:cxn ang="0">
                      <a:pos x="22" y="0"/>
                    </a:cxn>
                    <a:cxn ang="0">
                      <a:pos x="55" y="14"/>
                    </a:cxn>
                    <a:cxn ang="0">
                      <a:pos x="68" y="7"/>
                    </a:cxn>
                    <a:cxn ang="0">
                      <a:pos x="88" y="15"/>
                    </a:cxn>
                    <a:cxn ang="0">
                      <a:pos x="101" y="14"/>
                    </a:cxn>
                    <a:cxn ang="0">
                      <a:pos x="105" y="14"/>
                    </a:cxn>
                    <a:cxn ang="0">
                      <a:pos x="89" y="17"/>
                    </a:cxn>
                    <a:cxn ang="0">
                      <a:pos x="107" y="22"/>
                    </a:cxn>
                    <a:cxn ang="0">
                      <a:pos x="111" y="26"/>
                    </a:cxn>
                    <a:cxn ang="0">
                      <a:pos x="121" y="27"/>
                    </a:cxn>
                    <a:cxn ang="0">
                      <a:pos x="128" y="31"/>
                    </a:cxn>
                    <a:cxn ang="0">
                      <a:pos x="123" y="36"/>
                    </a:cxn>
                  </a:cxnLst>
                  <a:rect l="0" t="0" r="r" b="b"/>
                  <a:pathLst>
                    <a:path w="128" h="37">
                      <a:moveTo>
                        <a:pt x="123" y="36"/>
                      </a:moveTo>
                      <a:cubicBezTo>
                        <a:pt x="119" y="36"/>
                        <a:pt x="119" y="33"/>
                        <a:pt x="114" y="33"/>
                      </a:cubicBezTo>
                      <a:cubicBezTo>
                        <a:pt x="113" y="33"/>
                        <a:pt x="114" y="36"/>
                        <a:pt x="114" y="37"/>
                      </a:cubicBezTo>
                      <a:cubicBezTo>
                        <a:pt x="100" y="32"/>
                        <a:pt x="85" y="31"/>
                        <a:pt x="67" y="31"/>
                      </a:cubicBezTo>
                      <a:cubicBezTo>
                        <a:pt x="62" y="31"/>
                        <a:pt x="61" y="25"/>
                        <a:pt x="56" y="25"/>
                      </a:cubicBezTo>
                      <a:cubicBezTo>
                        <a:pt x="48" y="25"/>
                        <a:pt x="41" y="25"/>
                        <a:pt x="32" y="22"/>
                      </a:cubicBezTo>
                      <a:cubicBezTo>
                        <a:pt x="25" y="20"/>
                        <a:pt x="19" y="24"/>
                        <a:pt x="14" y="20"/>
                      </a:cubicBezTo>
                      <a:cubicBezTo>
                        <a:pt x="10" y="15"/>
                        <a:pt x="7" y="10"/>
                        <a:pt x="0" y="10"/>
                      </a:cubicBezTo>
                      <a:cubicBezTo>
                        <a:pt x="0" y="9"/>
                        <a:pt x="8" y="1"/>
                        <a:pt x="11" y="1"/>
                      </a:cubicBezTo>
                      <a:cubicBezTo>
                        <a:pt x="12" y="1"/>
                        <a:pt x="13" y="3"/>
                        <a:pt x="14" y="3"/>
                      </a:cubicBezTo>
                      <a:cubicBezTo>
                        <a:pt x="17" y="3"/>
                        <a:pt x="19" y="0"/>
                        <a:pt x="22" y="0"/>
                      </a:cubicBezTo>
                      <a:cubicBezTo>
                        <a:pt x="35" y="0"/>
                        <a:pt x="41" y="14"/>
                        <a:pt x="55" y="14"/>
                      </a:cubicBezTo>
                      <a:cubicBezTo>
                        <a:pt x="62" y="14"/>
                        <a:pt x="63" y="7"/>
                        <a:pt x="68" y="7"/>
                      </a:cubicBezTo>
                      <a:cubicBezTo>
                        <a:pt x="77" y="7"/>
                        <a:pt x="80" y="15"/>
                        <a:pt x="88" y="15"/>
                      </a:cubicBezTo>
                      <a:cubicBezTo>
                        <a:pt x="101" y="14"/>
                        <a:pt x="101" y="14"/>
                        <a:pt x="101" y="14"/>
                      </a:cubicBezTo>
                      <a:cubicBezTo>
                        <a:pt x="105" y="14"/>
                        <a:pt x="105" y="14"/>
                        <a:pt x="105" y="14"/>
                      </a:cubicBezTo>
                      <a:cubicBezTo>
                        <a:pt x="104" y="16"/>
                        <a:pt x="89" y="17"/>
                        <a:pt x="89" y="17"/>
                      </a:cubicBezTo>
                      <a:cubicBezTo>
                        <a:pt x="93" y="22"/>
                        <a:pt x="99" y="22"/>
                        <a:pt x="107" y="22"/>
                      </a:cubicBezTo>
                      <a:cubicBezTo>
                        <a:pt x="110" y="22"/>
                        <a:pt x="110" y="26"/>
                        <a:pt x="111" y="26"/>
                      </a:cubicBezTo>
                      <a:cubicBezTo>
                        <a:pt x="114" y="30"/>
                        <a:pt x="117" y="26"/>
                        <a:pt x="121" y="27"/>
                      </a:cubicBezTo>
                      <a:cubicBezTo>
                        <a:pt x="125" y="29"/>
                        <a:pt x="125" y="30"/>
                        <a:pt x="128" y="31"/>
                      </a:cubicBezTo>
                      <a:cubicBezTo>
                        <a:pt x="127" y="33"/>
                        <a:pt x="124" y="36"/>
                        <a:pt x="123" y="3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55" name="îšļidè"/>
                <p:cNvSpPr>
                  <a:spLocks/>
                </p:cNvSpPr>
                <p:nvPr/>
              </p:nvSpPr>
              <p:spPr bwMode="auto">
                <a:xfrm>
                  <a:off x="6386513" y="3013075"/>
                  <a:ext cx="52388" cy="12700"/>
                </a:xfrm>
                <a:custGeom>
                  <a:avLst/>
                  <a:gdLst/>
                  <a:ahLst/>
                  <a:cxnLst>
                    <a:cxn ang="0">
                      <a:pos x="26" y="9"/>
                    </a:cxn>
                    <a:cxn ang="0">
                      <a:pos x="10" y="9"/>
                    </a:cxn>
                    <a:cxn ang="0">
                      <a:pos x="0" y="4"/>
                    </a:cxn>
                    <a:cxn ang="0">
                      <a:pos x="8" y="1"/>
                    </a:cxn>
                    <a:cxn ang="0">
                      <a:pos x="26" y="4"/>
                    </a:cxn>
                    <a:cxn ang="0">
                      <a:pos x="39" y="0"/>
                    </a:cxn>
                    <a:cxn ang="0">
                      <a:pos x="26" y="9"/>
                    </a:cxn>
                  </a:cxnLst>
                  <a:rect l="0" t="0" r="r" b="b"/>
                  <a:pathLst>
                    <a:path w="39" h="9">
                      <a:moveTo>
                        <a:pt x="26" y="9"/>
                      </a:moveTo>
                      <a:cubicBezTo>
                        <a:pt x="20" y="9"/>
                        <a:pt x="13" y="9"/>
                        <a:pt x="10" y="9"/>
                      </a:cubicBezTo>
                      <a:cubicBezTo>
                        <a:pt x="7" y="9"/>
                        <a:pt x="0" y="9"/>
                        <a:pt x="0" y="4"/>
                      </a:cubicBezTo>
                      <a:cubicBezTo>
                        <a:pt x="0" y="1"/>
                        <a:pt x="5" y="1"/>
                        <a:pt x="8" y="1"/>
                      </a:cubicBezTo>
                      <a:cubicBezTo>
                        <a:pt x="16" y="1"/>
                        <a:pt x="19" y="4"/>
                        <a:pt x="26" y="4"/>
                      </a:cubicBezTo>
                      <a:cubicBezTo>
                        <a:pt x="32" y="4"/>
                        <a:pt x="35" y="2"/>
                        <a:pt x="39" y="0"/>
                      </a:cubicBezTo>
                      <a:cubicBezTo>
                        <a:pt x="35" y="6"/>
                        <a:pt x="32" y="7"/>
                        <a:pt x="26" y="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56" name="islîḋe"/>
                <p:cNvSpPr>
                  <a:spLocks/>
                </p:cNvSpPr>
                <p:nvPr/>
              </p:nvSpPr>
              <p:spPr bwMode="auto">
                <a:xfrm>
                  <a:off x="6335713" y="3016250"/>
                  <a:ext cx="36513" cy="12700"/>
                </a:xfrm>
                <a:custGeom>
                  <a:avLst/>
                  <a:gdLst/>
                  <a:ahLst/>
                  <a:cxnLst>
                    <a:cxn ang="0">
                      <a:pos x="27" y="6"/>
                    </a:cxn>
                    <a:cxn ang="0">
                      <a:pos x="23" y="6"/>
                    </a:cxn>
                    <a:cxn ang="0">
                      <a:pos x="19" y="5"/>
                    </a:cxn>
                    <a:cxn ang="0">
                      <a:pos x="9" y="9"/>
                    </a:cxn>
                    <a:cxn ang="0">
                      <a:pos x="0" y="6"/>
                    </a:cxn>
                    <a:cxn ang="0">
                      <a:pos x="7" y="1"/>
                    </a:cxn>
                    <a:cxn ang="0">
                      <a:pos x="16" y="3"/>
                    </a:cxn>
                    <a:cxn ang="0">
                      <a:pos x="16" y="0"/>
                    </a:cxn>
                    <a:cxn ang="0">
                      <a:pos x="27" y="0"/>
                    </a:cxn>
                    <a:cxn ang="0">
                      <a:pos x="27" y="6"/>
                    </a:cxn>
                  </a:cxnLst>
                  <a:rect l="0" t="0" r="r" b="b"/>
                  <a:pathLst>
                    <a:path w="27" h="9">
                      <a:moveTo>
                        <a:pt x="27" y="6"/>
                      </a:moveTo>
                      <a:cubicBezTo>
                        <a:pt x="23" y="6"/>
                        <a:pt x="23" y="6"/>
                        <a:pt x="23" y="6"/>
                      </a:cubicBezTo>
                      <a:cubicBezTo>
                        <a:pt x="19" y="5"/>
                        <a:pt x="19" y="5"/>
                        <a:pt x="19" y="5"/>
                      </a:cubicBezTo>
                      <a:cubicBezTo>
                        <a:pt x="15" y="6"/>
                        <a:pt x="13" y="9"/>
                        <a:pt x="9" y="9"/>
                      </a:cubicBezTo>
                      <a:cubicBezTo>
                        <a:pt x="5" y="9"/>
                        <a:pt x="0" y="8"/>
                        <a:pt x="0" y="6"/>
                      </a:cubicBezTo>
                      <a:cubicBezTo>
                        <a:pt x="0" y="1"/>
                        <a:pt x="3" y="1"/>
                        <a:pt x="7" y="1"/>
                      </a:cubicBezTo>
                      <a:cubicBezTo>
                        <a:pt x="11" y="1"/>
                        <a:pt x="13" y="2"/>
                        <a:pt x="16" y="3"/>
                      </a:cubicBezTo>
                      <a:cubicBezTo>
                        <a:pt x="16" y="2"/>
                        <a:pt x="16" y="1"/>
                        <a:pt x="16" y="0"/>
                      </a:cubicBez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27" y="3"/>
                        <a:pt x="26" y="5"/>
                        <a:pt x="27" y="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57" name="ïşļîdê"/>
                <p:cNvSpPr>
                  <a:spLocks/>
                </p:cNvSpPr>
                <p:nvPr/>
              </p:nvSpPr>
              <p:spPr bwMode="auto">
                <a:xfrm>
                  <a:off x="6373813" y="3030538"/>
                  <a:ext cx="26988" cy="19050"/>
                </a:xfrm>
                <a:custGeom>
                  <a:avLst/>
                  <a:gdLst/>
                  <a:ahLst/>
                  <a:cxnLst>
                    <a:cxn ang="0">
                      <a:pos x="15" y="14"/>
                    </a:cxn>
                    <a:cxn ang="0">
                      <a:pos x="12" y="9"/>
                    </a:cxn>
                    <a:cxn ang="0">
                      <a:pos x="0" y="4"/>
                    </a:cxn>
                    <a:cxn ang="0">
                      <a:pos x="9" y="1"/>
                    </a:cxn>
                    <a:cxn ang="0">
                      <a:pos x="13" y="1"/>
                    </a:cxn>
                    <a:cxn ang="0">
                      <a:pos x="20" y="11"/>
                    </a:cxn>
                    <a:cxn ang="0">
                      <a:pos x="16" y="14"/>
                    </a:cxn>
                    <a:cxn ang="0">
                      <a:pos x="15" y="14"/>
                    </a:cxn>
                  </a:cxnLst>
                  <a:rect l="0" t="0" r="r" b="b"/>
                  <a:pathLst>
                    <a:path w="20" h="14">
                      <a:moveTo>
                        <a:pt x="15" y="14"/>
                      </a:moveTo>
                      <a:cubicBezTo>
                        <a:pt x="12" y="14"/>
                        <a:pt x="12" y="10"/>
                        <a:pt x="12" y="9"/>
                      </a:cubicBezTo>
                      <a:cubicBezTo>
                        <a:pt x="8" y="9"/>
                        <a:pt x="0" y="8"/>
                        <a:pt x="0" y="4"/>
                      </a:cubicBezTo>
                      <a:cubicBezTo>
                        <a:pt x="0" y="0"/>
                        <a:pt x="6" y="1"/>
                        <a:pt x="9" y="1"/>
                      </a:cubicBezTo>
                      <a:cubicBezTo>
                        <a:pt x="10" y="1"/>
                        <a:pt x="12" y="1"/>
                        <a:pt x="13" y="1"/>
                      </a:cubicBezTo>
                      <a:cubicBezTo>
                        <a:pt x="13" y="7"/>
                        <a:pt x="20" y="6"/>
                        <a:pt x="20" y="11"/>
                      </a:cubicBezTo>
                      <a:cubicBezTo>
                        <a:pt x="20" y="13"/>
                        <a:pt x="18" y="14"/>
                        <a:pt x="16" y="14"/>
                      </a:cubicBezTo>
                      <a:cubicBezTo>
                        <a:pt x="16" y="14"/>
                        <a:pt x="15" y="14"/>
                        <a:pt x="15" y="1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58" name="ïṡľiďe"/>
                <p:cNvSpPr>
                  <a:spLocks/>
                </p:cNvSpPr>
                <p:nvPr/>
              </p:nvSpPr>
              <p:spPr bwMode="auto">
                <a:xfrm>
                  <a:off x="6323013" y="3014663"/>
                  <a:ext cx="11113" cy="1111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" y="0"/>
                    </a:cxn>
                    <a:cxn ang="0">
                      <a:pos x="8" y="3"/>
                    </a:cxn>
                    <a:cxn ang="0">
                      <a:pos x="3" y="8"/>
                    </a:cxn>
                    <a:cxn ang="0">
                      <a:pos x="0" y="5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8" h="8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6" y="0"/>
                        <a:pt x="6" y="2"/>
                        <a:pt x="8" y="3"/>
                      </a:cubicBezTo>
                      <a:cubicBezTo>
                        <a:pt x="7" y="6"/>
                        <a:pt x="5" y="8"/>
                        <a:pt x="3" y="8"/>
                      </a:cubicBezTo>
                      <a:cubicBezTo>
                        <a:pt x="2" y="8"/>
                        <a:pt x="0" y="6"/>
                        <a:pt x="0" y="5"/>
                      </a:cubicBezTo>
                      <a:cubicBezTo>
                        <a:pt x="0" y="3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59" name="iṩḷiďe"/>
                <p:cNvSpPr>
                  <a:spLocks/>
                </p:cNvSpPr>
                <p:nvPr/>
              </p:nvSpPr>
              <p:spPr bwMode="auto">
                <a:xfrm>
                  <a:off x="6448425" y="3016250"/>
                  <a:ext cx="58738" cy="34925"/>
                </a:xfrm>
                <a:custGeom>
                  <a:avLst/>
                  <a:gdLst/>
                  <a:ahLst/>
                  <a:cxnLst>
                    <a:cxn ang="0">
                      <a:pos x="19" y="13"/>
                    </a:cxn>
                    <a:cxn ang="0">
                      <a:pos x="17" y="19"/>
                    </a:cxn>
                    <a:cxn ang="0">
                      <a:pos x="3" y="26"/>
                    </a:cxn>
                    <a:cxn ang="0">
                      <a:pos x="0" y="22"/>
                    </a:cxn>
                    <a:cxn ang="0">
                      <a:pos x="15" y="10"/>
                    </a:cxn>
                    <a:cxn ang="0">
                      <a:pos x="17" y="6"/>
                    </a:cxn>
                    <a:cxn ang="0">
                      <a:pos x="45" y="3"/>
                    </a:cxn>
                    <a:cxn ang="0">
                      <a:pos x="19" y="13"/>
                    </a:cxn>
                  </a:cxnLst>
                  <a:rect l="0" t="0" r="r" b="b"/>
                  <a:pathLst>
                    <a:path w="45" h="26">
                      <a:moveTo>
                        <a:pt x="19" y="13"/>
                      </a:moveTo>
                      <a:cubicBezTo>
                        <a:pt x="16" y="13"/>
                        <a:pt x="19" y="17"/>
                        <a:pt x="17" y="19"/>
                      </a:cubicBezTo>
                      <a:cubicBezTo>
                        <a:pt x="15" y="21"/>
                        <a:pt x="8" y="26"/>
                        <a:pt x="3" y="26"/>
                      </a:cubicBezTo>
                      <a:cubicBezTo>
                        <a:pt x="1" y="26"/>
                        <a:pt x="0" y="24"/>
                        <a:pt x="0" y="22"/>
                      </a:cubicBezTo>
                      <a:cubicBezTo>
                        <a:pt x="0" y="12"/>
                        <a:pt x="8" y="12"/>
                        <a:pt x="15" y="10"/>
                      </a:cubicBezTo>
                      <a:cubicBezTo>
                        <a:pt x="16" y="10"/>
                        <a:pt x="16" y="7"/>
                        <a:pt x="17" y="6"/>
                      </a:cubicBezTo>
                      <a:cubicBezTo>
                        <a:pt x="21" y="2"/>
                        <a:pt x="41" y="0"/>
                        <a:pt x="45" y="3"/>
                      </a:cubicBezTo>
                      <a:cubicBezTo>
                        <a:pt x="40" y="9"/>
                        <a:pt x="26" y="13"/>
                        <a:pt x="19" y="1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60" name="ï$líḍè"/>
                <p:cNvSpPr>
                  <a:spLocks/>
                </p:cNvSpPr>
                <p:nvPr/>
              </p:nvSpPr>
              <p:spPr bwMode="auto">
                <a:xfrm>
                  <a:off x="6489700" y="2922588"/>
                  <a:ext cx="17463" cy="19050"/>
                </a:xfrm>
                <a:custGeom>
                  <a:avLst/>
                  <a:gdLst/>
                  <a:ahLst/>
                  <a:cxnLst>
                    <a:cxn ang="0">
                      <a:pos x="13" y="8"/>
                    </a:cxn>
                    <a:cxn ang="0">
                      <a:pos x="8" y="14"/>
                    </a:cxn>
                    <a:cxn ang="0">
                      <a:pos x="0" y="5"/>
                    </a:cxn>
                    <a:cxn ang="0">
                      <a:pos x="13" y="8"/>
                    </a:cxn>
                  </a:cxnLst>
                  <a:rect l="0" t="0" r="r" b="b"/>
                  <a:pathLst>
                    <a:path w="13" h="14">
                      <a:moveTo>
                        <a:pt x="13" y="8"/>
                      </a:moveTo>
                      <a:cubicBezTo>
                        <a:pt x="13" y="9"/>
                        <a:pt x="10" y="14"/>
                        <a:pt x="8" y="14"/>
                      </a:cubicBezTo>
                      <a:cubicBezTo>
                        <a:pt x="6" y="14"/>
                        <a:pt x="0" y="9"/>
                        <a:pt x="0" y="5"/>
                      </a:cubicBezTo>
                      <a:cubicBezTo>
                        <a:pt x="0" y="0"/>
                        <a:pt x="13" y="4"/>
                        <a:pt x="13" y="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61" name="ïṧḻîdê"/>
                <p:cNvSpPr>
                  <a:spLocks/>
                </p:cNvSpPr>
                <p:nvPr/>
              </p:nvSpPr>
              <p:spPr bwMode="auto">
                <a:xfrm>
                  <a:off x="6519863" y="2924175"/>
                  <a:ext cx="47625" cy="14288"/>
                </a:xfrm>
                <a:custGeom>
                  <a:avLst/>
                  <a:gdLst/>
                  <a:ahLst/>
                  <a:cxnLst>
                    <a:cxn ang="0">
                      <a:pos x="31" y="2"/>
                    </a:cxn>
                    <a:cxn ang="0">
                      <a:pos x="36" y="10"/>
                    </a:cxn>
                    <a:cxn ang="0">
                      <a:pos x="34" y="10"/>
                    </a:cxn>
                    <a:cxn ang="0">
                      <a:pos x="18" y="6"/>
                    </a:cxn>
                    <a:cxn ang="0">
                      <a:pos x="8" y="6"/>
                    </a:cxn>
                    <a:cxn ang="0">
                      <a:pos x="0" y="4"/>
                    </a:cxn>
                    <a:cxn ang="0">
                      <a:pos x="3" y="0"/>
                    </a:cxn>
                    <a:cxn ang="0">
                      <a:pos x="23" y="0"/>
                    </a:cxn>
                    <a:cxn ang="0">
                      <a:pos x="30" y="2"/>
                    </a:cxn>
                    <a:cxn ang="0">
                      <a:pos x="31" y="2"/>
                    </a:cxn>
                  </a:cxnLst>
                  <a:rect l="0" t="0" r="r" b="b"/>
                  <a:pathLst>
                    <a:path w="36" h="10">
                      <a:moveTo>
                        <a:pt x="31" y="2"/>
                      </a:moveTo>
                      <a:cubicBezTo>
                        <a:pt x="32" y="5"/>
                        <a:pt x="36" y="6"/>
                        <a:pt x="36" y="10"/>
                      </a:cubicBezTo>
                      <a:cubicBezTo>
                        <a:pt x="36" y="10"/>
                        <a:pt x="35" y="10"/>
                        <a:pt x="34" y="10"/>
                      </a:cubicBezTo>
                      <a:cubicBezTo>
                        <a:pt x="28" y="10"/>
                        <a:pt x="25" y="6"/>
                        <a:pt x="18" y="6"/>
                      </a:cubicBezTo>
                      <a:cubicBezTo>
                        <a:pt x="14" y="6"/>
                        <a:pt x="12" y="6"/>
                        <a:pt x="8" y="6"/>
                      </a:cubicBezTo>
                      <a:cubicBezTo>
                        <a:pt x="6" y="6"/>
                        <a:pt x="0" y="4"/>
                        <a:pt x="0" y="4"/>
                      </a:cubicBezTo>
                      <a:cubicBezTo>
                        <a:pt x="0" y="2"/>
                        <a:pt x="3" y="1"/>
                        <a:pt x="3" y="0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4" y="3"/>
                        <a:pt x="27" y="2"/>
                        <a:pt x="30" y="2"/>
                      </a:cubicBezTo>
                      <a:lnTo>
                        <a:pt x="31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62" name="îṩḻïḋê"/>
                <p:cNvSpPr>
                  <a:spLocks/>
                </p:cNvSpPr>
                <p:nvPr/>
              </p:nvSpPr>
              <p:spPr bwMode="auto">
                <a:xfrm>
                  <a:off x="6513513" y="2836863"/>
                  <a:ext cx="19050" cy="46038"/>
                </a:xfrm>
                <a:custGeom>
                  <a:avLst/>
                  <a:gdLst/>
                  <a:ahLst/>
                  <a:cxnLst>
                    <a:cxn ang="0">
                      <a:pos x="4" y="28"/>
                    </a:cxn>
                    <a:cxn ang="0">
                      <a:pos x="4" y="25"/>
                    </a:cxn>
                    <a:cxn ang="0">
                      <a:pos x="14" y="24"/>
                    </a:cxn>
                    <a:cxn ang="0">
                      <a:pos x="11" y="17"/>
                    </a:cxn>
                    <a:cxn ang="0">
                      <a:pos x="15" y="12"/>
                    </a:cxn>
                    <a:cxn ang="0">
                      <a:pos x="4" y="0"/>
                    </a:cxn>
                    <a:cxn ang="0">
                      <a:pos x="0" y="9"/>
                    </a:cxn>
                    <a:cxn ang="0">
                      <a:pos x="3" y="21"/>
                    </a:cxn>
                    <a:cxn ang="0">
                      <a:pos x="3" y="27"/>
                    </a:cxn>
                    <a:cxn ang="0">
                      <a:pos x="9" y="35"/>
                    </a:cxn>
                    <a:cxn ang="0">
                      <a:pos x="4" y="28"/>
                    </a:cxn>
                  </a:cxnLst>
                  <a:rect l="0" t="0" r="r" b="b"/>
                  <a:pathLst>
                    <a:path w="15" h="35">
                      <a:moveTo>
                        <a:pt x="4" y="28"/>
                      </a:moveTo>
                      <a:cubicBezTo>
                        <a:pt x="4" y="25"/>
                        <a:pt x="4" y="25"/>
                        <a:pt x="4" y="25"/>
                      </a:cubicBezTo>
                      <a:cubicBezTo>
                        <a:pt x="8" y="25"/>
                        <a:pt x="12" y="24"/>
                        <a:pt x="14" y="24"/>
                      </a:cubicBezTo>
                      <a:cubicBezTo>
                        <a:pt x="14" y="20"/>
                        <a:pt x="11" y="20"/>
                        <a:pt x="11" y="17"/>
                      </a:cubicBezTo>
                      <a:cubicBezTo>
                        <a:pt x="11" y="15"/>
                        <a:pt x="15" y="14"/>
                        <a:pt x="15" y="12"/>
                      </a:cubicBezTo>
                      <a:cubicBezTo>
                        <a:pt x="8" y="10"/>
                        <a:pt x="4" y="6"/>
                        <a:pt x="4" y="0"/>
                      </a:cubicBezTo>
                      <a:cubicBezTo>
                        <a:pt x="0" y="2"/>
                        <a:pt x="0" y="5"/>
                        <a:pt x="0" y="9"/>
                      </a:cubicBezTo>
                      <a:cubicBezTo>
                        <a:pt x="0" y="15"/>
                        <a:pt x="3" y="16"/>
                        <a:pt x="3" y="21"/>
                      </a:cubicBezTo>
                      <a:cubicBezTo>
                        <a:pt x="3" y="26"/>
                        <a:pt x="3" y="24"/>
                        <a:pt x="3" y="27"/>
                      </a:cubicBezTo>
                      <a:cubicBezTo>
                        <a:pt x="3" y="30"/>
                        <a:pt x="4" y="35"/>
                        <a:pt x="9" y="35"/>
                      </a:cubicBezTo>
                      <a:cubicBezTo>
                        <a:pt x="7" y="32"/>
                        <a:pt x="6" y="31"/>
                        <a:pt x="4" y="2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63" name="iṧľïḓê"/>
                <p:cNvSpPr>
                  <a:spLocks/>
                </p:cNvSpPr>
                <p:nvPr/>
              </p:nvSpPr>
              <p:spPr bwMode="auto">
                <a:xfrm>
                  <a:off x="6424613" y="2709863"/>
                  <a:ext cx="76200" cy="71438"/>
                </a:xfrm>
                <a:custGeom>
                  <a:avLst/>
                  <a:gdLst/>
                  <a:ahLst/>
                  <a:cxnLst>
                    <a:cxn ang="0">
                      <a:pos x="48" y="38"/>
                    </a:cxn>
                    <a:cxn ang="0">
                      <a:pos x="46" y="35"/>
                    </a:cxn>
                    <a:cxn ang="0">
                      <a:pos x="42" y="40"/>
                    </a:cxn>
                    <a:cxn ang="0">
                      <a:pos x="47" y="48"/>
                    </a:cxn>
                    <a:cxn ang="0">
                      <a:pos x="42" y="53"/>
                    </a:cxn>
                    <a:cxn ang="0">
                      <a:pos x="40" y="50"/>
                    </a:cxn>
                    <a:cxn ang="0">
                      <a:pos x="36" y="51"/>
                    </a:cxn>
                    <a:cxn ang="0">
                      <a:pos x="26" y="37"/>
                    </a:cxn>
                    <a:cxn ang="0">
                      <a:pos x="28" y="32"/>
                    </a:cxn>
                    <a:cxn ang="0">
                      <a:pos x="27" y="29"/>
                    </a:cxn>
                    <a:cxn ang="0">
                      <a:pos x="21" y="28"/>
                    </a:cxn>
                    <a:cxn ang="0">
                      <a:pos x="21" y="32"/>
                    </a:cxn>
                    <a:cxn ang="0">
                      <a:pos x="17" y="30"/>
                    </a:cxn>
                    <a:cxn ang="0">
                      <a:pos x="16" y="32"/>
                    </a:cxn>
                    <a:cxn ang="0">
                      <a:pos x="12" y="28"/>
                    </a:cxn>
                    <a:cxn ang="0">
                      <a:pos x="4" y="45"/>
                    </a:cxn>
                    <a:cxn ang="0">
                      <a:pos x="4" y="36"/>
                    </a:cxn>
                    <a:cxn ang="0">
                      <a:pos x="2" y="32"/>
                    </a:cxn>
                    <a:cxn ang="0">
                      <a:pos x="5" y="22"/>
                    </a:cxn>
                    <a:cxn ang="0">
                      <a:pos x="19" y="14"/>
                    </a:cxn>
                    <a:cxn ang="0">
                      <a:pos x="26" y="20"/>
                    </a:cxn>
                    <a:cxn ang="0">
                      <a:pos x="28" y="20"/>
                    </a:cxn>
                    <a:cxn ang="0">
                      <a:pos x="32" y="15"/>
                    </a:cxn>
                    <a:cxn ang="0">
                      <a:pos x="41" y="9"/>
                    </a:cxn>
                    <a:cxn ang="0">
                      <a:pos x="42" y="0"/>
                    </a:cxn>
                    <a:cxn ang="0">
                      <a:pos x="48" y="4"/>
                    </a:cxn>
                    <a:cxn ang="0">
                      <a:pos x="58" y="33"/>
                    </a:cxn>
                    <a:cxn ang="0">
                      <a:pos x="53" y="46"/>
                    </a:cxn>
                    <a:cxn ang="0">
                      <a:pos x="48" y="36"/>
                    </a:cxn>
                    <a:cxn ang="0">
                      <a:pos x="48" y="38"/>
                    </a:cxn>
                  </a:cxnLst>
                  <a:rect l="0" t="0" r="r" b="b"/>
                  <a:pathLst>
                    <a:path w="58" h="53">
                      <a:moveTo>
                        <a:pt x="48" y="38"/>
                      </a:moveTo>
                      <a:cubicBezTo>
                        <a:pt x="48" y="37"/>
                        <a:pt x="47" y="36"/>
                        <a:pt x="46" y="35"/>
                      </a:cubicBezTo>
                      <a:cubicBezTo>
                        <a:pt x="44" y="37"/>
                        <a:pt x="42" y="38"/>
                        <a:pt x="42" y="40"/>
                      </a:cubicBezTo>
                      <a:cubicBezTo>
                        <a:pt x="42" y="43"/>
                        <a:pt x="47" y="44"/>
                        <a:pt x="47" y="48"/>
                      </a:cubicBezTo>
                      <a:cubicBezTo>
                        <a:pt x="47" y="51"/>
                        <a:pt x="45" y="53"/>
                        <a:pt x="42" y="53"/>
                      </a:cubicBezTo>
                      <a:cubicBezTo>
                        <a:pt x="41" y="53"/>
                        <a:pt x="40" y="51"/>
                        <a:pt x="40" y="50"/>
                      </a:cubicBezTo>
                      <a:cubicBezTo>
                        <a:pt x="39" y="51"/>
                        <a:pt x="37" y="51"/>
                        <a:pt x="36" y="51"/>
                      </a:cubicBezTo>
                      <a:cubicBezTo>
                        <a:pt x="31" y="51"/>
                        <a:pt x="26" y="44"/>
                        <a:pt x="26" y="37"/>
                      </a:cubicBezTo>
                      <a:cubicBezTo>
                        <a:pt x="26" y="34"/>
                        <a:pt x="27" y="33"/>
                        <a:pt x="28" y="32"/>
                      </a:cubicBezTo>
                      <a:cubicBezTo>
                        <a:pt x="28" y="31"/>
                        <a:pt x="27" y="30"/>
                        <a:pt x="27" y="29"/>
                      </a:cubicBezTo>
                      <a:cubicBezTo>
                        <a:pt x="21" y="28"/>
                        <a:pt x="21" y="28"/>
                        <a:pt x="21" y="28"/>
                      </a:cubicBezTo>
                      <a:cubicBezTo>
                        <a:pt x="21" y="30"/>
                        <a:pt x="20" y="31"/>
                        <a:pt x="21" y="32"/>
                      </a:cubicBezTo>
                      <a:cubicBezTo>
                        <a:pt x="18" y="32"/>
                        <a:pt x="18" y="31"/>
                        <a:pt x="17" y="30"/>
                      </a:cubicBezTo>
                      <a:cubicBezTo>
                        <a:pt x="17" y="30"/>
                        <a:pt x="16" y="31"/>
                        <a:pt x="16" y="32"/>
                      </a:cubicBezTo>
                      <a:cubicBezTo>
                        <a:pt x="14" y="31"/>
                        <a:pt x="12" y="28"/>
                        <a:pt x="12" y="28"/>
                      </a:cubicBezTo>
                      <a:cubicBezTo>
                        <a:pt x="8" y="32"/>
                        <a:pt x="8" y="45"/>
                        <a:pt x="4" y="45"/>
                      </a:cubicBezTo>
                      <a:cubicBezTo>
                        <a:pt x="0" y="45"/>
                        <a:pt x="4" y="37"/>
                        <a:pt x="4" y="36"/>
                      </a:cubicBezTo>
                      <a:cubicBezTo>
                        <a:pt x="4" y="35"/>
                        <a:pt x="2" y="33"/>
                        <a:pt x="2" y="32"/>
                      </a:cubicBezTo>
                      <a:cubicBezTo>
                        <a:pt x="2" y="28"/>
                        <a:pt x="4" y="26"/>
                        <a:pt x="5" y="22"/>
                      </a:cubicBezTo>
                      <a:cubicBezTo>
                        <a:pt x="13" y="22"/>
                        <a:pt x="11" y="14"/>
                        <a:pt x="19" y="14"/>
                      </a:cubicBezTo>
                      <a:cubicBezTo>
                        <a:pt x="24" y="14"/>
                        <a:pt x="23" y="20"/>
                        <a:pt x="26" y="20"/>
                      </a:cubicBezTo>
                      <a:cubicBezTo>
                        <a:pt x="27" y="20"/>
                        <a:pt x="27" y="20"/>
                        <a:pt x="28" y="20"/>
                      </a:cubicBezTo>
                      <a:cubicBezTo>
                        <a:pt x="28" y="18"/>
                        <a:pt x="30" y="16"/>
                        <a:pt x="32" y="15"/>
                      </a:cubicBezTo>
                      <a:cubicBezTo>
                        <a:pt x="32" y="10"/>
                        <a:pt x="39" y="12"/>
                        <a:pt x="41" y="9"/>
                      </a:cubicBezTo>
                      <a:cubicBezTo>
                        <a:pt x="42" y="7"/>
                        <a:pt x="42" y="1"/>
                        <a:pt x="42" y="0"/>
                      </a:cubicBezTo>
                      <a:cubicBezTo>
                        <a:pt x="45" y="0"/>
                        <a:pt x="47" y="2"/>
                        <a:pt x="48" y="4"/>
                      </a:cubicBezTo>
                      <a:cubicBezTo>
                        <a:pt x="51" y="7"/>
                        <a:pt x="58" y="30"/>
                        <a:pt x="58" y="33"/>
                      </a:cubicBezTo>
                      <a:cubicBezTo>
                        <a:pt x="58" y="37"/>
                        <a:pt x="53" y="39"/>
                        <a:pt x="53" y="46"/>
                      </a:cubicBezTo>
                      <a:cubicBezTo>
                        <a:pt x="51" y="46"/>
                        <a:pt x="48" y="37"/>
                        <a:pt x="48" y="36"/>
                      </a:cubicBezTo>
                      <a:lnTo>
                        <a:pt x="48" y="3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64" name="íṩ1ídé"/>
                <p:cNvSpPr>
                  <a:spLocks/>
                </p:cNvSpPr>
                <p:nvPr/>
              </p:nvSpPr>
              <p:spPr bwMode="auto">
                <a:xfrm>
                  <a:off x="6354763" y="2690813"/>
                  <a:ext cx="36513" cy="39688"/>
                </a:xfrm>
                <a:custGeom>
                  <a:avLst/>
                  <a:gdLst/>
                  <a:ahLst/>
                  <a:cxnLst>
                    <a:cxn ang="0">
                      <a:pos x="3" y="29"/>
                    </a:cxn>
                    <a:cxn ang="0">
                      <a:pos x="0" y="29"/>
                    </a:cxn>
                    <a:cxn ang="0">
                      <a:pos x="22" y="5"/>
                    </a:cxn>
                    <a:cxn ang="0">
                      <a:pos x="25" y="0"/>
                    </a:cxn>
                    <a:cxn ang="0">
                      <a:pos x="28" y="6"/>
                    </a:cxn>
                    <a:cxn ang="0">
                      <a:pos x="24" y="9"/>
                    </a:cxn>
                    <a:cxn ang="0">
                      <a:pos x="17" y="13"/>
                    </a:cxn>
                    <a:cxn ang="0">
                      <a:pos x="3" y="29"/>
                    </a:cxn>
                  </a:cxnLst>
                  <a:rect l="0" t="0" r="r" b="b"/>
                  <a:pathLst>
                    <a:path w="28" h="29">
                      <a:moveTo>
                        <a:pt x="3" y="29"/>
                      </a:move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4" y="18"/>
                        <a:pt x="18" y="13"/>
                        <a:pt x="22" y="5"/>
                      </a:cubicBezTo>
                      <a:cubicBezTo>
                        <a:pt x="23" y="3"/>
                        <a:pt x="23" y="1"/>
                        <a:pt x="25" y="0"/>
                      </a:cubicBezTo>
                      <a:cubicBezTo>
                        <a:pt x="24" y="4"/>
                        <a:pt x="26" y="5"/>
                        <a:pt x="28" y="6"/>
                      </a:cubicBezTo>
                      <a:cubicBezTo>
                        <a:pt x="26" y="8"/>
                        <a:pt x="26" y="9"/>
                        <a:pt x="24" y="9"/>
                      </a:cubicBezTo>
                      <a:cubicBezTo>
                        <a:pt x="23" y="12"/>
                        <a:pt x="20" y="13"/>
                        <a:pt x="17" y="13"/>
                      </a:cubicBezTo>
                      <a:cubicBezTo>
                        <a:pt x="15" y="22"/>
                        <a:pt x="8" y="26"/>
                        <a:pt x="3" y="2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65" name="îs1iḓe"/>
                <p:cNvSpPr>
                  <a:spLocks/>
                </p:cNvSpPr>
                <p:nvPr/>
              </p:nvSpPr>
              <p:spPr bwMode="auto">
                <a:xfrm>
                  <a:off x="6383338" y="2563813"/>
                  <a:ext cx="71438" cy="101600"/>
                </a:xfrm>
                <a:custGeom>
                  <a:avLst/>
                  <a:gdLst/>
                  <a:ahLst/>
                  <a:cxnLst>
                    <a:cxn ang="0">
                      <a:pos x="4" y="31"/>
                    </a:cxn>
                    <a:cxn ang="0">
                      <a:pos x="6" y="20"/>
                    </a:cxn>
                    <a:cxn ang="0">
                      <a:pos x="5" y="7"/>
                    </a:cxn>
                    <a:cxn ang="0">
                      <a:pos x="9" y="0"/>
                    </a:cxn>
                    <a:cxn ang="0">
                      <a:pos x="16" y="7"/>
                    </a:cxn>
                    <a:cxn ang="0">
                      <a:pos x="21" y="3"/>
                    </a:cxn>
                    <a:cxn ang="0">
                      <a:pos x="22" y="5"/>
                    </a:cxn>
                    <a:cxn ang="0">
                      <a:pos x="23" y="8"/>
                    </a:cxn>
                    <a:cxn ang="0">
                      <a:pos x="28" y="25"/>
                    </a:cxn>
                    <a:cxn ang="0">
                      <a:pos x="20" y="42"/>
                    </a:cxn>
                    <a:cxn ang="0">
                      <a:pos x="30" y="59"/>
                    </a:cxn>
                    <a:cxn ang="0">
                      <a:pos x="30" y="58"/>
                    </a:cxn>
                    <a:cxn ang="0">
                      <a:pos x="34" y="55"/>
                    </a:cxn>
                    <a:cxn ang="0">
                      <a:pos x="43" y="64"/>
                    </a:cxn>
                    <a:cxn ang="0">
                      <a:pos x="46" y="61"/>
                    </a:cxn>
                    <a:cxn ang="0">
                      <a:pos x="49" y="62"/>
                    </a:cxn>
                    <a:cxn ang="0">
                      <a:pos x="46" y="66"/>
                    </a:cxn>
                    <a:cxn ang="0">
                      <a:pos x="49" y="66"/>
                    </a:cxn>
                    <a:cxn ang="0">
                      <a:pos x="54" y="71"/>
                    </a:cxn>
                    <a:cxn ang="0">
                      <a:pos x="54" y="74"/>
                    </a:cxn>
                    <a:cxn ang="0">
                      <a:pos x="53" y="76"/>
                    </a:cxn>
                    <a:cxn ang="0">
                      <a:pos x="51" y="73"/>
                    </a:cxn>
                    <a:cxn ang="0">
                      <a:pos x="36" y="61"/>
                    </a:cxn>
                    <a:cxn ang="0">
                      <a:pos x="37" y="69"/>
                    </a:cxn>
                    <a:cxn ang="0">
                      <a:pos x="25" y="60"/>
                    </a:cxn>
                    <a:cxn ang="0">
                      <a:pos x="19" y="62"/>
                    </a:cxn>
                    <a:cxn ang="0">
                      <a:pos x="13" y="57"/>
                    </a:cxn>
                    <a:cxn ang="0">
                      <a:pos x="15" y="53"/>
                    </a:cxn>
                    <a:cxn ang="0">
                      <a:pos x="15" y="49"/>
                    </a:cxn>
                    <a:cxn ang="0">
                      <a:pos x="13" y="49"/>
                    </a:cxn>
                    <a:cxn ang="0">
                      <a:pos x="10" y="51"/>
                    </a:cxn>
                    <a:cxn ang="0">
                      <a:pos x="1" y="44"/>
                    </a:cxn>
                    <a:cxn ang="0">
                      <a:pos x="4" y="31"/>
                    </a:cxn>
                  </a:cxnLst>
                  <a:rect l="0" t="0" r="r" b="b"/>
                  <a:pathLst>
                    <a:path w="54" h="76">
                      <a:moveTo>
                        <a:pt x="4" y="31"/>
                      </a:moveTo>
                      <a:cubicBezTo>
                        <a:pt x="6" y="28"/>
                        <a:pt x="6" y="23"/>
                        <a:pt x="6" y="20"/>
                      </a:cubicBezTo>
                      <a:cubicBezTo>
                        <a:pt x="7" y="15"/>
                        <a:pt x="5" y="12"/>
                        <a:pt x="5" y="7"/>
                      </a:cubicBezTo>
                      <a:cubicBezTo>
                        <a:pt x="5" y="3"/>
                        <a:pt x="6" y="0"/>
                        <a:pt x="9" y="0"/>
                      </a:cubicBezTo>
                      <a:cubicBezTo>
                        <a:pt x="13" y="0"/>
                        <a:pt x="12" y="7"/>
                        <a:pt x="16" y="7"/>
                      </a:cubicBezTo>
                      <a:cubicBezTo>
                        <a:pt x="18" y="7"/>
                        <a:pt x="20" y="4"/>
                        <a:pt x="21" y="3"/>
                      </a:cubicBezTo>
                      <a:cubicBezTo>
                        <a:pt x="21" y="3"/>
                        <a:pt x="22" y="4"/>
                        <a:pt x="22" y="5"/>
                      </a:cubicBezTo>
                      <a:cubicBezTo>
                        <a:pt x="22" y="6"/>
                        <a:pt x="23" y="7"/>
                        <a:pt x="23" y="8"/>
                      </a:cubicBezTo>
                      <a:cubicBezTo>
                        <a:pt x="23" y="13"/>
                        <a:pt x="28" y="18"/>
                        <a:pt x="28" y="25"/>
                      </a:cubicBezTo>
                      <a:cubicBezTo>
                        <a:pt x="28" y="33"/>
                        <a:pt x="20" y="34"/>
                        <a:pt x="20" y="42"/>
                      </a:cubicBezTo>
                      <a:cubicBezTo>
                        <a:pt x="20" y="48"/>
                        <a:pt x="26" y="57"/>
                        <a:pt x="30" y="59"/>
                      </a:cubicBezTo>
                      <a:cubicBezTo>
                        <a:pt x="30" y="59"/>
                        <a:pt x="30" y="58"/>
                        <a:pt x="30" y="58"/>
                      </a:cubicBezTo>
                      <a:cubicBezTo>
                        <a:pt x="30" y="56"/>
                        <a:pt x="32" y="54"/>
                        <a:pt x="34" y="55"/>
                      </a:cubicBezTo>
                      <a:cubicBezTo>
                        <a:pt x="39" y="55"/>
                        <a:pt x="40" y="63"/>
                        <a:pt x="43" y="64"/>
                      </a:cubicBezTo>
                      <a:cubicBezTo>
                        <a:pt x="44" y="64"/>
                        <a:pt x="45" y="61"/>
                        <a:pt x="46" y="61"/>
                      </a:cubicBezTo>
                      <a:cubicBezTo>
                        <a:pt x="47" y="61"/>
                        <a:pt x="48" y="62"/>
                        <a:pt x="49" y="62"/>
                      </a:cubicBezTo>
                      <a:cubicBezTo>
                        <a:pt x="48" y="64"/>
                        <a:pt x="46" y="64"/>
                        <a:pt x="46" y="66"/>
                      </a:cubicBezTo>
                      <a:cubicBezTo>
                        <a:pt x="46" y="67"/>
                        <a:pt x="48" y="67"/>
                        <a:pt x="49" y="66"/>
                      </a:cubicBezTo>
                      <a:cubicBezTo>
                        <a:pt x="49" y="69"/>
                        <a:pt x="51" y="71"/>
                        <a:pt x="54" y="71"/>
                      </a:cubicBezTo>
                      <a:cubicBezTo>
                        <a:pt x="54" y="72"/>
                        <a:pt x="54" y="73"/>
                        <a:pt x="54" y="74"/>
                      </a:cubicBezTo>
                      <a:cubicBezTo>
                        <a:pt x="54" y="75"/>
                        <a:pt x="53" y="76"/>
                        <a:pt x="53" y="76"/>
                      </a:cubicBezTo>
                      <a:cubicBezTo>
                        <a:pt x="51" y="76"/>
                        <a:pt x="51" y="74"/>
                        <a:pt x="51" y="73"/>
                      </a:cubicBezTo>
                      <a:cubicBezTo>
                        <a:pt x="48" y="69"/>
                        <a:pt x="39" y="65"/>
                        <a:pt x="36" y="61"/>
                      </a:cubicBezTo>
                      <a:cubicBezTo>
                        <a:pt x="34" y="64"/>
                        <a:pt x="35" y="66"/>
                        <a:pt x="37" y="69"/>
                      </a:cubicBezTo>
                      <a:cubicBezTo>
                        <a:pt x="31" y="69"/>
                        <a:pt x="31" y="60"/>
                        <a:pt x="25" y="60"/>
                      </a:cubicBezTo>
                      <a:cubicBezTo>
                        <a:pt x="23" y="60"/>
                        <a:pt x="21" y="62"/>
                        <a:pt x="19" y="62"/>
                      </a:cubicBezTo>
                      <a:cubicBezTo>
                        <a:pt x="16" y="62"/>
                        <a:pt x="13" y="59"/>
                        <a:pt x="13" y="57"/>
                      </a:cubicBezTo>
                      <a:cubicBezTo>
                        <a:pt x="13" y="55"/>
                        <a:pt x="14" y="53"/>
                        <a:pt x="15" y="53"/>
                      </a:cubicBezTo>
                      <a:cubicBezTo>
                        <a:pt x="15" y="49"/>
                        <a:pt x="15" y="49"/>
                        <a:pt x="15" y="49"/>
                      </a:cubicBezTo>
                      <a:cubicBezTo>
                        <a:pt x="13" y="49"/>
                        <a:pt x="13" y="49"/>
                        <a:pt x="13" y="49"/>
                      </a:cubicBezTo>
                      <a:cubicBezTo>
                        <a:pt x="12" y="50"/>
                        <a:pt x="11" y="51"/>
                        <a:pt x="10" y="51"/>
                      </a:cubicBezTo>
                      <a:cubicBezTo>
                        <a:pt x="8" y="51"/>
                        <a:pt x="1" y="47"/>
                        <a:pt x="1" y="44"/>
                      </a:cubicBezTo>
                      <a:cubicBezTo>
                        <a:pt x="1" y="38"/>
                        <a:pt x="0" y="30"/>
                        <a:pt x="4" y="3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66" name="ïṥļíḑè"/>
                <p:cNvSpPr>
                  <a:spLocks/>
                </p:cNvSpPr>
                <p:nvPr/>
              </p:nvSpPr>
              <p:spPr bwMode="auto">
                <a:xfrm>
                  <a:off x="6457950" y="2665413"/>
                  <a:ext cx="23813" cy="41275"/>
                </a:xfrm>
                <a:custGeom>
                  <a:avLst/>
                  <a:gdLst/>
                  <a:ahLst/>
                  <a:cxnLst>
                    <a:cxn ang="0">
                      <a:pos x="16" y="20"/>
                    </a:cxn>
                    <a:cxn ang="0">
                      <a:pos x="10" y="20"/>
                    </a:cxn>
                    <a:cxn ang="0">
                      <a:pos x="14" y="28"/>
                    </a:cxn>
                    <a:cxn ang="0">
                      <a:pos x="14" y="30"/>
                    </a:cxn>
                    <a:cxn ang="0">
                      <a:pos x="10" y="30"/>
                    </a:cxn>
                    <a:cxn ang="0">
                      <a:pos x="8" y="25"/>
                    </a:cxn>
                    <a:cxn ang="0">
                      <a:pos x="8" y="23"/>
                    </a:cxn>
                    <a:cxn ang="0">
                      <a:pos x="2" y="17"/>
                    </a:cxn>
                    <a:cxn ang="0">
                      <a:pos x="2" y="15"/>
                    </a:cxn>
                    <a:cxn ang="0">
                      <a:pos x="8" y="15"/>
                    </a:cxn>
                    <a:cxn ang="0">
                      <a:pos x="10" y="13"/>
                    </a:cxn>
                    <a:cxn ang="0">
                      <a:pos x="0" y="2"/>
                    </a:cxn>
                    <a:cxn ang="0">
                      <a:pos x="4" y="0"/>
                    </a:cxn>
                    <a:cxn ang="0">
                      <a:pos x="13" y="2"/>
                    </a:cxn>
                    <a:cxn ang="0">
                      <a:pos x="13" y="6"/>
                    </a:cxn>
                    <a:cxn ang="0">
                      <a:pos x="15" y="6"/>
                    </a:cxn>
                    <a:cxn ang="0">
                      <a:pos x="15" y="12"/>
                    </a:cxn>
                    <a:cxn ang="0">
                      <a:pos x="18" y="15"/>
                    </a:cxn>
                    <a:cxn ang="0">
                      <a:pos x="16" y="20"/>
                    </a:cxn>
                  </a:cxnLst>
                  <a:rect l="0" t="0" r="r" b="b"/>
                  <a:pathLst>
                    <a:path w="18" h="30">
                      <a:moveTo>
                        <a:pt x="16" y="20"/>
                      </a:moveTo>
                      <a:cubicBezTo>
                        <a:pt x="10" y="20"/>
                        <a:pt x="10" y="20"/>
                        <a:pt x="10" y="20"/>
                      </a:cubicBezTo>
                      <a:cubicBezTo>
                        <a:pt x="11" y="23"/>
                        <a:pt x="12" y="27"/>
                        <a:pt x="14" y="28"/>
                      </a:cubicBezTo>
                      <a:cubicBezTo>
                        <a:pt x="14" y="30"/>
                        <a:pt x="14" y="30"/>
                        <a:pt x="14" y="30"/>
                      </a:cubicBezTo>
                      <a:cubicBezTo>
                        <a:pt x="13" y="30"/>
                        <a:pt x="11" y="30"/>
                        <a:pt x="10" y="30"/>
                      </a:cubicBezTo>
                      <a:cubicBezTo>
                        <a:pt x="7" y="30"/>
                        <a:pt x="7" y="27"/>
                        <a:pt x="8" y="25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5" y="23"/>
                        <a:pt x="3" y="19"/>
                        <a:pt x="2" y="17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4" y="15"/>
                        <a:pt x="7" y="15"/>
                        <a:pt x="8" y="15"/>
                      </a:cubicBezTo>
                      <a:cubicBezTo>
                        <a:pt x="8" y="15"/>
                        <a:pt x="10" y="14"/>
                        <a:pt x="10" y="13"/>
                      </a:cubicBezTo>
                      <a:cubicBezTo>
                        <a:pt x="10" y="8"/>
                        <a:pt x="1" y="5"/>
                        <a:pt x="0" y="2"/>
                      </a:cubicBezTo>
                      <a:cubicBezTo>
                        <a:pt x="1" y="1"/>
                        <a:pt x="3" y="0"/>
                        <a:pt x="4" y="0"/>
                      </a:cubicBezTo>
                      <a:cubicBezTo>
                        <a:pt x="7" y="0"/>
                        <a:pt x="9" y="2"/>
                        <a:pt x="13" y="2"/>
                      </a:cubicBezTo>
                      <a:cubicBezTo>
                        <a:pt x="13" y="3"/>
                        <a:pt x="13" y="5"/>
                        <a:pt x="13" y="6"/>
                      </a:cubicBezTo>
                      <a:cubicBezTo>
                        <a:pt x="13" y="6"/>
                        <a:pt x="14" y="6"/>
                        <a:pt x="15" y="6"/>
                      </a:cubicBezTo>
                      <a:cubicBezTo>
                        <a:pt x="15" y="8"/>
                        <a:pt x="15" y="12"/>
                        <a:pt x="15" y="12"/>
                      </a:cubicBezTo>
                      <a:cubicBezTo>
                        <a:pt x="15" y="12"/>
                        <a:pt x="18" y="15"/>
                        <a:pt x="18" y="15"/>
                      </a:cubicBezTo>
                      <a:cubicBezTo>
                        <a:pt x="18" y="18"/>
                        <a:pt x="17" y="19"/>
                        <a:pt x="16" y="2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67" name="ï$lîḑè"/>
                <p:cNvSpPr>
                  <a:spLocks/>
                </p:cNvSpPr>
                <p:nvPr/>
              </p:nvSpPr>
              <p:spPr bwMode="auto">
                <a:xfrm>
                  <a:off x="6423025" y="2676525"/>
                  <a:ext cx="19050" cy="25400"/>
                </a:xfrm>
                <a:custGeom>
                  <a:avLst/>
                  <a:gdLst/>
                  <a:ahLst/>
                  <a:cxnLst>
                    <a:cxn ang="0">
                      <a:pos x="3" y="1"/>
                    </a:cxn>
                    <a:cxn ang="0">
                      <a:pos x="14" y="7"/>
                    </a:cxn>
                    <a:cxn ang="0">
                      <a:pos x="1" y="19"/>
                    </a:cxn>
                    <a:cxn ang="0">
                      <a:pos x="0" y="2"/>
                    </a:cxn>
                    <a:cxn ang="0">
                      <a:pos x="2" y="0"/>
                    </a:cxn>
                    <a:cxn ang="0">
                      <a:pos x="5" y="2"/>
                    </a:cxn>
                    <a:cxn ang="0">
                      <a:pos x="3" y="1"/>
                    </a:cxn>
                  </a:cxnLst>
                  <a:rect l="0" t="0" r="r" b="b"/>
                  <a:pathLst>
                    <a:path w="14" h="19">
                      <a:moveTo>
                        <a:pt x="3" y="1"/>
                      </a:moveTo>
                      <a:cubicBezTo>
                        <a:pt x="4" y="3"/>
                        <a:pt x="14" y="4"/>
                        <a:pt x="14" y="7"/>
                      </a:cubicBezTo>
                      <a:cubicBezTo>
                        <a:pt x="14" y="14"/>
                        <a:pt x="5" y="17"/>
                        <a:pt x="1" y="19"/>
                      </a:cubicBezTo>
                      <a:cubicBezTo>
                        <a:pt x="1" y="13"/>
                        <a:pt x="0" y="6"/>
                        <a:pt x="0" y="2"/>
                      </a:cubicBezTo>
                      <a:cubicBezTo>
                        <a:pt x="0" y="1"/>
                        <a:pt x="2" y="0"/>
                        <a:pt x="2" y="0"/>
                      </a:cubicBezTo>
                      <a:cubicBezTo>
                        <a:pt x="3" y="0"/>
                        <a:pt x="4" y="2"/>
                        <a:pt x="5" y="2"/>
                      </a:cubicBezTo>
                      <a:lnTo>
                        <a:pt x="3" y="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68" name="i$lïďe"/>
                <p:cNvSpPr>
                  <a:spLocks/>
                </p:cNvSpPr>
                <p:nvPr/>
              </p:nvSpPr>
              <p:spPr bwMode="auto">
                <a:xfrm>
                  <a:off x="6432550" y="2692400"/>
                  <a:ext cx="19050" cy="31750"/>
                </a:xfrm>
                <a:custGeom>
                  <a:avLst/>
                  <a:gdLst/>
                  <a:ahLst/>
                  <a:cxnLst>
                    <a:cxn ang="0">
                      <a:pos x="14" y="5"/>
                    </a:cxn>
                    <a:cxn ang="0">
                      <a:pos x="9" y="17"/>
                    </a:cxn>
                    <a:cxn ang="0">
                      <a:pos x="11" y="22"/>
                    </a:cxn>
                    <a:cxn ang="0">
                      <a:pos x="9" y="24"/>
                    </a:cxn>
                    <a:cxn ang="0">
                      <a:pos x="0" y="14"/>
                    </a:cxn>
                    <a:cxn ang="0">
                      <a:pos x="4" y="12"/>
                    </a:cxn>
                    <a:cxn ang="0">
                      <a:pos x="8" y="1"/>
                    </a:cxn>
                    <a:cxn ang="0">
                      <a:pos x="14" y="5"/>
                    </a:cxn>
                  </a:cxnLst>
                  <a:rect l="0" t="0" r="r" b="b"/>
                  <a:pathLst>
                    <a:path w="14" h="24">
                      <a:moveTo>
                        <a:pt x="14" y="5"/>
                      </a:moveTo>
                      <a:cubicBezTo>
                        <a:pt x="14" y="10"/>
                        <a:pt x="10" y="13"/>
                        <a:pt x="9" y="17"/>
                      </a:cubicBezTo>
                      <a:cubicBezTo>
                        <a:pt x="9" y="21"/>
                        <a:pt x="11" y="20"/>
                        <a:pt x="11" y="22"/>
                      </a:cubicBezTo>
                      <a:cubicBezTo>
                        <a:pt x="11" y="23"/>
                        <a:pt x="10" y="24"/>
                        <a:pt x="9" y="24"/>
                      </a:cubicBezTo>
                      <a:cubicBezTo>
                        <a:pt x="7" y="24"/>
                        <a:pt x="0" y="17"/>
                        <a:pt x="0" y="14"/>
                      </a:cubicBezTo>
                      <a:cubicBezTo>
                        <a:pt x="0" y="13"/>
                        <a:pt x="3" y="12"/>
                        <a:pt x="4" y="12"/>
                      </a:cubicBezTo>
                      <a:cubicBezTo>
                        <a:pt x="4" y="11"/>
                        <a:pt x="6" y="1"/>
                        <a:pt x="8" y="1"/>
                      </a:cubicBezTo>
                      <a:cubicBezTo>
                        <a:pt x="12" y="0"/>
                        <a:pt x="14" y="3"/>
                        <a:pt x="14" y="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69" name="ïşľîďê"/>
                <p:cNvSpPr>
                  <a:spLocks/>
                </p:cNvSpPr>
                <p:nvPr/>
              </p:nvSpPr>
              <p:spPr bwMode="auto">
                <a:xfrm>
                  <a:off x="6450013" y="2693988"/>
                  <a:ext cx="7938" cy="20638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" y="15"/>
                    </a:cxn>
                    <a:cxn ang="0">
                      <a:pos x="0" y="15"/>
                    </a:cxn>
                    <a:cxn ang="0">
                      <a:pos x="4" y="0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7" h="15">
                      <a:moveTo>
                        <a:pt x="7" y="0"/>
                      </a:moveTo>
                      <a:cubicBezTo>
                        <a:pt x="7" y="7"/>
                        <a:pt x="2" y="9"/>
                        <a:pt x="2" y="15"/>
                      </a:cubicBezTo>
                      <a:cubicBezTo>
                        <a:pt x="2" y="15"/>
                        <a:pt x="0" y="15"/>
                        <a:pt x="0" y="15"/>
                      </a:cubicBezTo>
                      <a:cubicBezTo>
                        <a:pt x="1" y="10"/>
                        <a:pt x="4" y="7"/>
                        <a:pt x="4" y="0"/>
                      </a:cubicBezTo>
                      <a:cubicBezTo>
                        <a:pt x="5" y="0"/>
                        <a:pt x="6" y="0"/>
                        <a:pt x="7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70" name="íṥḷíďê"/>
                <p:cNvSpPr>
                  <a:spLocks/>
                </p:cNvSpPr>
                <p:nvPr/>
              </p:nvSpPr>
              <p:spPr bwMode="auto">
                <a:xfrm>
                  <a:off x="6454775" y="2706688"/>
                  <a:ext cx="11113" cy="11113"/>
                </a:xfrm>
                <a:custGeom>
                  <a:avLst/>
                  <a:gdLst/>
                  <a:ahLst/>
                  <a:cxnLst>
                    <a:cxn ang="0">
                      <a:pos x="8" y="0"/>
                    </a:cxn>
                    <a:cxn ang="0">
                      <a:pos x="2" y="8"/>
                    </a:cxn>
                    <a:cxn ang="0">
                      <a:pos x="0" y="6"/>
                    </a:cxn>
                    <a:cxn ang="0">
                      <a:pos x="3" y="0"/>
                    </a:cxn>
                    <a:cxn ang="0">
                      <a:pos x="8" y="0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cubicBezTo>
                        <a:pt x="8" y="4"/>
                        <a:pt x="6" y="8"/>
                        <a:pt x="2" y="8"/>
                      </a:cubicBezTo>
                      <a:cubicBezTo>
                        <a:pt x="1" y="8"/>
                        <a:pt x="0" y="6"/>
                        <a:pt x="0" y="6"/>
                      </a:cubicBezTo>
                      <a:cubicBezTo>
                        <a:pt x="0" y="3"/>
                        <a:pt x="2" y="2"/>
                        <a:pt x="3" y="0"/>
                      </a:cubicBezTo>
                      <a:cubicBezTo>
                        <a:pt x="5" y="1"/>
                        <a:pt x="7" y="1"/>
                        <a:pt x="8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71" name="îṣḷïďé"/>
                <p:cNvSpPr>
                  <a:spLocks/>
                </p:cNvSpPr>
                <p:nvPr/>
              </p:nvSpPr>
              <p:spPr bwMode="auto">
                <a:xfrm>
                  <a:off x="6442075" y="2665413"/>
                  <a:ext cx="12700" cy="17463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4" y="0"/>
                    </a:cxn>
                    <a:cxn ang="0">
                      <a:pos x="10" y="10"/>
                    </a:cxn>
                    <a:cxn ang="0">
                      <a:pos x="6" y="6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0" h="12">
                      <a:moveTo>
                        <a:pt x="0" y="6"/>
                      </a:moveTo>
                      <a:cubicBezTo>
                        <a:pt x="0" y="3"/>
                        <a:pt x="0" y="2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4"/>
                        <a:pt x="10" y="5"/>
                        <a:pt x="10" y="10"/>
                      </a:cubicBezTo>
                      <a:cubicBezTo>
                        <a:pt x="10" y="12"/>
                        <a:pt x="6" y="8"/>
                        <a:pt x="6" y="6"/>
                      </a:cubicBezTo>
                      <a:cubicBezTo>
                        <a:pt x="4" y="5"/>
                        <a:pt x="2" y="6"/>
                        <a:pt x="0" y="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72" name="íŝ1iďé"/>
                <p:cNvSpPr>
                  <a:spLocks/>
                </p:cNvSpPr>
                <p:nvPr/>
              </p:nvSpPr>
              <p:spPr bwMode="auto">
                <a:xfrm>
                  <a:off x="6397625" y="2649538"/>
                  <a:ext cx="19050" cy="20638"/>
                </a:xfrm>
                <a:custGeom>
                  <a:avLst/>
                  <a:gdLst/>
                  <a:ahLst/>
                  <a:cxnLst>
                    <a:cxn ang="0">
                      <a:pos x="11" y="15"/>
                    </a:cxn>
                    <a:cxn ang="0">
                      <a:pos x="0" y="0"/>
                    </a:cxn>
                    <a:cxn ang="0">
                      <a:pos x="4" y="0"/>
                    </a:cxn>
                    <a:cxn ang="0">
                      <a:pos x="14" y="7"/>
                    </a:cxn>
                    <a:cxn ang="0">
                      <a:pos x="11" y="15"/>
                    </a:cxn>
                  </a:cxnLst>
                  <a:rect l="0" t="0" r="r" b="b"/>
                  <a:pathLst>
                    <a:path w="15" h="15">
                      <a:moveTo>
                        <a:pt x="11" y="15"/>
                      </a:moveTo>
                      <a:cubicBezTo>
                        <a:pt x="9" y="15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8" y="3"/>
                        <a:pt x="13" y="2"/>
                        <a:pt x="14" y="7"/>
                      </a:cubicBezTo>
                      <a:cubicBezTo>
                        <a:pt x="15" y="10"/>
                        <a:pt x="13" y="15"/>
                        <a:pt x="11" y="1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73" name="íŝḷîḋê"/>
                <p:cNvSpPr>
                  <a:spLocks/>
                </p:cNvSpPr>
                <p:nvPr/>
              </p:nvSpPr>
              <p:spPr bwMode="auto">
                <a:xfrm>
                  <a:off x="6416675" y="2652713"/>
                  <a:ext cx="6350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1"/>
                        <a:pt x="3" y="1"/>
                        <a:pt x="4" y="1"/>
                      </a:cubicBezTo>
                      <a:cubicBezTo>
                        <a:pt x="3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74" name="íş1ïḋê"/>
                <p:cNvSpPr>
                  <a:spLocks/>
                </p:cNvSpPr>
                <p:nvPr/>
              </p:nvSpPr>
              <p:spPr bwMode="auto">
                <a:xfrm>
                  <a:off x="6388100" y="2441575"/>
                  <a:ext cx="36513" cy="50800"/>
                </a:xfrm>
                <a:custGeom>
                  <a:avLst/>
                  <a:gdLst/>
                  <a:ahLst/>
                  <a:cxnLst>
                    <a:cxn ang="0">
                      <a:pos x="8" y="39"/>
                    </a:cxn>
                    <a:cxn ang="0">
                      <a:pos x="1" y="26"/>
                    </a:cxn>
                    <a:cxn ang="0">
                      <a:pos x="16" y="0"/>
                    </a:cxn>
                    <a:cxn ang="0">
                      <a:pos x="8" y="39"/>
                    </a:cxn>
                  </a:cxnLst>
                  <a:rect l="0" t="0" r="r" b="b"/>
                  <a:pathLst>
                    <a:path w="27" h="39">
                      <a:moveTo>
                        <a:pt x="8" y="39"/>
                      </a:moveTo>
                      <a:cubicBezTo>
                        <a:pt x="0" y="39"/>
                        <a:pt x="1" y="33"/>
                        <a:pt x="1" y="26"/>
                      </a:cubicBezTo>
                      <a:cubicBezTo>
                        <a:pt x="1" y="17"/>
                        <a:pt x="10" y="0"/>
                        <a:pt x="16" y="0"/>
                      </a:cubicBezTo>
                      <a:cubicBezTo>
                        <a:pt x="27" y="0"/>
                        <a:pt x="18" y="39"/>
                        <a:pt x="8" y="3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75" name="îṡḷîďe"/>
                <p:cNvSpPr>
                  <a:spLocks/>
                </p:cNvSpPr>
                <p:nvPr/>
              </p:nvSpPr>
              <p:spPr bwMode="auto">
                <a:xfrm>
                  <a:off x="6194425" y="2532063"/>
                  <a:ext cx="41275" cy="34925"/>
                </a:xfrm>
                <a:custGeom>
                  <a:avLst/>
                  <a:gdLst/>
                  <a:ahLst/>
                  <a:cxnLst>
                    <a:cxn ang="0">
                      <a:pos x="2" y="11"/>
                    </a:cxn>
                    <a:cxn ang="0">
                      <a:pos x="26" y="0"/>
                    </a:cxn>
                    <a:cxn ang="0">
                      <a:pos x="31" y="7"/>
                    </a:cxn>
                    <a:cxn ang="0">
                      <a:pos x="11" y="27"/>
                    </a:cxn>
                    <a:cxn ang="0">
                      <a:pos x="2" y="18"/>
                    </a:cxn>
                    <a:cxn ang="0">
                      <a:pos x="2" y="11"/>
                    </a:cxn>
                  </a:cxnLst>
                  <a:rect l="0" t="0" r="r" b="b"/>
                  <a:pathLst>
                    <a:path w="31" h="27">
                      <a:moveTo>
                        <a:pt x="2" y="11"/>
                      </a:moveTo>
                      <a:cubicBezTo>
                        <a:pt x="5" y="11"/>
                        <a:pt x="20" y="0"/>
                        <a:pt x="26" y="0"/>
                      </a:cubicBezTo>
                      <a:cubicBezTo>
                        <a:pt x="28" y="0"/>
                        <a:pt x="31" y="4"/>
                        <a:pt x="31" y="7"/>
                      </a:cubicBezTo>
                      <a:cubicBezTo>
                        <a:pt x="31" y="13"/>
                        <a:pt x="18" y="27"/>
                        <a:pt x="11" y="27"/>
                      </a:cubicBezTo>
                      <a:cubicBezTo>
                        <a:pt x="5" y="27"/>
                        <a:pt x="2" y="24"/>
                        <a:pt x="2" y="18"/>
                      </a:cubicBezTo>
                      <a:cubicBezTo>
                        <a:pt x="2" y="15"/>
                        <a:pt x="0" y="11"/>
                        <a:pt x="2" y="1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76" name="îṥlíde"/>
                <p:cNvSpPr>
                  <a:spLocks/>
                </p:cNvSpPr>
                <p:nvPr/>
              </p:nvSpPr>
              <p:spPr bwMode="auto">
                <a:xfrm>
                  <a:off x="6015038" y="2476500"/>
                  <a:ext cx="195263" cy="374650"/>
                </a:xfrm>
                <a:custGeom>
                  <a:avLst/>
                  <a:gdLst/>
                  <a:ahLst/>
                  <a:cxnLst>
                    <a:cxn ang="0">
                      <a:pos x="12" y="172"/>
                    </a:cxn>
                    <a:cxn ang="0">
                      <a:pos x="21" y="152"/>
                    </a:cxn>
                    <a:cxn ang="0">
                      <a:pos x="25" y="147"/>
                    </a:cxn>
                    <a:cxn ang="0">
                      <a:pos x="15" y="119"/>
                    </a:cxn>
                    <a:cxn ang="0">
                      <a:pos x="8" y="109"/>
                    </a:cxn>
                    <a:cxn ang="0">
                      <a:pos x="8" y="105"/>
                    </a:cxn>
                    <a:cxn ang="0">
                      <a:pos x="8" y="106"/>
                    </a:cxn>
                    <a:cxn ang="0">
                      <a:pos x="12" y="96"/>
                    </a:cxn>
                    <a:cxn ang="0">
                      <a:pos x="9" y="77"/>
                    </a:cxn>
                    <a:cxn ang="0">
                      <a:pos x="0" y="65"/>
                    </a:cxn>
                    <a:cxn ang="0">
                      <a:pos x="8" y="47"/>
                    </a:cxn>
                    <a:cxn ang="0">
                      <a:pos x="19" y="43"/>
                    </a:cxn>
                    <a:cxn ang="0">
                      <a:pos x="45" y="19"/>
                    </a:cxn>
                    <a:cxn ang="0">
                      <a:pos x="47" y="19"/>
                    </a:cxn>
                    <a:cxn ang="0">
                      <a:pos x="50" y="24"/>
                    </a:cxn>
                    <a:cxn ang="0">
                      <a:pos x="52" y="20"/>
                    </a:cxn>
                    <a:cxn ang="0">
                      <a:pos x="52" y="9"/>
                    </a:cxn>
                    <a:cxn ang="0">
                      <a:pos x="64" y="6"/>
                    </a:cxn>
                    <a:cxn ang="0">
                      <a:pos x="78" y="6"/>
                    </a:cxn>
                    <a:cxn ang="0">
                      <a:pos x="96" y="0"/>
                    </a:cxn>
                    <a:cxn ang="0">
                      <a:pos x="115" y="5"/>
                    </a:cxn>
                    <a:cxn ang="0">
                      <a:pos x="130" y="22"/>
                    </a:cxn>
                    <a:cxn ang="0">
                      <a:pos x="100" y="58"/>
                    </a:cxn>
                    <a:cxn ang="0">
                      <a:pos x="104" y="64"/>
                    </a:cxn>
                    <a:cxn ang="0">
                      <a:pos x="129" y="93"/>
                    </a:cxn>
                    <a:cxn ang="0">
                      <a:pos x="147" y="134"/>
                    </a:cxn>
                    <a:cxn ang="0">
                      <a:pos x="142" y="156"/>
                    </a:cxn>
                    <a:cxn ang="0">
                      <a:pos x="115" y="170"/>
                    </a:cxn>
                    <a:cxn ang="0">
                      <a:pos x="105" y="180"/>
                    </a:cxn>
                    <a:cxn ang="0">
                      <a:pos x="104" y="176"/>
                    </a:cxn>
                    <a:cxn ang="0">
                      <a:pos x="104" y="181"/>
                    </a:cxn>
                    <a:cxn ang="0">
                      <a:pos x="93" y="192"/>
                    </a:cxn>
                    <a:cxn ang="0">
                      <a:pos x="90" y="183"/>
                    </a:cxn>
                    <a:cxn ang="0">
                      <a:pos x="91" y="177"/>
                    </a:cxn>
                    <a:cxn ang="0">
                      <a:pos x="88" y="170"/>
                    </a:cxn>
                    <a:cxn ang="0">
                      <a:pos x="73" y="161"/>
                    </a:cxn>
                    <a:cxn ang="0">
                      <a:pos x="63" y="149"/>
                    </a:cxn>
                    <a:cxn ang="0">
                      <a:pos x="43" y="141"/>
                    </a:cxn>
                    <a:cxn ang="0">
                      <a:pos x="41" y="135"/>
                    </a:cxn>
                    <a:cxn ang="0">
                      <a:pos x="30" y="129"/>
                    </a:cxn>
                    <a:cxn ang="0">
                      <a:pos x="27" y="134"/>
                    </a:cxn>
                    <a:cxn ang="0">
                      <a:pos x="29" y="142"/>
                    </a:cxn>
                    <a:cxn ang="0">
                      <a:pos x="16" y="171"/>
                    </a:cxn>
                    <a:cxn ang="0">
                      <a:pos x="31" y="192"/>
                    </a:cxn>
                    <a:cxn ang="0">
                      <a:pos x="30" y="192"/>
                    </a:cxn>
                    <a:cxn ang="0">
                      <a:pos x="35" y="206"/>
                    </a:cxn>
                    <a:cxn ang="0">
                      <a:pos x="73" y="243"/>
                    </a:cxn>
                    <a:cxn ang="0">
                      <a:pos x="71" y="251"/>
                    </a:cxn>
                    <a:cxn ang="0">
                      <a:pos x="80" y="267"/>
                    </a:cxn>
                    <a:cxn ang="0">
                      <a:pos x="84" y="280"/>
                    </a:cxn>
                    <a:cxn ang="0">
                      <a:pos x="78" y="280"/>
                    </a:cxn>
                    <a:cxn ang="0">
                      <a:pos x="75" y="282"/>
                    </a:cxn>
                    <a:cxn ang="0">
                      <a:pos x="68" y="278"/>
                    </a:cxn>
                    <a:cxn ang="0">
                      <a:pos x="37" y="246"/>
                    </a:cxn>
                    <a:cxn ang="0">
                      <a:pos x="27" y="214"/>
                    </a:cxn>
                    <a:cxn ang="0">
                      <a:pos x="14" y="192"/>
                    </a:cxn>
                    <a:cxn ang="0">
                      <a:pos x="8" y="192"/>
                    </a:cxn>
                    <a:cxn ang="0">
                      <a:pos x="8" y="189"/>
                    </a:cxn>
                    <a:cxn ang="0">
                      <a:pos x="10" y="172"/>
                    </a:cxn>
                    <a:cxn ang="0">
                      <a:pos x="11" y="172"/>
                    </a:cxn>
                    <a:cxn ang="0">
                      <a:pos x="12" y="172"/>
                    </a:cxn>
                  </a:cxnLst>
                  <a:rect l="0" t="0" r="r" b="b"/>
                  <a:pathLst>
                    <a:path w="147" h="282">
                      <a:moveTo>
                        <a:pt x="12" y="172"/>
                      </a:moveTo>
                      <a:cubicBezTo>
                        <a:pt x="16" y="165"/>
                        <a:pt x="17" y="160"/>
                        <a:pt x="21" y="152"/>
                      </a:cubicBezTo>
                      <a:cubicBezTo>
                        <a:pt x="22" y="150"/>
                        <a:pt x="25" y="149"/>
                        <a:pt x="25" y="147"/>
                      </a:cubicBezTo>
                      <a:cubicBezTo>
                        <a:pt x="25" y="143"/>
                        <a:pt x="19" y="123"/>
                        <a:pt x="15" y="119"/>
                      </a:cubicBezTo>
                      <a:cubicBezTo>
                        <a:pt x="12" y="116"/>
                        <a:pt x="8" y="114"/>
                        <a:pt x="8" y="109"/>
                      </a:cubicBezTo>
                      <a:cubicBezTo>
                        <a:pt x="8" y="108"/>
                        <a:pt x="8" y="107"/>
                        <a:pt x="8" y="105"/>
                      </a:cubicBezTo>
                      <a:cubicBezTo>
                        <a:pt x="8" y="106"/>
                        <a:pt x="8" y="106"/>
                        <a:pt x="8" y="106"/>
                      </a:cubicBezTo>
                      <a:cubicBezTo>
                        <a:pt x="9" y="105"/>
                        <a:pt x="12" y="100"/>
                        <a:pt x="12" y="96"/>
                      </a:cubicBezTo>
                      <a:cubicBezTo>
                        <a:pt x="12" y="91"/>
                        <a:pt x="12" y="82"/>
                        <a:pt x="9" y="77"/>
                      </a:cubicBezTo>
                      <a:cubicBezTo>
                        <a:pt x="6" y="73"/>
                        <a:pt x="0" y="73"/>
                        <a:pt x="0" y="65"/>
                      </a:cubicBezTo>
                      <a:cubicBezTo>
                        <a:pt x="0" y="57"/>
                        <a:pt x="3" y="51"/>
                        <a:pt x="8" y="47"/>
                      </a:cubicBezTo>
                      <a:cubicBezTo>
                        <a:pt x="10" y="44"/>
                        <a:pt x="15" y="45"/>
                        <a:pt x="19" y="43"/>
                      </a:cubicBezTo>
                      <a:cubicBezTo>
                        <a:pt x="29" y="36"/>
                        <a:pt x="36" y="33"/>
                        <a:pt x="45" y="19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7" y="23"/>
                        <a:pt x="49" y="24"/>
                        <a:pt x="50" y="24"/>
                      </a:cubicBezTo>
                      <a:cubicBezTo>
                        <a:pt x="51" y="24"/>
                        <a:pt x="52" y="22"/>
                        <a:pt x="52" y="20"/>
                      </a:cubicBezTo>
                      <a:cubicBezTo>
                        <a:pt x="52" y="16"/>
                        <a:pt x="52" y="13"/>
                        <a:pt x="52" y="9"/>
                      </a:cubicBezTo>
                      <a:cubicBezTo>
                        <a:pt x="52" y="9"/>
                        <a:pt x="62" y="6"/>
                        <a:pt x="64" y="6"/>
                      </a:cubicBezTo>
                      <a:cubicBezTo>
                        <a:pt x="78" y="6"/>
                        <a:pt x="78" y="6"/>
                        <a:pt x="78" y="6"/>
                      </a:cubicBezTo>
                      <a:cubicBezTo>
                        <a:pt x="84" y="9"/>
                        <a:pt x="89" y="0"/>
                        <a:pt x="96" y="0"/>
                      </a:cubicBezTo>
                      <a:cubicBezTo>
                        <a:pt x="103" y="0"/>
                        <a:pt x="107" y="5"/>
                        <a:pt x="115" y="5"/>
                      </a:cubicBezTo>
                      <a:cubicBezTo>
                        <a:pt x="115" y="16"/>
                        <a:pt x="123" y="20"/>
                        <a:pt x="130" y="22"/>
                      </a:cubicBezTo>
                      <a:cubicBezTo>
                        <a:pt x="121" y="36"/>
                        <a:pt x="100" y="39"/>
                        <a:pt x="100" y="58"/>
                      </a:cubicBezTo>
                      <a:cubicBezTo>
                        <a:pt x="100" y="62"/>
                        <a:pt x="102" y="63"/>
                        <a:pt x="104" y="64"/>
                      </a:cubicBezTo>
                      <a:cubicBezTo>
                        <a:pt x="114" y="74"/>
                        <a:pt x="118" y="86"/>
                        <a:pt x="129" y="93"/>
                      </a:cubicBezTo>
                      <a:cubicBezTo>
                        <a:pt x="140" y="100"/>
                        <a:pt x="147" y="119"/>
                        <a:pt x="147" y="134"/>
                      </a:cubicBezTo>
                      <a:cubicBezTo>
                        <a:pt x="147" y="144"/>
                        <a:pt x="142" y="148"/>
                        <a:pt x="142" y="156"/>
                      </a:cubicBezTo>
                      <a:cubicBezTo>
                        <a:pt x="127" y="160"/>
                        <a:pt x="126" y="164"/>
                        <a:pt x="115" y="170"/>
                      </a:cubicBezTo>
                      <a:cubicBezTo>
                        <a:pt x="109" y="173"/>
                        <a:pt x="110" y="180"/>
                        <a:pt x="105" y="180"/>
                      </a:cubicBezTo>
                      <a:cubicBezTo>
                        <a:pt x="104" y="180"/>
                        <a:pt x="104" y="177"/>
                        <a:pt x="104" y="176"/>
                      </a:cubicBezTo>
                      <a:cubicBezTo>
                        <a:pt x="104" y="179"/>
                        <a:pt x="104" y="180"/>
                        <a:pt x="104" y="181"/>
                      </a:cubicBezTo>
                      <a:cubicBezTo>
                        <a:pt x="104" y="185"/>
                        <a:pt x="95" y="192"/>
                        <a:pt x="93" y="192"/>
                      </a:cubicBezTo>
                      <a:cubicBezTo>
                        <a:pt x="91" y="192"/>
                        <a:pt x="90" y="186"/>
                        <a:pt x="90" y="183"/>
                      </a:cubicBezTo>
                      <a:cubicBezTo>
                        <a:pt x="90" y="179"/>
                        <a:pt x="90" y="178"/>
                        <a:pt x="91" y="177"/>
                      </a:cubicBezTo>
                      <a:cubicBezTo>
                        <a:pt x="90" y="176"/>
                        <a:pt x="89" y="172"/>
                        <a:pt x="88" y="170"/>
                      </a:cubicBezTo>
                      <a:cubicBezTo>
                        <a:pt x="82" y="170"/>
                        <a:pt x="73" y="168"/>
                        <a:pt x="73" y="161"/>
                      </a:cubicBezTo>
                      <a:cubicBezTo>
                        <a:pt x="63" y="161"/>
                        <a:pt x="68" y="155"/>
                        <a:pt x="63" y="149"/>
                      </a:cubicBezTo>
                      <a:cubicBezTo>
                        <a:pt x="56" y="143"/>
                        <a:pt x="50" y="143"/>
                        <a:pt x="43" y="141"/>
                      </a:cubicBezTo>
                      <a:cubicBezTo>
                        <a:pt x="42" y="141"/>
                        <a:pt x="41" y="135"/>
                        <a:pt x="41" y="135"/>
                      </a:cubicBezTo>
                      <a:cubicBezTo>
                        <a:pt x="40" y="130"/>
                        <a:pt x="34" y="129"/>
                        <a:pt x="30" y="129"/>
                      </a:cubicBezTo>
                      <a:cubicBezTo>
                        <a:pt x="26" y="129"/>
                        <a:pt x="27" y="132"/>
                        <a:pt x="27" y="134"/>
                      </a:cubicBezTo>
                      <a:cubicBezTo>
                        <a:pt x="27" y="138"/>
                        <a:pt x="29" y="139"/>
                        <a:pt x="29" y="142"/>
                      </a:cubicBezTo>
                      <a:cubicBezTo>
                        <a:pt x="29" y="156"/>
                        <a:pt x="16" y="159"/>
                        <a:pt x="16" y="171"/>
                      </a:cubicBezTo>
                      <a:cubicBezTo>
                        <a:pt x="16" y="185"/>
                        <a:pt x="31" y="179"/>
                        <a:pt x="31" y="192"/>
                      </a:cubicBezTo>
                      <a:cubicBezTo>
                        <a:pt x="30" y="192"/>
                        <a:pt x="30" y="192"/>
                        <a:pt x="30" y="192"/>
                      </a:cubicBezTo>
                      <a:cubicBezTo>
                        <a:pt x="32" y="195"/>
                        <a:pt x="32" y="203"/>
                        <a:pt x="35" y="206"/>
                      </a:cubicBezTo>
                      <a:cubicBezTo>
                        <a:pt x="47" y="218"/>
                        <a:pt x="73" y="221"/>
                        <a:pt x="73" y="243"/>
                      </a:cubicBezTo>
                      <a:cubicBezTo>
                        <a:pt x="73" y="247"/>
                        <a:pt x="71" y="247"/>
                        <a:pt x="71" y="251"/>
                      </a:cubicBezTo>
                      <a:cubicBezTo>
                        <a:pt x="71" y="259"/>
                        <a:pt x="78" y="262"/>
                        <a:pt x="80" y="267"/>
                      </a:cubicBezTo>
                      <a:cubicBezTo>
                        <a:pt x="82" y="273"/>
                        <a:pt x="82" y="275"/>
                        <a:pt x="84" y="280"/>
                      </a:cubicBezTo>
                      <a:cubicBezTo>
                        <a:pt x="80" y="280"/>
                        <a:pt x="80" y="280"/>
                        <a:pt x="78" y="280"/>
                      </a:cubicBezTo>
                      <a:cubicBezTo>
                        <a:pt x="77" y="280"/>
                        <a:pt x="76" y="282"/>
                        <a:pt x="75" y="282"/>
                      </a:cubicBezTo>
                      <a:cubicBezTo>
                        <a:pt x="71" y="282"/>
                        <a:pt x="70" y="279"/>
                        <a:pt x="68" y="278"/>
                      </a:cubicBezTo>
                      <a:cubicBezTo>
                        <a:pt x="54" y="274"/>
                        <a:pt x="41" y="261"/>
                        <a:pt x="37" y="246"/>
                      </a:cubicBezTo>
                      <a:cubicBezTo>
                        <a:pt x="33" y="233"/>
                        <a:pt x="32" y="224"/>
                        <a:pt x="27" y="214"/>
                      </a:cubicBezTo>
                      <a:cubicBezTo>
                        <a:pt x="24" y="208"/>
                        <a:pt x="21" y="192"/>
                        <a:pt x="14" y="192"/>
                      </a:cubicBezTo>
                      <a:cubicBezTo>
                        <a:pt x="9" y="192"/>
                        <a:pt x="12" y="194"/>
                        <a:pt x="8" y="192"/>
                      </a:cubicBezTo>
                      <a:cubicBezTo>
                        <a:pt x="7" y="192"/>
                        <a:pt x="8" y="190"/>
                        <a:pt x="8" y="189"/>
                      </a:cubicBezTo>
                      <a:cubicBezTo>
                        <a:pt x="8" y="183"/>
                        <a:pt x="9" y="179"/>
                        <a:pt x="10" y="172"/>
                      </a:cubicBezTo>
                      <a:cubicBezTo>
                        <a:pt x="11" y="172"/>
                        <a:pt x="11" y="172"/>
                        <a:pt x="11" y="172"/>
                      </a:cubicBezTo>
                      <a:lnTo>
                        <a:pt x="12" y="17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77" name="îślîḍe"/>
                <p:cNvSpPr>
                  <a:spLocks/>
                </p:cNvSpPr>
                <p:nvPr/>
              </p:nvSpPr>
              <p:spPr bwMode="auto">
                <a:xfrm>
                  <a:off x="6142038" y="2898775"/>
                  <a:ext cx="26988" cy="25400"/>
                </a:xfrm>
                <a:custGeom>
                  <a:avLst/>
                  <a:gdLst/>
                  <a:ahLst/>
                  <a:cxnLst>
                    <a:cxn ang="0">
                      <a:pos x="12" y="17"/>
                    </a:cxn>
                    <a:cxn ang="0">
                      <a:pos x="9" y="11"/>
                    </a:cxn>
                    <a:cxn ang="0">
                      <a:pos x="0" y="6"/>
                    </a:cxn>
                    <a:cxn ang="0">
                      <a:pos x="9" y="0"/>
                    </a:cxn>
                    <a:cxn ang="0">
                      <a:pos x="20" y="15"/>
                    </a:cxn>
                    <a:cxn ang="0">
                      <a:pos x="21" y="19"/>
                    </a:cxn>
                    <a:cxn ang="0">
                      <a:pos x="17" y="19"/>
                    </a:cxn>
                    <a:cxn ang="0">
                      <a:pos x="12" y="17"/>
                    </a:cxn>
                  </a:cxnLst>
                  <a:rect l="0" t="0" r="r" b="b"/>
                  <a:pathLst>
                    <a:path w="21" h="19">
                      <a:moveTo>
                        <a:pt x="12" y="17"/>
                      </a:moveTo>
                      <a:cubicBezTo>
                        <a:pt x="11" y="17"/>
                        <a:pt x="9" y="12"/>
                        <a:pt x="9" y="11"/>
                      </a:cubicBezTo>
                      <a:cubicBezTo>
                        <a:pt x="7" y="7"/>
                        <a:pt x="0" y="9"/>
                        <a:pt x="0" y="6"/>
                      </a:cubicBezTo>
                      <a:cubicBezTo>
                        <a:pt x="0" y="3"/>
                        <a:pt x="6" y="0"/>
                        <a:pt x="9" y="0"/>
                      </a:cubicBezTo>
                      <a:cubicBezTo>
                        <a:pt x="11" y="7"/>
                        <a:pt x="14" y="15"/>
                        <a:pt x="20" y="15"/>
                      </a:cubicBezTo>
                      <a:cubicBezTo>
                        <a:pt x="20" y="16"/>
                        <a:pt x="20" y="18"/>
                        <a:pt x="21" y="19"/>
                      </a:cubicBezTo>
                      <a:cubicBezTo>
                        <a:pt x="20" y="19"/>
                        <a:pt x="18" y="19"/>
                        <a:pt x="17" y="19"/>
                      </a:cubicBezTo>
                      <a:cubicBezTo>
                        <a:pt x="15" y="19"/>
                        <a:pt x="14" y="17"/>
                        <a:pt x="12" y="1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78" name="iṣ1ïde"/>
                <p:cNvSpPr>
                  <a:spLocks/>
                </p:cNvSpPr>
                <p:nvPr/>
              </p:nvSpPr>
              <p:spPr bwMode="auto">
                <a:xfrm>
                  <a:off x="6183313" y="2917825"/>
                  <a:ext cx="11113" cy="1111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5" y="0"/>
                    </a:cxn>
                    <a:cxn ang="0">
                      <a:pos x="9" y="3"/>
                    </a:cxn>
                    <a:cxn ang="0">
                      <a:pos x="4" y="8"/>
                    </a:cxn>
                    <a:cxn ang="0">
                      <a:pos x="1" y="3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9" h="8">
                      <a:moveTo>
                        <a:pt x="1" y="0"/>
                      </a:moveTo>
                      <a:cubicBezTo>
                        <a:pt x="2" y="0"/>
                        <a:pt x="4" y="0"/>
                        <a:pt x="5" y="0"/>
                      </a:cubicBezTo>
                      <a:cubicBezTo>
                        <a:pt x="6" y="0"/>
                        <a:pt x="8" y="2"/>
                        <a:pt x="9" y="3"/>
                      </a:cubicBezTo>
                      <a:cubicBezTo>
                        <a:pt x="9" y="5"/>
                        <a:pt x="7" y="8"/>
                        <a:pt x="4" y="8"/>
                      </a:cubicBezTo>
                      <a:cubicBezTo>
                        <a:pt x="1" y="8"/>
                        <a:pt x="1" y="5"/>
                        <a:pt x="1" y="3"/>
                      </a:cubicBezTo>
                      <a:cubicBezTo>
                        <a:pt x="1" y="2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79" name="iṣľîďê"/>
                <p:cNvSpPr>
                  <a:spLocks/>
                </p:cNvSpPr>
                <p:nvPr/>
              </p:nvSpPr>
              <p:spPr bwMode="auto">
                <a:xfrm>
                  <a:off x="6035675" y="2892425"/>
                  <a:ext cx="9525" cy="15875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8" y="1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3" y="0"/>
                    </a:cxn>
                    <a:cxn ang="0">
                      <a:pos x="3" y="2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8" h="12">
                      <a:moveTo>
                        <a:pt x="1" y="0"/>
                      </a:moveTo>
                      <a:cubicBezTo>
                        <a:pt x="5" y="4"/>
                        <a:pt x="8" y="7"/>
                        <a:pt x="8" y="12"/>
                      </a:cubicBezTo>
                      <a:cubicBezTo>
                        <a:pt x="5" y="12"/>
                        <a:pt x="0" y="5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1"/>
                        <a:pt x="3" y="2"/>
                        <a:pt x="3" y="2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80" name="ïŝľïḍé"/>
                <p:cNvSpPr>
                  <a:spLocks/>
                </p:cNvSpPr>
                <p:nvPr/>
              </p:nvSpPr>
              <p:spPr bwMode="auto">
                <a:xfrm>
                  <a:off x="6013450" y="2855913"/>
                  <a:ext cx="15875" cy="15875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8" y="11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12" h="11">
                      <a:moveTo>
                        <a:pt x="2" y="0"/>
                      </a:moveTo>
                      <a:cubicBezTo>
                        <a:pt x="5" y="2"/>
                        <a:pt x="12" y="11"/>
                        <a:pt x="8" y="11"/>
                      </a:cubicBezTo>
                      <a:cubicBezTo>
                        <a:pt x="6" y="11"/>
                        <a:pt x="1" y="4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81" name="ïŝḷiḑè"/>
                <p:cNvSpPr>
                  <a:spLocks/>
                </p:cNvSpPr>
                <p:nvPr/>
              </p:nvSpPr>
              <p:spPr bwMode="auto">
                <a:xfrm>
                  <a:off x="6548438" y="2284413"/>
                  <a:ext cx="41275" cy="49213"/>
                </a:xfrm>
                <a:custGeom>
                  <a:avLst/>
                  <a:gdLst/>
                  <a:ahLst/>
                  <a:cxnLst>
                    <a:cxn ang="0">
                      <a:pos x="12" y="22"/>
                    </a:cxn>
                    <a:cxn ang="0">
                      <a:pos x="14" y="16"/>
                    </a:cxn>
                    <a:cxn ang="0">
                      <a:pos x="10" y="10"/>
                    </a:cxn>
                    <a:cxn ang="0">
                      <a:pos x="10" y="14"/>
                    </a:cxn>
                    <a:cxn ang="0">
                      <a:pos x="5" y="16"/>
                    </a:cxn>
                    <a:cxn ang="0">
                      <a:pos x="0" y="11"/>
                    </a:cxn>
                    <a:cxn ang="0">
                      <a:pos x="14" y="0"/>
                    </a:cxn>
                    <a:cxn ang="0">
                      <a:pos x="26" y="3"/>
                    </a:cxn>
                    <a:cxn ang="0">
                      <a:pos x="26" y="8"/>
                    </a:cxn>
                    <a:cxn ang="0">
                      <a:pos x="30" y="11"/>
                    </a:cxn>
                    <a:cxn ang="0">
                      <a:pos x="30" y="16"/>
                    </a:cxn>
                    <a:cxn ang="0">
                      <a:pos x="26" y="16"/>
                    </a:cxn>
                    <a:cxn ang="0">
                      <a:pos x="15" y="37"/>
                    </a:cxn>
                    <a:cxn ang="0">
                      <a:pos x="14" y="33"/>
                    </a:cxn>
                    <a:cxn ang="0">
                      <a:pos x="14" y="36"/>
                    </a:cxn>
                    <a:cxn ang="0">
                      <a:pos x="7" y="29"/>
                    </a:cxn>
                    <a:cxn ang="0">
                      <a:pos x="12" y="22"/>
                    </a:cxn>
                  </a:cxnLst>
                  <a:rect l="0" t="0" r="r" b="b"/>
                  <a:pathLst>
                    <a:path w="30" h="37">
                      <a:moveTo>
                        <a:pt x="12" y="22"/>
                      </a:moveTo>
                      <a:cubicBezTo>
                        <a:pt x="14" y="16"/>
                        <a:pt x="14" y="16"/>
                        <a:pt x="14" y="16"/>
                      </a:cubicBezTo>
                      <a:cubicBezTo>
                        <a:pt x="11" y="15"/>
                        <a:pt x="11" y="12"/>
                        <a:pt x="10" y="10"/>
                      </a:cubicBezTo>
                      <a:cubicBezTo>
                        <a:pt x="10" y="11"/>
                        <a:pt x="9" y="13"/>
                        <a:pt x="10" y="14"/>
                      </a:cubicBezTo>
                      <a:cubicBezTo>
                        <a:pt x="8" y="14"/>
                        <a:pt x="6" y="16"/>
                        <a:pt x="5" y="16"/>
                      </a:cubicBezTo>
                      <a:cubicBezTo>
                        <a:pt x="3" y="16"/>
                        <a:pt x="0" y="13"/>
                        <a:pt x="0" y="11"/>
                      </a:cubicBezTo>
                      <a:cubicBezTo>
                        <a:pt x="0" y="8"/>
                        <a:pt x="13" y="0"/>
                        <a:pt x="14" y="0"/>
                      </a:cubicBezTo>
                      <a:cubicBezTo>
                        <a:pt x="18" y="0"/>
                        <a:pt x="20" y="3"/>
                        <a:pt x="26" y="3"/>
                      </a:cubicBezTo>
                      <a:cubicBezTo>
                        <a:pt x="26" y="5"/>
                        <a:pt x="25" y="8"/>
                        <a:pt x="26" y="8"/>
                      </a:cubicBezTo>
                      <a:cubicBezTo>
                        <a:pt x="30" y="11"/>
                        <a:pt x="30" y="11"/>
                        <a:pt x="30" y="11"/>
                      </a:cubicBezTo>
                      <a:cubicBezTo>
                        <a:pt x="30" y="13"/>
                        <a:pt x="29" y="14"/>
                        <a:pt x="30" y="16"/>
                      </a:cubicBezTo>
                      <a:cubicBezTo>
                        <a:pt x="29" y="16"/>
                        <a:pt x="27" y="16"/>
                        <a:pt x="26" y="16"/>
                      </a:cubicBezTo>
                      <a:cubicBezTo>
                        <a:pt x="25" y="24"/>
                        <a:pt x="21" y="37"/>
                        <a:pt x="15" y="37"/>
                      </a:cubicBezTo>
                      <a:cubicBezTo>
                        <a:pt x="14" y="37"/>
                        <a:pt x="14" y="35"/>
                        <a:pt x="14" y="33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0" y="36"/>
                        <a:pt x="7" y="31"/>
                        <a:pt x="7" y="29"/>
                      </a:cubicBezTo>
                      <a:cubicBezTo>
                        <a:pt x="7" y="28"/>
                        <a:pt x="12" y="22"/>
                        <a:pt x="12" y="2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82" name="ísļïďê"/>
                <p:cNvSpPr>
                  <a:spLocks/>
                </p:cNvSpPr>
                <p:nvPr/>
              </p:nvSpPr>
              <p:spPr bwMode="auto">
                <a:xfrm>
                  <a:off x="6596063" y="2271713"/>
                  <a:ext cx="42863" cy="30163"/>
                </a:xfrm>
                <a:custGeom>
                  <a:avLst/>
                  <a:gdLst/>
                  <a:ahLst/>
                  <a:cxnLst>
                    <a:cxn ang="0">
                      <a:pos x="23" y="15"/>
                    </a:cxn>
                    <a:cxn ang="0">
                      <a:pos x="17" y="12"/>
                    </a:cxn>
                    <a:cxn ang="0">
                      <a:pos x="6" y="23"/>
                    </a:cxn>
                    <a:cxn ang="0">
                      <a:pos x="3" y="17"/>
                    </a:cxn>
                    <a:cxn ang="0">
                      <a:pos x="0" y="12"/>
                    </a:cxn>
                    <a:cxn ang="0">
                      <a:pos x="8" y="5"/>
                    </a:cxn>
                    <a:cxn ang="0">
                      <a:pos x="23" y="0"/>
                    </a:cxn>
                    <a:cxn ang="0">
                      <a:pos x="23" y="15"/>
                    </a:cxn>
                  </a:cxnLst>
                  <a:rect l="0" t="0" r="r" b="b"/>
                  <a:pathLst>
                    <a:path w="33" h="23">
                      <a:moveTo>
                        <a:pt x="23" y="15"/>
                      </a:moveTo>
                      <a:cubicBezTo>
                        <a:pt x="20" y="15"/>
                        <a:pt x="18" y="13"/>
                        <a:pt x="17" y="12"/>
                      </a:cubicBezTo>
                      <a:cubicBezTo>
                        <a:pt x="13" y="16"/>
                        <a:pt x="12" y="23"/>
                        <a:pt x="6" y="23"/>
                      </a:cubicBezTo>
                      <a:cubicBezTo>
                        <a:pt x="4" y="23"/>
                        <a:pt x="3" y="19"/>
                        <a:pt x="3" y="17"/>
                      </a:cubicBezTo>
                      <a:cubicBezTo>
                        <a:pt x="1" y="15"/>
                        <a:pt x="0" y="14"/>
                        <a:pt x="0" y="12"/>
                      </a:cubicBezTo>
                      <a:cubicBezTo>
                        <a:pt x="0" y="12"/>
                        <a:pt x="8" y="6"/>
                        <a:pt x="8" y="5"/>
                      </a:cubicBezTo>
                      <a:cubicBezTo>
                        <a:pt x="16" y="7"/>
                        <a:pt x="17" y="0"/>
                        <a:pt x="23" y="0"/>
                      </a:cubicBezTo>
                      <a:cubicBezTo>
                        <a:pt x="33" y="0"/>
                        <a:pt x="28" y="15"/>
                        <a:pt x="23" y="1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83" name="îṧľïďé"/>
                <p:cNvSpPr>
                  <a:spLocks/>
                </p:cNvSpPr>
                <p:nvPr/>
              </p:nvSpPr>
              <p:spPr bwMode="auto">
                <a:xfrm>
                  <a:off x="6572250" y="2136775"/>
                  <a:ext cx="185738" cy="153988"/>
                </a:xfrm>
                <a:custGeom>
                  <a:avLst/>
                  <a:gdLst/>
                  <a:ahLst/>
                  <a:cxnLst>
                    <a:cxn ang="0">
                      <a:pos x="55" y="110"/>
                    </a:cxn>
                    <a:cxn ang="0">
                      <a:pos x="55" y="107"/>
                    </a:cxn>
                    <a:cxn ang="0">
                      <a:pos x="56" y="99"/>
                    </a:cxn>
                    <a:cxn ang="0">
                      <a:pos x="43" y="95"/>
                    </a:cxn>
                    <a:cxn ang="0">
                      <a:pos x="39" y="99"/>
                    </a:cxn>
                    <a:cxn ang="0">
                      <a:pos x="29" y="100"/>
                    </a:cxn>
                    <a:cxn ang="0">
                      <a:pos x="6" y="106"/>
                    </a:cxn>
                    <a:cxn ang="0">
                      <a:pos x="0" y="104"/>
                    </a:cxn>
                    <a:cxn ang="0">
                      <a:pos x="5" y="101"/>
                    </a:cxn>
                    <a:cxn ang="0">
                      <a:pos x="30" y="84"/>
                    </a:cxn>
                    <a:cxn ang="0">
                      <a:pos x="57" y="84"/>
                    </a:cxn>
                    <a:cxn ang="0">
                      <a:pos x="72" y="70"/>
                    </a:cxn>
                    <a:cxn ang="0">
                      <a:pos x="79" y="59"/>
                    </a:cxn>
                    <a:cxn ang="0">
                      <a:pos x="77" y="64"/>
                    </a:cxn>
                    <a:cxn ang="0">
                      <a:pos x="79" y="66"/>
                    </a:cxn>
                    <a:cxn ang="0">
                      <a:pos x="92" y="60"/>
                    </a:cxn>
                    <a:cxn ang="0">
                      <a:pos x="116" y="25"/>
                    </a:cxn>
                    <a:cxn ang="0">
                      <a:pos x="114" y="19"/>
                    </a:cxn>
                    <a:cxn ang="0">
                      <a:pos x="125" y="3"/>
                    </a:cxn>
                    <a:cxn ang="0">
                      <a:pos x="130" y="4"/>
                    </a:cxn>
                    <a:cxn ang="0">
                      <a:pos x="129" y="4"/>
                    </a:cxn>
                    <a:cxn ang="0">
                      <a:pos x="128" y="0"/>
                    </a:cxn>
                    <a:cxn ang="0">
                      <a:pos x="133" y="2"/>
                    </a:cxn>
                    <a:cxn ang="0">
                      <a:pos x="134" y="11"/>
                    </a:cxn>
                    <a:cxn ang="0">
                      <a:pos x="140" y="26"/>
                    </a:cxn>
                    <a:cxn ang="0">
                      <a:pos x="134" y="40"/>
                    </a:cxn>
                    <a:cxn ang="0">
                      <a:pos x="134" y="43"/>
                    </a:cxn>
                    <a:cxn ang="0">
                      <a:pos x="130" y="44"/>
                    </a:cxn>
                    <a:cxn ang="0">
                      <a:pos x="127" y="63"/>
                    </a:cxn>
                    <a:cxn ang="0">
                      <a:pos x="122" y="76"/>
                    </a:cxn>
                    <a:cxn ang="0">
                      <a:pos x="125" y="84"/>
                    </a:cxn>
                    <a:cxn ang="0">
                      <a:pos x="114" y="93"/>
                    </a:cxn>
                    <a:cxn ang="0">
                      <a:pos x="114" y="86"/>
                    </a:cxn>
                    <a:cxn ang="0">
                      <a:pos x="102" y="96"/>
                    </a:cxn>
                    <a:cxn ang="0">
                      <a:pos x="100" y="94"/>
                    </a:cxn>
                    <a:cxn ang="0">
                      <a:pos x="96" y="94"/>
                    </a:cxn>
                    <a:cxn ang="0">
                      <a:pos x="87" y="100"/>
                    </a:cxn>
                    <a:cxn ang="0">
                      <a:pos x="74" y="92"/>
                    </a:cxn>
                    <a:cxn ang="0">
                      <a:pos x="72" y="96"/>
                    </a:cxn>
                    <a:cxn ang="0">
                      <a:pos x="76" y="103"/>
                    </a:cxn>
                    <a:cxn ang="0">
                      <a:pos x="72" y="103"/>
                    </a:cxn>
                    <a:cxn ang="0">
                      <a:pos x="61" y="115"/>
                    </a:cxn>
                    <a:cxn ang="0">
                      <a:pos x="55" y="110"/>
                    </a:cxn>
                  </a:cxnLst>
                  <a:rect l="0" t="0" r="r" b="b"/>
                  <a:pathLst>
                    <a:path w="140" h="115">
                      <a:moveTo>
                        <a:pt x="55" y="110"/>
                      </a:moveTo>
                      <a:cubicBezTo>
                        <a:pt x="53" y="110"/>
                        <a:pt x="55" y="108"/>
                        <a:pt x="55" y="107"/>
                      </a:cubicBezTo>
                      <a:cubicBezTo>
                        <a:pt x="55" y="104"/>
                        <a:pt x="56" y="101"/>
                        <a:pt x="56" y="99"/>
                      </a:cubicBezTo>
                      <a:cubicBezTo>
                        <a:pt x="51" y="98"/>
                        <a:pt x="48" y="95"/>
                        <a:pt x="43" y="95"/>
                      </a:cubicBezTo>
                      <a:cubicBezTo>
                        <a:pt x="40" y="95"/>
                        <a:pt x="40" y="98"/>
                        <a:pt x="39" y="99"/>
                      </a:cubicBezTo>
                      <a:cubicBezTo>
                        <a:pt x="35" y="100"/>
                        <a:pt x="32" y="98"/>
                        <a:pt x="29" y="100"/>
                      </a:cubicBezTo>
                      <a:cubicBezTo>
                        <a:pt x="23" y="103"/>
                        <a:pt x="15" y="106"/>
                        <a:pt x="6" y="106"/>
                      </a:cubicBezTo>
                      <a:cubicBezTo>
                        <a:pt x="3" y="106"/>
                        <a:pt x="0" y="106"/>
                        <a:pt x="0" y="104"/>
                      </a:cubicBezTo>
                      <a:cubicBezTo>
                        <a:pt x="0" y="103"/>
                        <a:pt x="4" y="102"/>
                        <a:pt x="5" y="101"/>
                      </a:cubicBezTo>
                      <a:cubicBezTo>
                        <a:pt x="15" y="95"/>
                        <a:pt x="19" y="84"/>
                        <a:pt x="30" y="84"/>
                      </a:cubicBezTo>
                      <a:cubicBezTo>
                        <a:pt x="43" y="84"/>
                        <a:pt x="47" y="84"/>
                        <a:pt x="57" y="84"/>
                      </a:cubicBezTo>
                      <a:cubicBezTo>
                        <a:pt x="65" y="84"/>
                        <a:pt x="68" y="70"/>
                        <a:pt x="72" y="70"/>
                      </a:cubicBezTo>
                      <a:cubicBezTo>
                        <a:pt x="72" y="70"/>
                        <a:pt x="78" y="60"/>
                        <a:pt x="79" y="59"/>
                      </a:cubicBezTo>
                      <a:cubicBezTo>
                        <a:pt x="78" y="61"/>
                        <a:pt x="77" y="62"/>
                        <a:pt x="77" y="64"/>
                      </a:cubicBezTo>
                      <a:cubicBezTo>
                        <a:pt x="77" y="65"/>
                        <a:pt x="78" y="66"/>
                        <a:pt x="79" y="66"/>
                      </a:cubicBezTo>
                      <a:cubicBezTo>
                        <a:pt x="86" y="66"/>
                        <a:pt x="87" y="62"/>
                        <a:pt x="92" y="60"/>
                      </a:cubicBezTo>
                      <a:cubicBezTo>
                        <a:pt x="101" y="57"/>
                        <a:pt x="116" y="39"/>
                        <a:pt x="116" y="25"/>
                      </a:cubicBezTo>
                      <a:cubicBezTo>
                        <a:pt x="116" y="22"/>
                        <a:pt x="114" y="22"/>
                        <a:pt x="114" y="19"/>
                      </a:cubicBezTo>
                      <a:cubicBezTo>
                        <a:pt x="114" y="14"/>
                        <a:pt x="119" y="3"/>
                        <a:pt x="125" y="3"/>
                      </a:cubicBezTo>
                      <a:cubicBezTo>
                        <a:pt x="125" y="3"/>
                        <a:pt x="125" y="9"/>
                        <a:pt x="130" y="4"/>
                      </a:cubicBezTo>
                      <a:cubicBezTo>
                        <a:pt x="130" y="4"/>
                        <a:pt x="129" y="4"/>
                        <a:pt x="129" y="4"/>
                      </a:cubicBezTo>
                      <a:cubicBezTo>
                        <a:pt x="128" y="4"/>
                        <a:pt x="127" y="0"/>
                        <a:pt x="128" y="0"/>
                      </a:cubicBezTo>
                      <a:cubicBezTo>
                        <a:pt x="131" y="0"/>
                        <a:pt x="133" y="1"/>
                        <a:pt x="133" y="2"/>
                      </a:cubicBezTo>
                      <a:cubicBezTo>
                        <a:pt x="135" y="5"/>
                        <a:pt x="134" y="8"/>
                        <a:pt x="134" y="11"/>
                      </a:cubicBezTo>
                      <a:cubicBezTo>
                        <a:pt x="134" y="17"/>
                        <a:pt x="140" y="20"/>
                        <a:pt x="140" y="26"/>
                      </a:cubicBezTo>
                      <a:cubicBezTo>
                        <a:pt x="140" y="33"/>
                        <a:pt x="134" y="34"/>
                        <a:pt x="134" y="40"/>
                      </a:cubicBezTo>
                      <a:cubicBezTo>
                        <a:pt x="134" y="41"/>
                        <a:pt x="134" y="42"/>
                        <a:pt x="134" y="43"/>
                      </a:cubicBezTo>
                      <a:cubicBezTo>
                        <a:pt x="133" y="44"/>
                        <a:pt x="132" y="43"/>
                        <a:pt x="130" y="44"/>
                      </a:cubicBezTo>
                      <a:cubicBezTo>
                        <a:pt x="126" y="45"/>
                        <a:pt x="127" y="59"/>
                        <a:pt x="127" y="63"/>
                      </a:cubicBezTo>
                      <a:cubicBezTo>
                        <a:pt x="127" y="67"/>
                        <a:pt x="122" y="70"/>
                        <a:pt x="122" y="76"/>
                      </a:cubicBezTo>
                      <a:cubicBezTo>
                        <a:pt x="122" y="80"/>
                        <a:pt x="124" y="81"/>
                        <a:pt x="125" y="84"/>
                      </a:cubicBezTo>
                      <a:cubicBezTo>
                        <a:pt x="119" y="87"/>
                        <a:pt x="119" y="91"/>
                        <a:pt x="114" y="93"/>
                      </a:cubicBezTo>
                      <a:cubicBezTo>
                        <a:pt x="112" y="89"/>
                        <a:pt x="114" y="89"/>
                        <a:pt x="114" y="86"/>
                      </a:cubicBezTo>
                      <a:cubicBezTo>
                        <a:pt x="108" y="90"/>
                        <a:pt x="104" y="90"/>
                        <a:pt x="102" y="96"/>
                      </a:cubicBezTo>
                      <a:cubicBezTo>
                        <a:pt x="102" y="96"/>
                        <a:pt x="100" y="95"/>
                        <a:pt x="100" y="94"/>
                      </a:cubicBezTo>
                      <a:cubicBezTo>
                        <a:pt x="96" y="94"/>
                        <a:pt x="96" y="94"/>
                        <a:pt x="96" y="94"/>
                      </a:cubicBezTo>
                      <a:cubicBezTo>
                        <a:pt x="93" y="97"/>
                        <a:pt x="91" y="100"/>
                        <a:pt x="87" y="100"/>
                      </a:cubicBezTo>
                      <a:cubicBezTo>
                        <a:pt x="78" y="100"/>
                        <a:pt x="78" y="92"/>
                        <a:pt x="74" y="92"/>
                      </a:cubicBezTo>
                      <a:cubicBezTo>
                        <a:pt x="73" y="92"/>
                        <a:pt x="72" y="94"/>
                        <a:pt x="72" y="96"/>
                      </a:cubicBezTo>
                      <a:cubicBezTo>
                        <a:pt x="72" y="97"/>
                        <a:pt x="76" y="103"/>
                        <a:pt x="76" y="103"/>
                      </a:cubicBezTo>
                      <a:cubicBezTo>
                        <a:pt x="75" y="103"/>
                        <a:pt x="73" y="103"/>
                        <a:pt x="72" y="103"/>
                      </a:cubicBezTo>
                      <a:cubicBezTo>
                        <a:pt x="68" y="103"/>
                        <a:pt x="63" y="110"/>
                        <a:pt x="61" y="115"/>
                      </a:cubicBezTo>
                      <a:cubicBezTo>
                        <a:pt x="57" y="114"/>
                        <a:pt x="58" y="110"/>
                        <a:pt x="55" y="11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84" name="îṣlîḑè"/>
                <p:cNvSpPr>
                  <a:spLocks/>
                </p:cNvSpPr>
                <p:nvPr/>
              </p:nvSpPr>
              <p:spPr bwMode="auto">
                <a:xfrm>
                  <a:off x="6721475" y="2054225"/>
                  <a:ext cx="96838" cy="80963"/>
                </a:xfrm>
                <a:custGeom>
                  <a:avLst/>
                  <a:gdLst/>
                  <a:ahLst/>
                  <a:cxnLst>
                    <a:cxn ang="0">
                      <a:pos x="11" y="33"/>
                    </a:cxn>
                    <a:cxn ang="0">
                      <a:pos x="15" y="33"/>
                    </a:cxn>
                    <a:cxn ang="0">
                      <a:pos x="26" y="10"/>
                    </a:cxn>
                    <a:cxn ang="0">
                      <a:pos x="23" y="6"/>
                    </a:cxn>
                    <a:cxn ang="0">
                      <a:pos x="26" y="0"/>
                    </a:cxn>
                    <a:cxn ang="0">
                      <a:pos x="60" y="22"/>
                    </a:cxn>
                    <a:cxn ang="0">
                      <a:pos x="70" y="21"/>
                    </a:cxn>
                    <a:cxn ang="0">
                      <a:pos x="67" y="26"/>
                    </a:cxn>
                    <a:cxn ang="0">
                      <a:pos x="72" y="32"/>
                    </a:cxn>
                    <a:cxn ang="0">
                      <a:pos x="59" y="36"/>
                    </a:cxn>
                    <a:cxn ang="0">
                      <a:pos x="43" y="51"/>
                    </a:cxn>
                    <a:cxn ang="0">
                      <a:pos x="24" y="41"/>
                    </a:cxn>
                    <a:cxn ang="0">
                      <a:pos x="21" y="45"/>
                    </a:cxn>
                    <a:cxn ang="0">
                      <a:pos x="8" y="48"/>
                    </a:cxn>
                    <a:cxn ang="0">
                      <a:pos x="16" y="54"/>
                    </a:cxn>
                    <a:cxn ang="0">
                      <a:pos x="5" y="61"/>
                    </a:cxn>
                    <a:cxn ang="0">
                      <a:pos x="3" y="61"/>
                    </a:cxn>
                    <a:cxn ang="0">
                      <a:pos x="3" y="51"/>
                    </a:cxn>
                    <a:cxn ang="0">
                      <a:pos x="0" y="46"/>
                    </a:cxn>
                    <a:cxn ang="0">
                      <a:pos x="8" y="35"/>
                    </a:cxn>
                    <a:cxn ang="0">
                      <a:pos x="8" y="32"/>
                    </a:cxn>
                    <a:cxn ang="0">
                      <a:pos x="12" y="34"/>
                    </a:cxn>
                    <a:cxn ang="0">
                      <a:pos x="11" y="33"/>
                    </a:cxn>
                  </a:cxnLst>
                  <a:rect l="0" t="0" r="r" b="b"/>
                  <a:pathLst>
                    <a:path w="72" h="61">
                      <a:moveTo>
                        <a:pt x="11" y="33"/>
                      </a:moveTo>
                      <a:cubicBezTo>
                        <a:pt x="12" y="33"/>
                        <a:pt x="14" y="33"/>
                        <a:pt x="15" y="33"/>
                      </a:cubicBezTo>
                      <a:cubicBezTo>
                        <a:pt x="23" y="33"/>
                        <a:pt x="26" y="16"/>
                        <a:pt x="26" y="10"/>
                      </a:cubicBezTo>
                      <a:cubicBezTo>
                        <a:pt x="26" y="8"/>
                        <a:pt x="23" y="7"/>
                        <a:pt x="23" y="6"/>
                      </a:cubicBezTo>
                      <a:cubicBezTo>
                        <a:pt x="23" y="2"/>
                        <a:pt x="25" y="1"/>
                        <a:pt x="26" y="0"/>
                      </a:cubicBezTo>
                      <a:cubicBezTo>
                        <a:pt x="38" y="8"/>
                        <a:pt x="43" y="22"/>
                        <a:pt x="60" y="22"/>
                      </a:cubicBezTo>
                      <a:cubicBezTo>
                        <a:pt x="64" y="22"/>
                        <a:pt x="67" y="19"/>
                        <a:pt x="70" y="21"/>
                      </a:cubicBezTo>
                      <a:cubicBezTo>
                        <a:pt x="69" y="23"/>
                        <a:pt x="67" y="24"/>
                        <a:pt x="67" y="26"/>
                      </a:cubicBezTo>
                      <a:cubicBezTo>
                        <a:pt x="67" y="29"/>
                        <a:pt x="71" y="32"/>
                        <a:pt x="72" y="32"/>
                      </a:cubicBezTo>
                      <a:cubicBezTo>
                        <a:pt x="68" y="35"/>
                        <a:pt x="65" y="36"/>
                        <a:pt x="59" y="36"/>
                      </a:cubicBezTo>
                      <a:cubicBezTo>
                        <a:pt x="49" y="36"/>
                        <a:pt x="46" y="46"/>
                        <a:pt x="43" y="51"/>
                      </a:cubicBezTo>
                      <a:cubicBezTo>
                        <a:pt x="36" y="47"/>
                        <a:pt x="31" y="46"/>
                        <a:pt x="24" y="41"/>
                      </a:cubicBezTo>
                      <a:cubicBezTo>
                        <a:pt x="23" y="42"/>
                        <a:pt x="21" y="43"/>
                        <a:pt x="21" y="45"/>
                      </a:cubicBezTo>
                      <a:cubicBezTo>
                        <a:pt x="15" y="45"/>
                        <a:pt x="8" y="40"/>
                        <a:pt x="8" y="48"/>
                      </a:cubicBezTo>
                      <a:cubicBezTo>
                        <a:pt x="8" y="52"/>
                        <a:pt x="14" y="52"/>
                        <a:pt x="16" y="54"/>
                      </a:cubicBezTo>
                      <a:cubicBezTo>
                        <a:pt x="12" y="59"/>
                        <a:pt x="9" y="57"/>
                        <a:pt x="5" y="61"/>
                      </a:cubicBezTo>
                      <a:cubicBezTo>
                        <a:pt x="3" y="61"/>
                        <a:pt x="3" y="61"/>
                        <a:pt x="3" y="61"/>
                      </a:cubicBezTo>
                      <a:cubicBezTo>
                        <a:pt x="3" y="58"/>
                        <a:pt x="3" y="51"/>
                        <a:pt x="3" y="51"/>
                      </a:cubicBezTo>
                      <a:cubicBezTo>
                        <a:pt x="3" y="49"/>
                        <a:pt x="0" y="48"/>
                        <a:pt x="0" y="46"/>
                      </a:cubicBezTo>
                      <a:cubicBezTo>
                        <a:pt x="0" y="41"/>
                        <a:pt x="8" y="38"/>
                        <a:pt x="8" y="35"/>
                      </a:cubicBezTo>
                      <a:cubicBezTo>
                        <a:pt x="8" y="32"/>
                        <a:pt x="8" y="32"/>
                        <a:pt x="8" y="32"/>
                      </a:cubicBezTo>
                      <a:cubicBezTo>
                        <a:pt x="9" y="32"/>
                        <a:pt x="10" y="33"/>
                        <a:pt x="12" y="34"/>
                      </a:cubicBezTo>
                      <a:lnTo>
                        <a:pt x="11" y="3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85" name="îšļíḑè"/>
                <p:cNvSpPr>
                  <a:spLocks/>
                </p:cNvSpPr>
                <p:nvPr/>
              </p:nvSpPr>
              <p:spPr bwMode="auto">
                <a:xfrm>
                  <a:off x="6816725" y="2073275"/>
                  <a:ext cx="15875" cy="14288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2" y="2"/>
                    </a:cxn>
                    <a:cxn ang="0">
                      <a:pos x="1" y="11"/>
                    </a:cxn>
                    <a:cxn ang="0">
                      <a:pos x="1" y="7"/>
                    </a:cxn>
                    <a:cxn ang="0">
                      <a:pos x="11" y="0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2" h="11">
                      <a:moveTo>
                        <a:pt x="10" y="0"/>
                      </a:move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0" y="4"/>
                        <a:pt x="5" y="11"/>
                        <a:pt x="1" y="11"/>
                      </a:cubicBezTo>
                      <a:cubicBezTo>
                        <a:pt x="0" y="11"/>
                        <a:pt x="0" y="8"/>
                        <a:pt x="1" y="7"/>
                      </a:cubicBezTo>
                      <a:cubicBezTo>
                        <a:pt x="3" y="4"/>
                        <a:pt x="8" y="0"/>
                        <a:pt x="11" y="0"/>
                      </a:cubicBez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86" name="îšḻîḑé"/>
                <p:cNvSpPr>
                  <a:spLocks/>
                </p:cNvSpPr>
                <p:nvPr/>
              </p:nvSpPr>
              <p:spPr bwMode="auto">
                <a:xfrm>
                  <a:off x="6848475" y="2052638"/>
                  <a:ext cx="22225" cy="15875"/>
                </a:xfrm>
                <a:custGeom>
                  <a:avLst/>
                  <a:gdLst/>
                  <a:ahLst/>
                  <a:cxnLst>
                    <a:cxn ang="0">
                      <a:pos x="17" y="3"/>
                    </a:cxn>
                    <a:cxn ang="0">
                      <a:pos x="1" y="12"/>
                    </a:cxn>
                    <a:cxn ang="0">
                      <a:pos x="1" y="10"/>
                    </a:cxn>
                    <a:cxn ang="0">
                      <a:pos x="10" y="0"/>
                    </a:cxn>
                    <a:cxn ang="0">
                      <a:pos x="17" y="0"/>
                    </a:cxn>
                    <a:cxn ang="0">
                      <a:pos x="17" y="3"/>
                    </a:cxn>
                  </a:cxnLst>
                  <a:rect l="0" t="0" r="r" b="b"/>
                  <a:pathLst>
                    <a:path w="17" h="12">
                      <a:moveTo>
                        <a:pt x="17" y="3"/>
                      </a:moveTo>
                      <a:cubicBezTo>
                        <a:pt x="7" y="3"/>
                        <a:pt x="7" y="12"/>
                        <a:pt x="1" y="12"/>
                      </a:cubicBezTo>
                      <a:cubicBezTo>
                        <a:pt x="0" y="12"/>
                        <a:pt x="1" y="10"/>
                        <a:pt x="1" y="10"/>
                      </a:cubicBezTo>
                      <a:cubicBezTo>
                        <a:pt x="1" y="10"/>
                        <a:pt x="5" y="0"/>
                        <a:pt x="10" y="0"/>
                      </a:cubicBezTo>
                      <a:cubicBezTo>
                        <a:pt x="13" y="0"/>
                        <a:pt x="15" y="0"/>
                        <a:pt x="17" y="0"/>
                      </a:cubicBezTo>
                      <a:lnTo>
                        <a:pt x="17" y="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87" name="íş1îḑê"/>
                <p:cNvSpPr>
                  <a:spLocks/>
                </p:cNvSpPr>
                <p:nvPr/>
              </p:nvSpPr>
              <p:spPr bwMode="auto">
                <a:xfrm>
                  <a:off x="6888163" y="2035175"/>
                  <a:ext cx="12700" cy="11113"/>
                </a:xfrm>
                <a:custGeom>
                  <a:avLst/>
                  <a:gdLst/>
                  <a:ahLst/>
                  <a:cxnLst>
                    <a:cxn ang="0">
                      <a:pos x="1" y="6"/>
                    </a:cxn>
                    <a:cxn ang="0">
                      <a:pos x="2" y="3"/>
                    </a:cxn>
                    <a:cxn ang="0">
                      <a:pos x="9" y="0"/>
                    </a:cxn>
                    <a:cxn ang="0">
                      <a:pos x="1" y="9"/>
                    </a:cxn>
                    <a:cxn ang="0">
                      <a:pos x="1" y="6"/>
                    </a:cxn>
                  </a:cxnLst>
                  <a:rect l="0" t="0" r="r" b="b"/>
                  <a:pathLst>
                    <a:path w="9" h="9">
                      <a:moveTo>
                        <a:pt x="1" y="6"/>
                      </a:moveTo>
                      <a:cubicBezTo>
                        <a:pt x="3" y="6"/>
                        <a:pt x="1" y="4"/>
                        <a:pt x="2" y="3"/>
                      </a:cubicBezTo>
                      <a:cubicBezTo>
                        <a:pt x="3" y="0"/>
                        <a:pt x="8" y="0"/>
                        <a:pt x="9" y="0"/>
                      </a:cubicBezTo>
                      <a:cubicBezTo>
                        <a:pt x="8" y="3"/>
                        <a:pt x="5" y="9"/>
                        <a:pt x="1" y="9"/>
                      </a:cubicBezTo>
                      <a:cubicBezTo>
                        <a:pt x="0" y="9"/>
                        <a:pt x="0" y="6"/>
                        <a:pt x="1" y="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88" name="íśḷíde"/>
                <p:cNvSpPr>
                  <a:spLocks/>
                </p:cNvSpPr>
                <p:nvPr/>
              </p:nvSpPr>
              <p:spPr bwMode="auto">
                <a:xfrm>
                  <a:off x="6753225" y="1855788"/>
                  <a:ext cx="47625" cy="184150"/>
                </a:xfrm>
                <a:custGeom>
                  <a:avLst/>
                  <a:gdLst/>
                  <a:ahLst/>
                  <a:cxnLst>
                    <a:cxn ang="0">
                      <a:pos x="26" y="84"/>
                    </a:cxn>
                    <a:cxn ang="0">
                      <a:pos x="13" y="109"/>
                    </a:cxn>
                    <a:cxn ang="0">
                      <a:pos x="26" y="132"/>
                    </a:cxn>
                    <a:cxn ang="0">
                      <a:pos x="25" y="132"/>
                    </a:cxn>
                    <a:cxn ang="0">
                      <a:pos x="20" y="128"/>
                    </a:cxn>
                    <a:cxn ang="0">
                      <a:pos x="16" y="128"/>
                    </a:cxn>
                    <a:cxn ang="0">
                      <a:pos x="5" y="138"/>
                    </a:cxn>
                    <a:cxn ang="0">
                      <a:pos x="5" y="125"/>
                    </a:cxn>
                    <a:cxn ang="0">
                      <a:pos x="7" y="105"/>
                    </a:cxn>
                    <a:cxn ang="0">
                      <a:pos x="4" y="93"/>
                    </a:cxn>
                    <a:cxn ang="0">
                      <a:pos x="7" y="79"/>
                    </a:cxn>
                    <a:cxn ang="0">
                      <a:pos x="7" y="53"/>
                    </a:cxn>
                    <a:cxn ang="0">
                      <a:pos x="0" y="37"/>
                    </a:cxn>
                    <a:cxn ang="0">
                      <a:pos x="9" y="15"/>
                    </a:cxn>
                    <a:cxn ang="0">
                      <a:pos x="11" y="9"/>
                    </a:cxn>
                    <a:cxn ang="0">
                      <a:pos x="11" y="0"/>
                    </a:cxn>
                    <a:cxn ang="0">
                      <a:pos x="14" y="0"/>
                    </a:cxn>
                    <a:cxn ang="0">
                      <a:pos x="19" y="20"/>
                    </a:cxn>
                    <a:cxn ang="0">
                      <a:pos x="21" y="37"/>
                    </a:cxn>
                    <a:cxn ang="0">
                      <a:pos x="21" y="47"/>
                    </a:cxn>
                    <a:cxn ang="0">
                      <a:pos x="24" y="59"/>
                    </a:cxn>
                    <a:cxn ang="0">
                      <a:pos x="36" y="90"/>
                    </a:cxn>
                    <a:cxn ang="0">
                      <a:pos x="26" y="84"/>
                    </a:cxn>
                  </a:cxnLst>
                  <a:rect l="0" t="0" r="r" b="b"/>
                  <a:pathLst>
                    <a:path w="36" h="138">
                      <a:moveTo>
                        <a:pt x="26" y="84"/>
                      </a:moveTo>
                      <a:cubicBezTo>
                        <a:pt x="15" y="84"/>
                        <a:pt x="13" y="98"/>
                        <a:pt x="13" y="109"/>
                      </a:cubicBezTo>
                      <a:cubicBezTo>
                        <a:pt x="13" y="120"/>
                        <a:pt x="22" y="124"/>
                        <a:pt x="26" y="132"/>
                      </a:cubicBezTo>
                      <a:cubicBezTo>
                        <a:pt x="26" y="132"/>
                        <a:pt x="25" y="132"/>
                        <a:pt x="25" y="132"/>
                      </a:cubicBezTo>
                      <a:cubicBezTo>
                        <a:pt x="23" y="133"/>
                        <a:pt x="21" y="130"/>
                        <a:pt x="20" y="128"/>
                      </a:cubicBezTo>
                      <a:cubicBezTo>
                        <a:pt x="19" y="128"/>
                        <a:pt x="17" y="128"/>
                        <a:pt x="16" y="128"/>
                      </a:cubicBezTo>
                      <a:cubicBezTo>
                        <a:pt x="11" y="128"/>
                        <a:pt x="11" y="138"/>
                        <a:pt x="5" y="138"/>
                      </a:cubicBezTo>
                      <a:cubicBezTo>
                        <a:pt x="4" y="138"/>
                        <a:pt x="5" y="127"/>
                        <a:pt x="5" y="125"/>
                      </a:cubicBezTo>
                      <a:cubicBezTo>
                        <a:pt x="5" y="117"/>
                        <a:pt x="7" y="112"/>
                        <a:pt x="7" y="105"/>
                      </a:cubicBezTo>
                      <a:cubicBezTo>
                        <a:pt x="7" y="99"/>
                        <a:pt x="4" y="98"/>
                        <a:pt x="4" y="93"/>
                      </a:cubicBezTo>
                      <a:cubicBezTo>
                        <a:pt x="4" y="86"/>
                        <a:pt x="7" y="84"/>
                        <a:pt x="7" y="79"/>
                      </a:cubicBezTo>
                      <a:cubicBezTo>
                        <a:pt x="7" y="68"/>
                        <a:pt x="7" y="64"/>
                        <a:pt x="7" y="53"/>
                      </a:cubicBezTo>
                      <a:cubicBezTo>
                        <a:pt x="7" y="46"/>
                        <a:pt x="0" y="44"/>
                        <a:pt x="0" y="37"/>
                      </a:cubicBezTo>
                      <a:cubicBezTo>
                        <a:pt x="0" y="28"/>
                        <a:pt x="3" y="16"/>
                        <a:pt x="9" y="15"/>
                      </a:cubicBezTo>
                      <a:cubicBezTo>
                        <a:pt x="9" y="12"/>
                        <a:pt x="11" y="11"/>
                        <a:pt x="11" y="9"/>
                      </a:cubicBezTo>
                      <a:cubicBezTo>
                        <a:pt x="11" y="4"/>
                        <a:pt x="11" y="3"/>
                        <a:pt x="11" y="0"/>
                      </a:cubicBezTo>
                      <a:cubicBezTo>
                        <a:pt x="12" y="0"/>
                        <a:pt x="13" y="0"/>
                        <a:pt x="14" y="0"/>
                      </a:cubicBezTo>
                      <a:cubicBezTo>
                        <a:pt x="14" y="8"/>
                        <a:pt x="18" y="14"/>
                        <a:pt x="19" y="20"/>
                      </a:cubicBezTo>
                      <a:cubicBezTo>
                        <a:pt x="21" y="26"/>
                        <a:pt x="18" y="30"/>
                        <a:pt x="21" y="37"/>
                      </a:cubicBezTo>
                      <a:cubicBezTo>
                        <a:pt x="21" y="47"/>
                        <a:pt x="21" y="47"/>
                        <a:pt x="21" y="47"/>
                      </a:cubicBezTo>
                      <a:cubicBezTo>
                        <a:pt x="20" y="52"/>
                        <a:pt x="23" y="57"/>
                        <a:pt x="24" y="59"/>
                      </a:cubicBezTo>
                      <a:cubicBezTo>
                        <a:pt x="27" y="70"/>
                        <a:pt x="33" y="79"/>
                        <a:pt x="36" y="90"/>
                      </a:cubicBezTo>
                      <a:cubicBezTo>
                        <a:pt x="34" y="86"/>
                        <a:pt x="30" y="84"/>
                        <a:pt x="26" y="8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89" name="îşḷïdé"/>
                <p:cNvSpPr>
                  <a:spLocks/>
                </p:cNvSpPr>
                <p:nvPr/>
              </p:nvSpPr>
              <p:spPr bwMode="auto">
                <a:xfrm>
                  <a:off x="5241925" y="1219200"/>
                  <a:ext cx="292100" cy="214313"/>
                </a:xfrm>
                <a:custGeom>
                  <a:avLst/>
                  <a:gdLst/>
                  <a:ahLst/>
                  <a:cxnLst>
                    <a:cxn ang="0">
                      <a:pos x="76" y="161"/>
                    </a:cxn>
                    <a:cxn ang="0">
                      <a:pos x="50" y="131"/>
                    </a:cxn>
                    <a:cxn ang="0">
                      <a:pos x="103" y="67"/>
                    </a:cxn>
                    <a:cxn ang="0">
                      <a:pos x="125" y="55"/>
                    </a:cxn>
                    <a:cxn ang="0">
                      <a:pos x="134" y="45"/>
                    </a:cxn>
                    <a:cxn ang="0">
                      <a:pos x="175" y="34"/>
                    </a:cxn>
                    <a:cxn ang="0">
                      <a:pos x="220" y="11"/>
                    </a:cxn>
                    <a:cxn ang="0">
                      <a:pos x="203" y="0"/>
                    </a:cxn>
                    <a:cxn ang="0">
                      <a:pos x="136" y="25"/>
                    </a:cxn>
                    <a:cxn ang="0">
                      <a:pos x="123" y="19"/>
                    </a:cxn>
                    <a:cxn ang="0">
                      <a:pos x="109" y="25"/>
                    </a:cxn>
                    <a:cxn ang="0">
                      <a:pos x="69" y="46"/>
                    </a:cxn>
                    <a:cxn ang="0">
                      <a:pos x="52" y="49"/>
                    </a:cxn>
                    <a:cxn ang="0">
                      <a:pos x="47" y="53"/>
                    </a:cxn>
                    <a:cxn ang="0">
                      <a:pos x="50" y="61"/>
                    </a:cxn>
                    <a:cxn ang="0">
                      <a:pos x="27" y="88"/>
                    </a:cxn>
                    <a:cxn ang="0">
                      <a:pos x="34" y="98"/>
                    </a:cxn>
                    <a:cxn ang="0">
                      <a:pos x="13" y="110"/>
                    </a:cxn>
                    <a:cxn ang="0">
                      <a:pos x="13" y="117"/>
                    </a:cxn>
                    <a:cxn ang="0">
                      <a:pos x="0" y="134"/>
                    </a:cxn>
                    <a:cxn ang="0">
                      <a:pos x="8" y="143"/>
                    </a:cxn>
                    <a:cxn ang="0">
                      <a:pos x="21" y="143"/>
                    </a:cxn>
                    <a:cxn ang="0">
                      <a:pos x="27" y="158"/>
                    </a:cxn>
                    <a:cxn ang="0">
                      <a:pos x="39" y="158"/>
                    </a:cxn>
                    <a:cxn ang="0">
                      <a:pos x="42" y="161"/>
                    </a:cxn>
                    <a:cxn ang="0">
                      <a:pos x="76" y="161"/>
                    </a:cxn>
                    <a:cxn ang="0">
                      <a:pos x="72" y="156"/>
                    </a:cxn>
                    <a:cxn ang="0">
                      <a:pos x="76" y="161"/>
                    </a:cxn>
                  </a:cxnLst>
                  <a:rect l="0" t="0" r="r" b="b"/>
                  <a:pathLst>
                    <a:path w="220" h="161">
                      <a:moveTo>
                        <a:pt x="76" y="161"/>
                      </a:moveTo>
                      <a:cubicBezTo>
                        <a:pt x="66" y="151"/>
                        <a:pt x="50" y="147"/>
                        <a:pt x="50" y="131"/>
                      </a:cubicBezTo>
                      <a:cubicBezTo>
                        <a:pt x="50" y="102"/>
                        <a:pt x="81" y="73"/>
                        <a:pt x="103" y="67"/>
                      </a:cubicBezTo>
                      <a:cubicBezTo>
                        <a:pt x="111" y="64"/>
                        <a:pt x="113" y="55"/>
                        <a:pt x="125" y="55"/>
                      </a:cubicBezTo>
                      <a:cubicBezTo>
                        <a:pt x="130" y="55"/>
                        <a:pt x="132" y="46"/>
                        <a:pt x="134" y="45"/>
                      </a:cubicBezTo>
                      <a:cubicBezTo>
                        <a:pt x="149" y="38"/>
                        <a:pt x="160" y="41"/>
                        <a:pt x="175" y="34"/>
                      </a:cubicBezTo>
                      <a:cubicBezTo>
                        <a:pt x="186" y="28"/>
                        <a:pt x="220" y="26"/>
                        <a:pt x="220" y="11"/>
                      </a:cubicBezTo>
                      <a:cubicBezTo>
                        <a:pt x="220" y="6"/>
                        <a:pt x="208" y="0"/>
                        <a:pt x="203" y="0"/>
                      </a:cubicBezTo>
                      <a:cubicBezTo>
                        <a:pt x="181" y="0"/>
                        <a:pt x="160" y="25"/>
                        <a:pt x="136" y="25"/>
                      </a:cubicBezTo>
                      <a:cubicBezTo>
                        <a:pt x="131" y="25"/>
                        <a:pt x="128" y="19"/>
                        <a:pt x="123" y="19"/>
                      </a:cubicBezTo>
                      <a:cubicBezTo>
                        <a:pt x="115" y="19"/>
                        <a:pt x="115" y="25"/>
                        <a:pt x="109" y="25"/>
                      </a:cubicBezTo>
                      <a:cubicBezTo>
                        <a:pt x="93" y="25"/>
                        <a:pt x="80" y="46"/>
                        <a:pt x="69" y="46"/>
                      </a:cubicBezTo>
                      <a:cubicBezTo>
                        <a:pt x="63" y="46"/>
                        <a:pt x="58" y="49"/>
                        <a:pt x="52" y="49"/>
                      </a:cubicBezTo>
                      <a:cubicBezTo>
                        <a:pt x="49" y="49"/>
                        <a:pt x="47" y="52"/>
                        <a:pt x="47" y="53"/>
                      </a:cubicBezTo>
                      <a:cubicBezTo>
                        <a:pt x="47" y="56"/>
                        <a:pt x="50" y="58"/>
                        <a:pt x="50" y="61"/>
                      </a:cubicBezTo>
                      <a:cubicBezTo>
                        <a:pt x="50" y="74"/>
                        <a:pt x="27" y="80"/>
                        <a:pt x="27" y="88"/>
                      </a:cubicBezTo>
                      <a:cubicBezTo>
                        <a:pt x="27" y="91"/>
                        <a:pt x="34" y="92"/>
                        <a:pt x="34" y="98"/>
                      </a:cubicBezTo>
                      <a:cubicBezTo>
                        <a:pt x="27" y="99"/>
                        <a:pt x="13" y="102"/>
                        <a:pt x="13" y="110"/>
                      </a:cubicBezTo>
                      <a:cubicBezTo>
                        <a:pt x="13" y="115"/>
                        <a:pt x="13" y="117"/>
                        <a:pt x="13" y="117"/>
                      </a:cubicBezTo>
                      <a:cubicBezTo>
                        <a:pt x="13" y="124"/>
                        <a:pt x="0" y="124"/>
                        <a:pt x="0" y="134"/>
                      </a:cubicBezTo>
                      <a:cubicBezTo>
                        <a:pt x="0" y="139"/>
                        <a:pt x="8" y="143"/>
                        <a:pt x="8" y="143"/>
                      </a:cubicBezTo>
                      <a:cubicBezTo>
                        <a:pt x="8" y="143"/>
                        <a:pt x="20" y="143"/>
                        <a:pt x="21" y="143"/>
                      </a:cubicBezTo>
                      <a:cubicBezTo>
                        <a:pt x="28" y="145"/>
                        <a:pt x="24" y="152"/>
                        <a:pt x="27" y="158"/>
                      </a:cubicBezTo>
                      <a:cubicBezTo>
                        <a:pt x="28" y="161"/>
                        <a:pt x="35" y="158"/>
                        <a:pt x="39" y="158"/>
                      </a:cubicBezTo>
                      <a:cubicBezTo>
                        <a:pt x="40" y="158"/>
                        <a:pt x="41" y="161"/>
                        <a:pt x="42" y="161"/>
                      </a:cubicBezTo>
                      <a:cubicBezTo>
                        <a:pt x="76" y="161"/>
                        <a:pt x="76" y="161"/>
                        <a:pt x="76" y="161"/>
                      </a:cubicBezTo>
                      <a:cubicBezTo>
                        <a:pt x="75" y="159"/>
                        <a:pt x="73" y="157"/>
                        <a:pt x="72" y="156"/>
                      </a:cubicBezTo>
                      <a:lnTo>
                        <a:pt x="76" y="16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90" name="iṩ1íḍé"/>
                <p:cNvSpPr>
                  <a:spLocks/>
                </p:cNvSpPr>
                <p:nvPr/>
              </p:nvSpPr>
              <p:spPr bwMode="auto">
                <a:xfrm>
                  <a:off x="4713288" y="1196975"/>
                  <a:ext cx="2847975" cy="1058863"/>
                </a:xfrm>
                <a:custGeom>
                  <a:avLst/>
                  <a:gdLst/>
                  <a:ahLst/>
                  <a:cxnLst>
                    <a:cxn ang="0">
                      <a:pos x="1515" y="585"/>
                    </a:cxn>
                    <a:cxn ang="0">
                      <a:pos x="1460" y="485"/>
                    </a:cxn>
                    <a:cxn ang="0">
                      <a:pos x="1665" y="408"/>
                    </a:cxn>
                    <a:cxn ang="0">
                      <a:pos x="1804" y="346"/>
                    </a:cxn>
                    <a:cxn ang="0">
                      <a:pos x="1709" y="465"/>
                    </a:cxn>
                    <a:cxn ang="0">
                      <a:pos x="1793" y="452"/>
                    </a:cxn>
                    <a:cxn ang="0">
                      <a:pos x="1989" y="313"/>
                    </a:cxn>
                    <a:cxn ang="0">
                      <a:pos x="2112" y="287"/>
                    </a:cxn>
                    <a:cxn ang="0">
                      <a:pos x="1892" y="194"/>
                    </a:cxn>
                    <a:cxn ang="0">
                      <a:pos x="1660" y="159"/>
                    </a:cxn>
                    <a:cxn ang="0">
                      <a:pos x="1435" y="157"/>
                    </a:cxn>
                    <a:cxn ang="0">
                      <a:pos x="1314" y="97"/>
                    </a:cxn>
                    <a:cxn ang="0">
                      <a:pos x="1102" y="104"/>
                    </a:cxn>
                    <a:cxn ang="0">
                      <a:pos x="1016" y="27"/>
                    </a:cxn>
                    <a:cxn ang="0">
                      <a:pos x="758" y="117"/>
                    </a:cxn>
                    <a:cxn ang="0">
                      <a:pos x="668" y="148"/>
                    </a:cxn>
                    <a:cxn ang="0">
                      <a:pos x="644" y="121"/>
                    </a:cxn>
                    <a:cxn ang="0">
                      <a:pos x="511" y="207"/>
                    </a:cxn>
                    <a:cxn ang="0">
                      <a:pos x="322" y="247"/>
                    </a:cxn>
                    <a:cxn ang="0">
                      <a:pos x="214" y="296"/>
                    </a:cxn>
                    <a:cxn ang="0">
                      <a:pos x="229" y="227"/>
                    </a:cxn>
                    <a:cxn ang="0">
                      <a:pos x="127" y="236"/>
                    </a:cxn>
                    <a:cxn ang="0">
                      <a:pos x="136" y="312"/>
                    </a:cxn>
                    <a:cxn ang="0">
                      <a:pos x="117" y="395"/>
                    </a:cxn>
                    <a:cxn ang="0">
                      <a:pos x="50" y="446"/>
                    </a:cxn>
                    <a:cxn ang="0">
                      <a:pos x="16" y="495"/>
                    </a:cxn>
                    <a:cxn ang="0">
                      <a:pos x="54" y="558"/>
                    </a:cxn>
                    <a:cxn ang="0">
                      <a:pos x="88" y="597"/>
                    </a:cxn>
                    <a:cxn ang="0">
                      <a:pos x="112" y="644"/>
                    </a:cxn>
                    <a:cxn ang="0">
                      <a:pos x="208" y="647"/>
                    </a:cxn>
                    <a:cxn ang="0">
                      <a:pos x="225" y="626"/>
                    </a:cxn>
                    <a:cxn ang="0">
                      <a:pos x="284" y="701"/>
                    </a:cxn>
                    <a:cxn ang="0">
                      <a:pos x="350" y="732"/>
                    </a:cxn>
                    <a:cxn ang="0">
                      <a:pos x="366" y="742"/>
                    </a:cxn>
                    <a:cxn ang="0">
                      <a:pos x="349" y="634"/>
                    </a:cxn>
                    <a:cxn ang="0">
                      <a:pos x="412" y="645"/>
                    </a:cxn>
                    <a:cxn ang="0">
                      <a:pos x="427" y="700"/>
                    </a:cxn>
                    <a:cxn ang="0">
                      <a:pos x="428" y="746"/>
                    </a:cxn>
                    <a:cxn ang="0">
                      <a:pos x="447" y="755"/>
                    </a:cxn>
                    <a:cxn ang="0">
                      <a:pos x="522" y="777"/>
                    </a:cxn>
                    <a:cxn ang="0">
                      <a:pos x="559" y="781"/>
                    </a:cxn>
                    <a:cxn ang="0">
                      <a:pos x="608" y="770"/>
                    </a:cxn>
                    <a:cxn ang="0">
                      <a:pos x="654" y="772"/>
                    </a:cxn>
                    <a:cxn ang="0">
                      <a:pos x="677" y="748"/>
                    </a:cxn>
                    <a:cxn ang="0">
                      <a:pos x="829" y="593"/>
                    </a:cxn>
                    <a:cxn ang="0">
                      <a:pos x="994" y="534"/>
                    </a:cxn>
                    <a:cxn ang="0">
                      <a:pos x="1224" y="569"/>
                    </a:cxn>
                    <a:cxn ang="0">
                      <a:pos x="1411" y="607"/>
                    </a:cxn>
                    <a:cxn ang="0">
                      <a:pos x="1400" y="655"/>
                    </a:cxn>
                  </a:cxnLst>
                  <a:rect l="0" t="0" r="r" b="b"/>
                  <a:pathLst>
                    <a:path w="2139" h="795">
                      <a:moveTo>
                        <a:pt x="1398" y="684"/>
                      </a:moveTo>
                      <a:cubicBezTo>
                        <a:pt x="1398" y="684"/>
                        <a:pt x="1415" y="688"/>
                        <a:pt x="1429" y="688"/>
                      </a:cubicBezTo>
                      <a:cubicBezTo>
                        <a:pt x="1454" y="688"/>
                        <a:pt x="1478" y="635"/>
                        <a:pt x="1495" y="618"/>
                      </a:cubicBezTo>
                      <a:cubicBezTo>
                        <a:pt x="1502" y="610"/>
                        <a:pt x="1512" y="596"/>
                        <a:pt x="1515" y="585"/>
                      </a:cubicBezTo>
                      <a:cubicBezTo>
                        <a:pt x="1518" y="572"/>
                        <a:pt x="1513" y="564"/>
                        <a:pt x="1520" y="551"/>
                      </a:cubicBezTo>
                      <a:cubicBezTo>
                        <a:pt x="1522" y="547"/>
                        <a:pt x="1527" y="537"/>
                        <a:pt x="1527" y="527"/>
                      </a:cubicBezTo>
                      <a:cubicBezTo>
                        <a:pt x="1527" y="515"/>
                        <a:pt x="1508" y="492"/>
                        <a:pt x="1499" y="499"/>
                      </a:cubicBezTo>
                      <a:cubicBezTo>
                        <a:pt x="1473" y="518"/>
                        <a:pt x="1460" y="488"/>
                        <a:pt x="1460" y="485"/>
                      </a:cubicBezTo>
                      <a:cubicBezTo>
                        <a:pt x="1460" y="473"/>
                        <a:pt x="1483" y="459"/>
                        <a:pt x="1493" y="450"/>
                      </a:cubicBezTo>
                      <a:cubicBezTo>
                        <a:pt x="1506" y="436"/>
                        <a:pt x="1524" y="413"/>
                        <a:pt x="1543" y="408"/>
                      </a:cubicBezTo>
                      <a:cubicBezTo>
                        <a:pt x="1560" y="404"/>
                        <a:pt x="1613" y="399"/>
                        <a:pt x="1627" y="399"/>
                      </a:cubicBezTo>
                      <a:cubicBezTo>
                        <a:pt x="1645" y="399"/>
                        <a:pt x="1654" y="408"/>
                        <a:pt x="1665" y="408"/>
                      </a:cubicBezTo>
                      <a:cubicBezTo>
                        <a:pt x="1671" y="408"/>
                        <a:pt x="1675" y="408"/>
                        <a:pt x="1689" y="408"/>
                      </a:cubicBezTo>
                      <a:cubicBezTo>
                        <a:pt x="1696" y="379"/>
                        <a:pt x="1709" y="362"/>
                        <a:pt x="1740" y="362"/>
                      </a:cubicBezTo>
                      <a:cubicBezTo>
                        <a:pt x="1748" y="362"/>
                        <a:pt x="1751" y="360"/>
                        <a:pt x="1766" y="362"/>
                      </a:cubicBezTo>
                      <a:cubicBezTo>
                        <a:pt x="1759" y="368"/>
                        <a:pt x="1756" y="406"/>
                        <a:pt x="1804" y="346"/>
                      </a:cubicBezTo>
                      <a:cubicBezTo>
                        <a:pt x="1809" y="346"/>
                        <a:pt x="1832" y="355"/>
                        <a:pt x="1797" y="377"/>
                      </a:cubicBezTo>
                      <a:cubicBezTo>
                        <a:pt x="1785" y="385"/>
                        <a:pt x="1774" y="381"/>
                        <a:pt x="1766" y="393"/>
                      </a:cubicBezTo>
                      <a:cubicBezTo>
                        <a:pt x="1757" y="406"/>
                        <a:pt x="1749" y="423"/>
                        <a:pt x="1735" y="430"/>
                      </a:cubicBezTo>
                      <a:cubicBezTo>
                        <a:pt x="1724" y="436"/>
                        <a:pt x="1709" y="447"/>
                        <a:pt x="1709" y="465"/>
                      </a:cubicBezTo>
                      <a:cubicBezTo>
                        <a:pt x="1709" y="482"/>
                        <a:pt x="1714" y="535"/>
                        <a:pt x="1726" y="545"/>
                      </a:cubicBezTo>
                      <a:cubicBezTo>
                        <a:pt x="1735" y="532"/>
                        <a:pt x="1741" y="507"/>
                        <a:pt x="1760" y="503"/>
                      </a:cubicBezTo>
                      <a:cubicBezTo>
                        <a:pt x="1757" y="491"/>
                        <a:pt x="1777" y="488"/>
                        <a:pt x="1777" y="479"/>
                      </a:cubicBezTo>
                      <a:cubicBezTo>
                        <a:pt x="1777" y="464"/>
                        <a:pt x="1793" y="460"/>
                        <a:pt x="1793" y="452"/>
                      </a:cubicBezTo>
                      <a:cubicBezTo>
                        <a:pt x="1793" y="447"/>
                        <a:pt x="1788" y="442"/>
                        <a:pt x="1793" y="432"/>
                      </a:cubicBezTo>
                      <a:cubicBezTo>
                        <a:pt x="1828" y="356"/>
                        <a:pt x="1861" y="397"/>
                        <a:pt x="1874" y="397"/>
                      </a:cubicBezTo>
                      <a:cubicBezTo>
                        <a:pt x="1914" y="397"/>
                        <a:pt x="1941" y="347"/>
                        <a:pt x="1976" y="346"/>
                      </a:cubicBezTo>
                      <a:cubicBezTo>
                        <a:pt x="2041" y="345"/>
                        <a:pt x="1989" y="320"/>
                        <a:pt x="1989" y="313"/>
                      </a:cubicBezTo>
                      <a:cubicBezTo>
                        <a:pt x="1989" y="294"/>
                        <a:pt x="2015" y="297"/>
                        <a:pt x="2020" y="287"/>
                      </a:cubicBezTo>
                      <a:cubicBezTo>
                        <a:pt x="2022" y="282"/>
                        <a:pt x="2018" y="271"/>
                        <a:pt x="2026" y="271"/>
                      </a:cubicBezTo>
                      <a:cubicBezTo>
                        <a:pt x="2054" y="271"/>
                        <a:pt x="2077" y="309"/>
                        <a:pt x="2097" y="309"/>
                      </a:cubicBezTo>
                      <a:cubicBezTo>
                        <a:pt x="2106" y="309"/>
                        <a:pt x="2108" y="293"/>
                        <a:pt x="2112" y="287"/>
                      </a:cubicBezTo>
                      <a:cubicBezTo>
                        <a:pt x="2120" y="278"/>
                        <a:pt x="2127" y="279"/>
                        <a:pt x="2139" y="275"/>
                      </a:cubicBezTo>
                      <a:cubicBezTo>
                        <a:pt x="2123" y="254"/>
                        <a:pt x="2071" y="242"/>
                        <a:pt x="2046" y="227"/>
                      </a:cubicBezTo>
                      <a:cubicBezTo>
                        <a:pt x="2011" y="207"/>
                        <a:pt x="1965" y="185"/>
                        <a:pt x="1914" y="185"/>
                      </a:cubicBezTo>
                      <a:cubicBezTo>
                        <a:pt x="1900" y="185"/>
                        <a:pt x="1890" y="188"/>
                        <a:pt x="1892" y="194"/>
                      </a:cubicBezTo>
                      <a:cubicBezTo>
                        <a:pt x="1906" y="237"/>
                        <a:pt x="1872" y="194"/>
                        <a:pt x="1863" y="194"/>
                      </a:cubicBezTo>
                      <a:cubicBezTo>
                        <a:pt x="1762" y="192"/>
                        <a:pt x="1762" y="192"/>
                        <a:pt x="1762" y="192"/>
                      </a:cubicBezTo>
                      <a:cubicBezTo>
                        <a:pt x="1756" y="169"/>
                        <a:pt x="1741" y="161"/>
                        <a:pt x="1711" y="161"/>
                      </a:cubicBezTo>
                      <a:cubicBezTo>
                        <a:pt x="1695" y="161"/>
                        <a:pt x="1670" y="167"/>
                        <a:pt x="1660" y="159"/>
                      </a:cubicBezTo>
                      <a:cubicBezTo>
                        <a:pt x="1652" y="151"/>
                        <a:pt x="1651" y="141"/>
                        <a:pt x="1638" y="137"/>
                      </a:cubicBezTo>
                      <a:cubicBezTo>
                        <a:pt x="1611" y="128"/>
                        <a:pt x="1582" y="121"/>
                        <a:pt x="1548" y="121"/>
                      </a:cubicBezTo>
                      <a:cubicBezTo>
                        <a:pt x="1513" y="121"/>
                        <a:pt x="1509" y="140"/>
                        <a:pt x="1506" y="157"/>
                      </a:cubicBezTo>
                      <a:cubicBezTo>
                        <a:pt x="1473" y="157"/>
                        <a:pt x="1457" y="157"/>
                        <a:pt x="1435" y="157"/>
                      </a:cubicBezTo>
                      <a:cubicBezTo>
                        <a:pt x="1423" y="157"/>
                        <a:pt x="1421" y="147"/>
                        <a:pt x="1407" y="146"/>
                      </a:cubicBezTo>
                      <a:cubicBezTo>
                        <a:pt x="1405" y="152"/>
                        <a:pt x="1403" y="166"/>
                        <a:pt x="1396" y="166"/>
                      </a:cubicBezTo>
                      <a:cubicBezTo>
                        <a:pt x="1377" y="166"/>
                        <a:pt x="1369" y="143"/>
                        <a:pt x="1369" y="130"/>
                      </a:cubicBezTo>
                      <a:cubicBezTo>
                        <a:pt x="1369" y="127"/>
                        <a:pt x="1405" y="105"/>
                        <a:pt x="1314" y="97"/>
                      </a:cubicBezTo>
                      <a:cubicBezTo>
                        <a:pt x="1303" y="96"/>
                        <a:pt x="1296" y="101"/>
                        <a:pt x="1296" y="115"/>
                      </a:cubicBezTo>
                      <a:cubicBezTo>
                        <a:pt x="1248" y="115"/>
                        <a:pt x="1248" y="115"/>
                        <a:pt x="1248" y="115"/>
                      </a:cubicBezTo>
                      <a:cubicBezTo>
                        <a:pt x="1233" y="111"/>
                        <a:pt x="1157" y="102"/>
                        <a:pt x="1147" y="86"/>
                      </a:cubicBezTo>
                      <a:cubicBezTo>
                        <a:pt x="1089" y="133"/>
                        <a:pt x="1102" y="104"/>
                        <a:pt x="1102" y="104"/>
                      </a:cubicBezTo>
                      <a:cubicBezTo>
                        <a:pt x="1116" y="87"/>
                        <a:pt x="1249" y="51"/>
                        <a:pt x="1140" y="24"/>
                      </a:cubicBezTo>
                      <a:cubicBezTo>
                        <a:pt x="1094" y="24"/>
                        <a:pt x="1094" y="24"/>
                        <a:pt x="1094" y="24"/>
                      </a:cubicBezTo>
                      <a:cubicBezTo>
                        <a:pt x="1089" y="12"/>
                        <a:pt x="1079" y="0"/>
                        <a:pt x="1060" y="0"/>
                      </a:cubicBezTo>
                      <a:cubicBezTo>
                        <a:pt x="1038" y="0"/>
                        <a:pt x="1028" y="17"/>
                        <a:pt x="1016" y="27"/>
                      </a:cubicBezTo>
                      <a:cubicBezTo>
                        <a:pt x="1008" y="33"/>
                        <a:pt x="951" y="56"/>
                        <a:pt x="956" y="35"/>
                      </a:cubicBezTo>
                      <a:cubicBezTo>
                        <a:pt x="941" y="40"/>
                        <a:pt x="879" y="44"/>
                        <a:pt x="847" y="73"/>
                      </a:cubicBezTo>
                      <a:cubicBezTo>
                        <a:pt x="840" y="79"/>
                        <a:pt x="838" y="97"/>
                        <a:pt x="828" y="97"/>
                      </a:cubicBezTo>
                      <a:cubicBezTo>
                        <a:pt x="813" y="97"/>
                        <a:pt x="758" y="92"/>
                        <a:pt x="758" y="117"/>
                      </a:cubicBezTo>
                      <a:cubicBezTo>
                        <a:pt x="758" y="122"/>
                        <a:pt x="763" y="128"/>
                        <a:pt x="765" y="135"/>
                      </a:cubicBezTo>
                      <a:cubicBezTo>
                        <a:pt x="755" y="141"/>
                        <a:pt x="752" y="135"/>
                        <a:pt x="721" y="135"/>
                      </a:cubicBezTo>
                      <a:cubicBezTo>
                        <a:pt x="695" y="170"/>
                        <a:pt x="697" y="129"/>
                        <a:pt x="691" y="121"/>
                      </a:cubicBezTo>
                      <a:cubicBezTo>
                        <a:pt x="689" y="136"/>
                        <a:pt x="679" y="142"/>
                        <a:pt x="668" y="148"/>
                      </a:cubicBezTo>
                      <a:cubicBezTo>
                        <a:pt x="671" y="160"/>
                        <a:pt x="690" y="173"/>
                        <a:pt x="677" y="188"/>
                      </a:cubicBezTo>
                      <a:cubicBezTo>
                        <a:pt x="667" y="198"/>
                        <a:pt x="695" y="230"/>
                        <a:pt x="680" y="230"/>
                      </a:cubicBezTo>
                      <a:cubicBezTo>
                        <a:pt x="662" y="230"/>
                        <a:pt x="657" y="164"/>
                        <a:pt x="657" y="150"/>
                      </a:cubicBezTo>
                      <a:cubicBezTo>
                        <a:pt x="657" y="135"/>
                        <a:pt x="681" y="129"/>
                        <a:pt x="644" y="121"/>
                      </a:cubicBezTo>
                      <a:cubicBezTo>
                        <a:pt x="625" y="118"/>
                        <a:pt x="589" y="149"/>
                        <a:pt x="589" y="166"/>
                      </a:cubicBezTo>
                      <a:cubicBezTo>
                        <a:pt x="589" y="186"/>
                        <a:pt x="598" y="199"/>
                        <a:pt x="608" y="210"/>
                      </a:cubicBezTo>
                      <a:cubicBezTo>
                        <a:pt x="633" y="248"/>
                        <a:pt x="574" y="205"/>
                        <a:pt x="552" y="200"/>
                      </a:cubicBezTo>
                      <a:cubicBezTo>
                        <a:pt x="492" y="184"/>
                        <a:pt x="512" y="204"/>
                        <a:pt x="511" y="207"/>
                      </a:cubicBezTo>
                      <a:cubicBezTo>
                        <a:pt x="509" y="241"/>
                        <a:pt x="495" y="214"/>
                        <a:pt x="487" y="214"/>
                      </a:cubicBezTo>
                      <a:cubicBezTo>
                        <a:pt x="473" y="214"/>
                        <a:pt x="445" y="233"/>
                        <a:pt x="425" y="223"/>
                      </a:cubicBezTo>
                      <a:cubicBezTo>
                        <a:pt x="415" y="197"/>
                        <a:pt x="349" y="256"/>
                        <a:pt x="333" y="256"/>
                      </a:cubicBezTo>
                      <a:cubicBezTo>
                        <a:pt x="327" y="256"/>
                        <a:pt x="320" y="252"/>
                        <a:pt x="322" y="247"/>
                      </a:cubicBezTo>
                      <a:cubicBezTo>
                        <a:pt x="329" y="229"/>
                        <a:pt x="319" y="191"/>
                        <a:pt x="300" y="249"/>
                      </a:cubicBezTo>
                      <a:cubicBezTo>
                        <a:pt x="298" y="253"/>
                        <a:pt x="306" y="255"/>
                        <a:pt x="306" y="263"/>
                      </a:cubicBezTo>
                      <a:cubicBezTo>
                        <a:pt x="306" y="278"/>
                        <a:pt x="283" y="267"/>
                        <a:pt x="271" y="271"/>
                      </a:cubicBezTo>
                      <a:cubicBezTo>
                        <a:pt x="259" y="275"/>
                        <a:pt x="265" y="318"/>
                        <a:pt x="214" y="296"/>
                      </a:cubicBezTo>
                      <a:cubicBezTo>
                        <a:pt x="214" y="313"/>
                        <a:pt x="214" y="313"/>
                        <a:pt x="214" y="313"/>
                      </a:cubicBezTo>
                      <a:cubicBezTo>
                        <a:pt x="189" y="311"/>
                        <a:pt x="192" y="284"/>
                        <a:pt x="183" y="271"/>
                      </a:cubicBezTo>
                      <a:cubicBezTo>
                        <a:pt x="202" y="271"/>
                        <a:pt x="212" y="271"/>
                        <a:pt x="230" y="276"/>
                      </a:cubicBezTo>
                      <a:cubicBezTo>
                        <a:pt x="255" y="282"/>
                        <a:pt x="304" y="251"/>
                        <a:pt x="229" y="227"/>
                      </a:cubicBezTo>
                      <a:cubicBezTo>
                        <a:pt x="208" y="220"/>
                        <a:pt x="160" y="196"/>
                        <a:pt x="145" y="196"/>
                      </a:cubicBezTo>
                      <a:cubicBezTo>
                        <a:pt x="144" y="196"/>
                        <a:pt x="144" y="195"/>
                        <a:pt x="133" y="196"/>
                      </a:cubicBezTo>
                      <a:cubicBezTo>
                        <a:pt x="127" y="200"/>
                        <a:pt x="111" y="208"/>
                        <a:pt x="111" y="219"/>
                      </a:cubicBezTo>
                      <a:cubicBezTo>
                        <a:pt x="111" y="227"/>
                        <a:pt x="127" y="226"/>
                        <a:pt x="127" y="236"/>
                      </a:cubicBezTo>
                      <a:cubicBezTo>
                        <a:pt x="127" y="244"/>
                        <a:pt x="119" y="247"/>
                        <a:pt x="119" y="255"/>
                      </a:cubicBezTo>
                      <a:cubicBezTo>
                        <a:pt x="119" y="263"/>
                        <a:pt x="128" y="268"/>
                        <a:pt x="128" y="277"/>
                      </a:cubicBezTo>
                      <a:cubicBezTo>
                        <a:pt x="128" y="282"/>
                        <a:pt x="123" y="285"/>
                        <a:pt x="123" y="290"/>
                      </a:cubicBezTo>
                      <a:cubicBezTo>
                        <a:pt x="123" y="300"/>
                        <a:pt x="136" y="302"/>
                        <a:pt x="136" y="312"/>
                      </a:cubicBezTo>
                      <a:cubicBezTo>
                        <a:pt x="136" y="315"/>
                        <a:pt x="132" y="317"/>
                        <a:pt x="131" y="318"/>
                      </a:cubicBezTo>
                      <a:cubicBezTo>
                        <a:pt x="135" y="325"/>
                        <a:pt x="145" y="327"/>
                        <a:pt x="145" y="336"/>
                      </a:cubicBezTo>
                      <a:cubicBezTo>
                        <a:pt x="145" y="351"/>
                        <a:pt x="115" y="367"/>
                        <a:pt x="106" y="379"/>
                      </a:cubicBezTo>
                      <a:cubicBezTo>
                        <a:pt x="109" y="384"/>
                        <a:pt x="114" y="387"/>
                        <a:pt x="117" y="395"/>
                      </a:cubicBezTo>
                      <a:cubicBezTo>
                        <a:pt x="111" y="398"/>
                        <a:pt x="98" y="405"/>
                        <a:pt x="92" y="405"/>
                      </a:cubicBezTo>
                      <a:cubicBezTo>
                        <a:pt x="85" y="405"/>
                        <a:pt x="80" y="402"/>
                        <a:pt x="70" y="402"/>
                      </a:cubicBezTo>
                      <a:cubicBezTo>
                        <a:pt x="61" y="402"/>
                        <a:pt x="38" y="410"/>
                        <a:pt x="45" y="417"/>
                      </a:cubicBezTo>
                      <a:cubicBezTo>
                        <a:pt x="67" y="438"/>
                        <a:pt x="56" y="446"/>
                        <a:pt x="50" y="446"/>
                      </a:cubicBezTo>
                      <a:cubicBezTo>
                        <a:pt x="42" y="446"/>
                        <a:pt x="40" y="435"/>
                        <a:pt x="33" y="435"/>
                      </a:cubicBezTo>
                      <a:cubicBezTo>
                        <a:pt x="25" y="435"/>
                        <a:pt x="15" y="455"/>
                        <a:pt x="15" y="465"/>
                      </a:cubicBezTo>
                      <a:cubicBezTo>
                        <a:pt x="15" y="483"/>
                        <a:pt x="1" y="480"/>
                        <a:pt x="0" y="496"/>
                      </a:cubicBezTo>
                      <a:cubicBezTo>
                        <a:pt x="6" y="495"/>
                        <a:pt x="11" y="495"/>
                        <a:pt x="16" y="495"/>
                      </a:cubicBezTo>
                      <a:cubicBezTo>
                        <a:pt x="24" y="495"/>
                        <a:pt x="30" y="494"/>
                        <a:pt x="39" y="494"/>
                      </a:cubicBezTo>
                      <a:cubicBezTo>
                        <a:pt x="48" y="494"/>
                        <a:pt x="52" y="510"/>
                        <a:pt x="52" y="520"/>
                      </a:cubicBezTo>
                      <a:cubicBezTo>
                        <a:pt x="52" y="526"/>
                        <a:pt x="46" y="529"/>
                        <a:pt x="46" y="535"/>
                      </a:cubicBezTo>
                      <a:cubicBezTo>
                        <a:pt x="46" y="544"/>
                        <a:pt x="54" y="550"/>
                        <a:pt x="54" y="558"/>
                      </a:cubicBezTo>
                      <a:cubicBezTo>
                        <a:pt x="54" y="563"/>
                        <a:pt x="46" y="565"/>
                        <a:pt x="44" y="568"/>
                      </a:cubicBezTo>
                      <a:cubicBezTo>
                        <a:pt x="39" y="576"/>
                        <a:pt x="37" y="583"/>
                        <a:pt x="37" y="593"/>
                      </a:cubicBezTo>
                      <a:cubicBezTo>
                        <a:pt x="37" y="606"/>
                        <a:pt x="46" y="603"/>
                        <a:pt x="56" y="603"/>
                      </a:cubicBezTo>
                      <a:cubicBezTo>
                        <a:pt x="70" y="603"/>
                        <a:pt x="77" y="597"/>
                        <a:pt x="88" y="597"/>
                      </a:cubicBezTo>
                      <a:cubicBezTo>
                        <a:pt x="99" y="597"/>
                        <a:pt x="97" y="620"/>
                        <a:pt x="108" y="620"/>
                      </a:cubicBezTo>
                      <a:cubicBezTo>
                        <a:pt x="108" y="638"/>
                        <a:pt x="108" y="638"/>
                        <a:pt x="108" y="638"/>
                      </a:cubicBezTo>
                      <a:cubicBezTo>
                        <a:pt x="108" y="640"/>
                        <a:pt x="109" y="641"/>
                        <a:pt x="110" y="641"/>
                      </a:cubicBezTo>
                      <a:cubicBezTo>
                        <a:pt x="112" y="644"/>
                        <a:pt x="112" y="644"/>
                        <a:pt x="112" y="644"/>
                      </a:cubicBezTo>
                      <a:cubicBezTo>
                        <a:pt x="114" y="644"/>
                        <a:pt x="120" y="642"/>
                        <a:pt x="123" y="641"/>
                      </a:cubicBezTo>
                      <a:cubicBezTo>
                        <a:pt x="132" y="639"/>
                        <a:pt x="133" y="627"/>
                        <a:pt x="143" y="627"/>
                      </a:cubicBezTo>
                      <a:cubicBezTo>
                        <a:pt x="151" y="627"/>
                        <a:pt x="171" y="660"/>
                        <a:pt x="177" y="660"/>
                      </a:cubicBezTo>
                      <a:cubicBezTo>
                        <a:pt x="184" y="660"/>
                        <a:pt x="205" y="651"/>
                        <a:pt x="208" y="647"/>
                      </a:cubicBezTo>
                      <a:cubicBezTo>
                        <a:pt x="207" y="647"/>
                        <a:pt x="196" y="645"/>
                        <a:pt x="196" y="645"/>
                      </a:cubicBezTo>
                      <a:cubicBezTo>
                        <a:pt x="194" y="645"/>
                        <a:pt x="189" y="644"/>
                        <a:pt x="189" y="638"/>
                      </a:cubicBezTo>
                      <a:cubicBezTo>
                        <a:pt x="189" y="635"/>
                        <a:pt x="221" y="623"/>
                        <a:pt x="233" y="619"/>
                      </a:cubicBezTo>
                      <a:cubicBezTo>
                        <a:pt x="233" y="619"/>
                        <a:pt x="227" y="625"/>
                        <a:pt x="225" y="626"/>
                      </a:cubicBezTo>
                      <a:cubicBezTo>
                        <a:pt x="226" y="629"/>
                        <a:pt x="237" y="641"/>
                        <a:pt x="211" y="647"/>
                      </a:cubicBezTo>
                      <a:cubicBezTo>
                        <a:pt x="223" y="673"/>
                        <a:pt x="273" y="669"/>
                        <a:pt x="273" y="704"/>
                      </a:cubicBezTo>
                      <a:cubicBezTo>
                        <a:pt x="275" y="703"/>
                        <a:pt x="275" y="703"/>
                        <a:pt x="275" y="703"/>
                      </a:cubicBezTo>
                      <a:cubicBezTo>
                        <a:pt x="278" y="702"/>
                        <a:pt x="280" y="701"/>
                        <a:pt x="284" y="701"/>
                      </a:cubicBezTo>
                      <a:cubicBezTo>
                        <a:pt x="298" y="701"/>
                        <a:pt x="297" y="710"/>
                        <a:pt x="302" y="719"/>
                      </a:cubicBezTo>
                      <a:cubicBezTo>
                        <a:pt x="303" y="721"/>
                        <a:pt x="312" y="726"/>
                        <a:pt x="312" y="726"/>
                      </a:cubicBezTo>
                      <a:cubicBezTo>
                        <a:pt x="320" y="729"/>
                        <a:pt x="322" y="742"/>
                        <a:pt x="335" y="742"/>
                      </a:cubicBezTo>
                      <a:cubicBezTo>
                        <a:pt x="344" y="742"/>
                        <a:pt x="344" y="734"/>
                        <a:pt x="350" y="732"/>
                      </a:cubicBezTo>
                      <a:cubicBezTo>
                        <a:pt x="354" y="731"/>
                        <a:pt x="353" y="731"/>
                        <a:pt x="357" y="731"/>
                      </a:cubicBezTo>
                      <a:cubicBezTo>
                        <a:pt x="358" y="733"/>
                        <a:pt x="358" y="737"/>
                        <a:pt x="360" y="739"/>
                      </a:cubicBezTo>
                      <a:cubicBezTo>
                        <a:pt x="359" y="739"/>
                        <a:pt x="360" y="740"/>
                        <a:pt x="360" y="741"/>
                      </a:cubicBezTo>
                      <a:cubicBezTo>
                        <a:pt x="366" y="742"/>
                        <a:pt x="366" y="742"/>
                        <a:pt x="366" y="742"/>
                      </a:cubicBezTo>
                      <a:cubicBezTo>
                        <a:pt x="371" y="735"/>
                        <a:pt x="371" y="724"/>
                        <a:pt x="378" y="721"/>
                      </a:cubicBezTo>
                      <a:cubicBezTo>
                        <a:pt x="366" y="714"/>
                        <a:pt x="348" y="688"/>
                        <a:pt x="348" y="673"/>
                      </a:cubicBezTo>
                      <a:cubicBezTo>
                        <a:pt x="348" y="668"/>
                        <a:pt x="338" y="662"/>
                        <a:pt x="338" y="655"/>
                      </a:cubicBezTo>
                      <a:cubicBezTo>
                        <a:pt x="338" y="653"/>
                        <a:pt x="347" y="637"/>
                        <a:pt x="349" y="634"/>
                      </a:cubicBezTo>
                      <a:cubicBezTo>
                        <a:pt x="351" y="635"/>
                        <a:pt x="365" y="628"/>
                        <a:pt x="366" y="627"/>
                      </a:cubicBezTo>
                      <a:cubicBezTo>
                        <a:pt x="377" y="623"/>
                        <a:pt x="384" y="620"/>
                        <a:pt x="399" y="620"/>
                      </a:cubicBezTo>
                      <a:cubicBezTo>
                        <a:pt x="423" y="620"/>
                        <a:pt x="427" y="631"/>
                        <a:pt x="436" y="645"/>
                      </a:cubicBezTo>
                      <a:cubicBezTo>
                        <a:pt x="429" y="650"/>
                        <a:pt x="420" y="645"/>
                        <a:pt x="412" y="645"/>
                      </a:cubicBezTo>
                      <a:cubicBezTo>
                        <a:pt x="400" y="645"/>
                        <a:pt x="383" y="656"/>
                        <a:pt x="381" y="656"/>
                      </a:cubicBezTo>
                      <a:cubicBezTo>
                        <a:pt x="382" y="665"/>
                        <a:pt x="389" y="664"/>
                        <a:pt x="391" y="669"/>
                      </a:cubicBezTo>
                      <a:cubicBezTo>
                        <a:pt x="400" y="684"/>
                        <a:pt x="412" y="690"/>
                        <a:pt x="412" y="707"/>
                      </a:cubicBezTo>
                      <a:cubicBezTo>
                        <a:pt x="415" y="705"/>
                        <a:pt x="424" y="701"/>
                        <a:pt x="427" y="700"/>
                      </a:cubicBezTo>
                      <a:cubicBezTo>
                        <a:pt x="427" y="707"/>
                        <a:pt x="434" y="710"/>
                        <a:pt x="434" y="717"/>
                      </a:cubicBezTo>
                      <a:cubicBezTo>
                        <a:pt x="421" y="717"/>
                        <a:pt x="421" y="717"/>
                        <a:pt x="421" y="717"/>
                      </a:cubicBezTo>
                      <a:cubicBezTo>
                        <a:pt x="417" y="717"/>
                        <a:pt x="413" y="721"/>
                        <a:pt x="412" y="728"/>
                      </a:cubicBezTo>
                      <a:cubicBezTo>
                        <a:pt x="421" y="729"/>
                        <a:pt x="428" y="738"/>
                        <a:pt x="428" y="746"/>
                      </a:cubicBezTo>
                      <a:cubicBezTo>
                        <a:pt x="428" y="751"/>
                        <a:pt x="424" y="753"/>
                        <a:pt x="424" y="757"/>
                      </a:cubicBezTo>
                      <a:cubicBezTo>
                        <a:pt x="424" y="761"/>
                        <a:pt x="428" y="765"/>
                        <a:pt x="429" y="766"/>
                      </a:cubicBezTo>
                      <a:cubicBezTo>
                        <a:pt x="429" y="762"/>
                        <a:pt x="434" y="762"/>
                        <a:pt x="438" y="761"/>
                      </a:cubicBezTo>
                      <a:cubicBezTo>
                        <a:pt x="443" y="759"/>
                        <a:pt x="442" y="757"/>
                        <a:pt x="447" y="755"/>
                      </a:cubicBezTo>
                      <a:cubicBezTo>
                        <a:pt x="455" y="752"/>
                        <a:pt x="460" y="754"/>
                        <a:pt x="466" y="749"/>
                      </a:cubicBezTo>
                      <a:cubicBezTo>
                        <a:pt x="476" y="755"/>
                        <a:pt x="482" y="755"/>
                        <a:pt x="491" y="758"/>
                      </a:cubicBezTo>
                      <a:cubicBezTo>
                        <a:pt x="502" y="762"/>
                        <a:pt x="505" y="772"/>
                        <a:pt x="518" y="772"/>
                      </a:cubicBezTo>
                      <a:cubicBezTo>
                        <a:pt x="518" y="774"/>
                        <a:pt x="521" y="775"/>
                        <a:pt x="522" y="777"/>
                      </a:cubicBezTo>
                      <a:cubicBezTo>
                        <a:pt x="523" y="781"/>
                        <a:pt x="522" y="787"/>
                        <a:pt x="524" y="793"/>
                      </a:cubicBezTo>
                      <a:cubicBezTo>
                        <a:pt x="529" y="787"/>
                        <a:pt x="533" y="795"/>
                        <a:pt x="537" y="795"/>
                      </a:cubicBezTo>
                      <a:cubicBezTo>
                        <a:pt x="542" y="795"/>
                        <a:pt x="544" y="791"/>
                        <a:pt x="547" y="788"/>
                      </a:cubicBezTo>
                      <a:cubicBezTo>
                        <a:pt x="551" y="784"/>
                        <a:pt x="556" y="784"/>
                        <a:pt x="559" y="781"/>
                      </a:cubicBezTo>
                      <a:cubicBezTo>
                        <a:pt x="567" y="773"/>
                        <a:pt x="568" y="762"/>
                        <a:pt x="579" y="762"/>
                      </a:cubicBezTo>
                      <a:cubicBezTo>
                        <a:pt x="583" y="762"/>
                        <a:pt x="582" y="764"/>
                        <a:pt x="586" y="764"/>
                      </a:cubicBezTo>
                      <a:cubicBezTo>
                        <a:pt x="587" y="769"/>
                        <a:pt x="597" y="765"/>
                        <a:pt x="600" y="765"/>
                      </a:cubicBezTo>
                      <a:cubicBezTo>
                        <a:pt x="604" y="765"/>
                        <a:pt x="605" y="770"/>
                        <a:pt x="608" y="770"/>
                      </a:cubicBezTo>
                      <a:cubicBezTo>
                        <a:pt x="617" y="770"/>
                        <a:pt x="624" y="765"/>
                        <a:pt x="627" y="759"/>
                      </a:cubicBezTo>
                      <a:cubicBezTo>
                        <a:pt x="628" y="760"/>
                        <a:pt x="629" y="759"/>
                        <a:pt x="630" y="759"/>
                      </a:cubicBezTo>
                      <a:cubicBezTo>
                        <a:pt x="634" y="759"/>
                        <a:pt x="636" y="749"/>
                        <a:pt x="645" y="749"/>
                      </a:cubicBezTo>
                      <a:cubicBezTo>
                        <a:pt x="654" y="749"/>
                        <a:pt x="644" y="772"/>
                        <a:pt x="654" y="772"/>
                      </a:cubicBezTo>
                      <a:cubicBezTo>
                        <a:pt x="664" y="772"/>
                        <a:pt x="668" y="764"/>
                        <a:pt x="677" y="764"/>
                      </a:cubicBezTo>
                      <a:cubicBezTo>
                        <a:pt x="682" y="764"/>
                        <a:pt x="686" y="764"/>
                        <a:pt x="692" y="765"/>
                      </a:cubicBezTo>
                      <a:cubicBezTo>
                        <a:pt x="692" y="763"/>
                        <a:pt x="692" y="763"/>
                        <a:pt x="692" y="763"/>
                      </a:cubicBezTo>
                      <a:cubicBezTo>
                        <a:pt x="690" y="753"/>
                        <a:pt x="688" y="750"/>
                        <a:pt x="677" y="748"/>
                      </a:cubicBezTo>
                      <a:cubicBezTo>
                        <a:pt x="678" y="739"/>
                        <a:pt x="687" y="719"/>
                        <a:pt x="694" y="719"/>
                      </a:cubicBezTo>
                      <a:cubicBezTo>
                        <a:pt x="735" y="719"/>
                        <a:pt x="763" y="698"/>
                        <a:pt x="763" y="649"/>
                      </a:cubicBezTo>
                      <a:cubicBezTo>
                        <a:pt x="785" y="645"/>
                        <a:pt x="787" y="618"/>
                        <a:pt x="800" y="620"/>
                      </a:cubicBezTo>
                      <a:cubicBezTo>
                        <a:pt x="836" y="624"/>
                        <a:pt x="822" y="600"/>
                        <a:pt x="829" y="593"/>
                      </a:cubicBezTo>
                      <a:cubicBezTo>
                        <a:pt x="847" y="578"/>
                        <a:pt x="873" y="578"/>
                        <a:pt x="895" y="565"/>
                      </a:cubicBezTo>
                      <a:cubicBezTo>
                        <a:pt x="898" y="563"/>
                        <a:pt x="906" y="554"/>
                        <a:pt x="913" y="554"/>
                      </a:cubicBezTo>
                      <a:cubicBezTo>
                        <a:pt x="924" y="554"/>
                        <a:pt x="943" y="567"/>
                        <a:pt x="961" y="567"/>
                      </a:cubicBezTo>
                      <a:cubicBezTo>
                        <a:pt x="986" y="567"/>
                        <a:pt x="981" y="534"/>
                        <a:pt x="994" y="534"/>
                      </a:cubicBezTo>
                      <a:cubicBezTo>
                        <a:pt x="1002" y="534"/>
                        <a:pt x="1029" y="538"/>
                        <a:pt x="1032" y="545"/>
                      </a:cubicBezTo>
                      <a:cubicBezTo>
                        <a:pt x="1042" y="573"/>
                        <a:pt x="1060" y="558"/>
                        <a:pt x="1072" y="558"/>
                      </a:cubicBezTo>
                      <a:cubicBezTo>
                        <a:pt x="1099" y="558"/>
                        <a:pt x="1107" y="580"/>
                        <a:pt x="1135" y="580"/>
                      </a:cubicBezTo>
                      <a:cubicBezTo>
                        <a:pt x="1160" y="580"/>
                        <a:pt x="1192" y="557"/>
                        <a:pt x="1224" y="569"/>
                      </a:cubicBezTo>
                      <a:cubicBezTo>
                        <a:pt x="1266" y="586"/>
                        <a:pt x="1245" y="512"/>
                        <a:pt x="1301" y="512"/>
                      </a:cubicBezTo>
                      <a:cubicBezTo>
                        <a:pt x="1340" y="512"/>
                        <a:pt x="1339" y="543"/>
                        <a:pt x="1354" y="567"/>
                      </a:cubicBezTo>
                      <a:cubicBezTo>
                        <a:pt x="1360" y="576"/>
                        <a:pt x="1379" y="577"/>
                        <a:pt x="1387" y="585"/>
                      </a:cubicBezTo>
                      <a:cubicBezTo>
                        <a:pt x="1393" y="590"/>
                        <a:pt x="1398" y="607"/>
                        <a:pt x="1411" y="607"/>
                      </a:cubicBezTo>
                      <a:cubicBezTo>
                        <a:pt x="1426" y="607"/>
                        <a:pt x="1428" y="593"/>
                        <a:pt x="1446" y="593"/>
                      </a:cubicBezTo>
                      <a:cubicBezTo>
                        <a:pt x="1446" y="604"/>
                        <a:pt x="1446" y="604"/>
                        <a:pt x="1446" y="604"/>
                      </a:cubicBezTo>
                      <a:cubicBezTo>
                        <a:pt x="1437" y="614"/>
                        <a:pt x="1433" y="638"/>
                        <a:pt x="1422" y="644"/>
                      </a:cubicBezTo>
                      <a:cubicBezTo>
                        <a:pt x="1412" y="650"/>
                        <a:pt x="1394" y="651"/>
                        <a:pt x="1400" y="655"/>
                      </a:cubicBezTo>
                      <a:cubicBezTo>
                        <a:pt x="1415" y="665"/>
                        <a:pt x="1398" y="684"/>
                        <a:pt x="1398" y="68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91" name="ïşļíḋe"/>
                <p:cNvSpPr>
                  <a:spLocks/>
                </p:cNvSpPr>
                <p:nvPr/>
              </p:nvSpPr>
              <p:spPr bwMode="auto">
                <a:xfrm>
                  <a:off x="5614988" y="1879600"/>
                  <a:ext cx="1023938" cy="646113"/>
                </a:xfrm>
                <a:custGeom>
                  <a:avLst/>
                  <a:gdLst/>
                  <a:ahLst/>
                  <a:cxnLst>
                    <a:cxn ang="0">
                      <a:pos x="585" y="307"/>
                    </a:cxn>
                    <a:cxn ang="0">
                      <a:pos x="573" y="287"/>
                    </a:cxn>
                    <a:cxn ang="0">
                      <a:pos x="614" y="256"/>
                    </a:cxn>
                    <a:cxn ang="0">
                      <a:pos x="588" y="246"/>
                    </a:cxn>
                    <a:cxn ang="0">
                      <a:pos x="570" y="255"/>
                    </a:cxn>
                    <a:cxn ang="0">
                      <a:pos x="552" y="236"/>
                    </a:cxn>
                    <a:cxn ang="0">
                      <a:pos x="590" y="209"/>
                    </a:cxn>
                    <a:cxn ang="0">
                      <a:pos x="606" y="212"/>
                    </a:cxn>
                    <a:cxn ang="0">
                      <a:pos x="634" y="216"/>
                    </a:cxn>
                    <a:cxn ang="0">
                      <a:pos x="648" y="231"/>
                    </a:cxn>
                    <a:cxn ang="0">
                      <a:pos x="648" y="248"/>
                    </a:cxn>
                    <a:cxn ang="0">
                      <a:pos x="666" y="254"/>
                    </a:cxn>
                    <a:cxn ang="0">
                      <a:pos x="659" y="264"/>
                    </a:cxn>
                    <a:cxn ang="0">
                      <a:pos x="665" y="275"/>
                    </a:cxn>
                    <a:cxn ang="0">
                      <a:pos x="664" y="290"/>
                    </a:cxn>
                    <a:cxn ang="0">
                      <a:pos x="668" y="295"/>
                    </a:cxn>
                    <a:cxn ang="0">
                      <a:pos x="690" y="286"/>
                    </a:cxn>
                    <a:cxn ang="0">
                      <a:pos x="683" y="232"/>
                    </a:cxn>
                    <a:cxn ang="0">
                      <a:pos x="688" y="210"/>
                    </a:cxn>
                    <a:cxn ang="0">
                      <a:pos x="721" y="172"/>
                    </a:cxn>
                    <a:cxn ang="0">
                      <a:pos x="745" y="132"/>
                    </a:cxn>
                    <a:cxn ang="0">
                      <a:pos x="769" y="81"/>
                    </a:cxn>
                    <a:cxn ang="0">
                      <a:pos x="710" y="73"/>
                    </a:cxn>
                    <a:cxn ang="0">
                      <a:pos x="624" y="0"/>
                    </a:cxn>
                    <a:cxn ang="0">
                      <a:pos x="458" y="68"/>
                    </a:cxn>
                    <a:cxn ang="0">
                      <a:pos x="355" y="33"/>
                    </a:cxn>
                    <a:cxn ang="0">
                      <a:pos x="284" y="55"/>
                    </a:cxn>
                    <a:cxn ang="0">
                      <a:pos x="218" y="53"/>
                    </a:cxn>
                    <a:cxn ang="0">
                      <a:pos x="123" y="108"/>
                    </a:cxn>
                    <a:cxn ang="0">
                      <a:pos x="17" y="207"/>
                    </a:cxn>
                    <a:cxn ang="0">
                      <a:pos x="15" y="251"/>
                    </a:cxn>
                    <a:cxn ang="0">
                      <a:pos x="25" y="261"/>
                    </a:cxn>
                    <a:cxn ang="0">
                      <a:pos x="50" y="280"/>
                    </a:cxn>
                    <a:cxn ang="0">
                      <a:pos x="83" y="284"/>
                    </a:cxn>
                    <a:cxn ang="0">
                      <a:pos x="73" y="317"/>
                    </a:cxn>
                    <a:cxn ang="0">
                      <a:pos x="63" y="326"/>
                    </a:cxn>
                    <a:cxn ang="0">
                      <a:pos x="73" y="343"/>
                    </a:cxn>
                    <a:cxn ang="0">
                      <a:pos x="110" y="357"/>
                    </a:cxn>
                    <a:cxn ang="0">
                      <a:pos x="132" y="373"/>
                    </a:cxn>
                    <a:cxn ang="0">
                      <a:pos x="160" y="384"/>
                    </a:cxn>
                    <a:cxn ang="0">
                      <a:pos x="186" y="382"/>
                    </a:cxn>
                    <a:cxn ang="0">
                      <a:pos x="210" y="381"/>
                    </a:cxn>
                    <a:cxn ang="0">
                      <a:pos x="255" y="372"/>
                    </a:cxn>
                    <a:cxn ang="0">
                      <a:pos x="275" y="366"/>
                    </a:cxn>
                    <a:cxn ang="0">
                      <a:pos x="282" y="362"/>
                    </a:cxn>
                    <a:cxn ang="0">
                      <a:pos x="316" y="400"/>
                    </a:cxn>
                    <a:cxn ang="0">
                      <a:pos x="306" y="439"/>
                    </a:cxn>
                    <a:cxn ang="0">
                      <a:pos x="324" y="450"/>
                    </a:cxn>
                    <a:cxn ang="0">
                      <a:pos x="346" y="467"/>
                    </a:cxn>
                    <a:cxn ang="0">
                      <a:pos x="351" y="472"/>
                    </a:cxn>
                    <a:cxn ang="0">
                      <a:pos x="353" y="457"/>
                    </a:cxn>
                    <a:cxn ang="0">
                      <a:pos x="379" y="454"/>
                    </a:cxn>
                    <a:cxn ang="0">
                      <a:pos x="416" y="453"/>
                    </a:cxn>
                    <a:cxn ang="0">
                      <a:pos x="431" y="470"/>
                    </a:cxn>
                    <a:cxn ang="0">
                      <a:pos x="454" y="486"/>
                    </a:cxn>
                    <a:cxn ang="0">
                      <a:pos x="476" y="470"/>
                    </a:cxn>
                    <a:cxn ang="0">
                      <a:pos x="503" y="455"/>
                    </a:cxn>
                    <a:cxn ang="0">
                      <a:pos x="552" y="439"/>
                    </a:cxn>
                    <a:cxn ang="0">
                      <a:pos x="576" y="406"/>
                    </a:cxn>
                    <a:cxn ang="0">
                      <a:pos x="604" y="355"/>
                    </a:cxn>
                    <a:cxn ang="0">
                      <a:pos x="586" y="307"/>
                    </a:cxn>
                  </a:cxnLst>
                  <a:rect l="0" t="0" r="r" b="b"/>
                  <a:pathLst>
                    <a:path w="769" h="486">
                      <a:moveTo>
                        <a:pt x="586" y="307"/>
                      </a:moveTo>
                      <a:cubicBezTo>
                        <a:pt x="585" y="307"/>
                        <a:pt x="585" y="307"/>
                        <a:pt x="585" y="307"/>
                      </a:cubicBezTo>
                      <a:cubicBezTo>
                        <a:pt x="585" y="307"/>
                        <a:pt x="585" y="300"/>
                        <a:pt x="585" y="298"/>
                      </a:cubicBezTo>
                      <a:cubicBezTo>
                        <a:pt x="582" y="298"/>
                        <a:pt x="573" y="294"/>
                        <a:pt x="573" y="287"/>
                      </a:cubicBezTo>
                      <a:cubicBezTo>
                        <a:pt x="573" y="282"/>
                        <a:pt x="581" y="282"/>
                        <a:pt x="582" y="276"/>
                      </a:cubicBezTo>
                      <a:cubicBezTo>
                        <a:pt x="586" y="264"/>
                        <a:pt x="605" y="264"/>
                        <a:pt x="614" y="256"/>
                      </a:cubicBezTo>
                      <a:cubicBezTo>
                        <a:pt x="611" y="251"/>
                        <a:pt x="604" y="256"/>
                        <a:pt x="598" y="252"/>
                      </a:cubicBezTo>
                      <a:cubicBezTo>
                        <a:pt x="595" y="250"/>
                        <a:pt x="593" y="246"/>
                        <a:pt x="588" y="246"/>
                      </a:cubicBezTo>
                      <a:cubicBezTo>
                        <a:pt x="585" y="246"/>
                        <a:pt x="585" y="256"/>
                        <a:pt x="582" y="256"/>
                      </a:cubicBezTo>
                      <a:cubicBezTo>
                        <a:pt x="578" y="256"/>
                        <a:pt x="574" y="257"/>
                        <a:pt x="570" y="255"/>
                      </a:cubicBezTo>
                      <a:cubicBezTo>
                        <a:pt x="565" y="252"/>
                        <a:pt x="567" y="247"/>
                        <a:pt x="562" y="243"/>
                      </a:cubicBezTo>
                      <a:cubicBezTo>
                        <a:pt x="560" y="242"/>
                        <a:pt x="552" y="240"/>
                        <a:pt x="552" y="236"/>
                      </a:cubicBezTo>
                      <a:cubicBezTo>
                        <a:pt x="552" y="227"/>
                        <a:pt x="565" y="230"/>
                        <a:pt x="571" y="225"/>
                      </a:cubicBezTo>
                      <a:cubicBezTo>
                        <a:pt x="577" y="221"/>
                        <a:pt x="587" y="215"/>
                        <a:pt x="590" y="209"/>
                      </a:cubicBezTo>
                      <a:cubicBezTo>
                        <a:pt x="591" y="208"/>
                        <a:pt x="593" y="203"/>
                        <a:pt x="597" y="203"/>
                      </a:cubicBezTo>
                      <a:cubicBezTo>
                        <a:pt x="601" y="203"/>
                        <a:pt x="606" y="209"/>
                        <a:pt x="606" y="212"/>
                      </a:cubicBezTo>
                      <a:cubicBezTo>
                        <a:pt x="606" y="219"/>
                        <a:pt x="597" y="222"/>
                        <a:pt x="597" y="230"/>
                      </a:cubicBezTo>
                      <a:cubicBezTo>
                        <a:pt x="610" y="230"/>
                        <a:pt x="620" y="216"/>
                        <a:pt x="634" y="216"/>
                      </a:cubicBezTo>
                      <a:cubicBezTo>
                        <a:pt x="639" y="216"/>
                        <a:pt x="641" y="221"/>
                        <a:pt x="648" y="221"/>
                      </a:cubicBezTo>
                      <a:cubicBezTo>
                        <a:pt x="646" y="226"/>
                        <a:pt x="648" y="226"/>
                        <a:pt x="648" y="231"/>
                      </a:cubicBezTo>
                      <a:cubicBezTo>
                        <a:pt x="648" y="235"/>
                        <a:pt x="643" y="235"/>
                        <a:pt x="643" y="240"/>
                      </a:cubicBezTo>
                      <a:cubicBezTo>
                        <a:pt x="643" y="242"/>
                        <a:pt x="645" y="248"/>
                        <a:pt x="648" y="248"/>
                      </a:cubicBezTo>
                      <a:cubicBezTo>
                        <a:pt x="649" y="248"/>
                        <a:pt x="651" y="245"/>
                        <a:pt x="654" y="245"/>
                      </a:cubicBezTo>
                      <a:cubicBezTo>
                        <a:pt x="659" y="245"/>
                        <a:pt x="666" y="249"/>
                        <a:pt x="666" y="254"/>
                      </a:cubicBezTo>
                      <a:cubicBezTo>
                        <a:pt x="666" y="257"/>
                        <a:pt x="662" y="260"/>
                        <a:pt x="659" y="260"/>
                      </a:cubicBezTo>
                      <a:cubicBezTo>
                        <a:pt x="659" y="264"/>
                        <a:pt x="659" y="264"/>
                        <a:pt x="659" y="264"/>
                      </a:cubicBezTo>
                      <a:cubicBezTo>
                        <a:pt x="660" y="265"/>
                        <a:pt x="660" y="267"/>
                        <a:pt x="663" y="268"/>
                      </a:cubicBezTo>
                      <a:cubicBezTo>
                        <a:pt x="663" y="270"/>
                        <a:pt x="665" y="272"/>
                        <a:pt x="665" y="275"/>
                      </a:cubicBezTo>
                      <a:cubicBezTo>
                        <a:pt x="665" y="276"/>
                        <a:pt x="661" y="282"/>
                        <a:pt x="661" y="285"/>
                      </a:cubicBezTo>
                      <a:cubicBezTo>
                        <a:pt x="661" y="287"/>
                        <a:pt x="661" y="289"/>
                        <a:pt x="664" y="290"/>
                      </a:cubicBezTo>
                      <a:cubicBezTo>
                        <a:pt x="663" y="292"/>
                        <a:pt x="661" y="293"/>
                        <a:pt x="661" y="295"/>
                      </a:cubicBezTo>
                      <a:cubicBezTo>
                        <a:pt x="668" y="295"/>
                        <a:pt x="668" y="295"/>
                        <a:pt x="668" y="295"/>
                      </a:cubicBezTo>
                      <a:cubicBezTo>
                        <a:pt x="670" y="293"/>
                        <a:pt x="671" y="293"/>
                        <a:pt x="676" y="291"/>
                      </a:cubicBezTo>
                      <a:cubicBezTo>
                        <a:pt x="676" y="287"/>
                        <a:pt x="687" y="287"/>
                        <a:pt x="690" y="286"/>
                      </a:cubicBezTo>
                      <a:cubicBezTo>
                        <a:pt x="696" y="284"/>
                        <a:pt x="699" y="279"/>
                        <a:pt x="699" y="269"/>
                      </a:cubicBezTo>
                      <a:cubicBezTo>
                        <a:pt x="699" y="252"/>
                        <a:pt x="692" y="242"/>
                        <a:pt x="683" y="232"/>
                      </a:cubicBezTo>
                      <a:cubicBezTo>
                        <a:pt x="679" y="228"/>
                        <a:pt x="674" y="224"/>
                        <a:pt x="675" y="217"/>
                      </a:cubicBezTo>
                      <a:cubicBezTo>
                        <a:pt x="680" y="217"/>
                        <a:pt x="685" y="214"/>
                        <a:pt x="688" y="210"/>
                      </a:cubicBezTo>
                      <a:cubicBezTo>
                        <a:pt x="691" y="207"/>
                        <a:pt x="699" y="203"/>
                        <a:pt x="701" y="199"/>
                      </a:cubicBezTo>
                      <a:cubicBezTo>
                        <a:pt x="707" y="187"/>
                        <a:pt x="710" y="180"/>
                        <a:pt x="721" y="172"/>
                      </a:cubicBezTo>
                      <a:cubicBezTo>
                        <a:pt x="721" y="172"/>
                        <a:pt x="738" y="153"/>
                        <a:pt x="723" y="143"/>
                      </a:cubicBezTo>
                      <a:cubicBezTo>
                        <a:pt x="717" y="139"/>
                        <a:pt x="735" y="138"/>
                        <a:pt x="745" y="132"/>
                      </a:cubicBezTo>
                      <a:cubicBezTo>
                        <a:pt x="756" y="126"/>
                        <a:pt x="760" y="102"/>
                        <a:pt x="769" y="92"/>
                      </a:cubicBezTo>
                      <a:cubicBezTo>
                        <a:pt x="769" y="81"/>
                        <a:pt x="769" y="81"/>
                        <a:pt x="769" y="81"/>
                      </a:cubicBezTo>
                      <a:cubicBezTo>
                        <a:pt x="751" y="81"/>
                        <a:pt x="749" y="95"/>
                        <a:pt x="734" y="95"/>
                      </a:cubicBezTo>
                      <a:cubicBezTo>
                        <a:pt x="721" y="95"/>
                        <a:pt x="716" y="78"/>
                        <a:pt x="710" y="73"/>
                      </a:cubicBezTo>
                      <a:cubicBezTo>
                        <a:pt x="702" y="65"/>
                        <a:pt x="683" y="64"/>
                        <a:pt x="677" y="55"/>
                      </a:cubicBezTo>
                      <a:cubicBezTo>
                        <a:pt x="662" y="31"/>
                        <a:pt x="663" y="0"/>
                        <a:pt x="624" y="0"/>
                      </a:cubicBezTo>
                      <a:cubicBezTo>
                        <a:pt x="568" y="0"/>
                        <a:pt x="589" y="74"/>
                        <a:pt x="547" y="57"/>
                      </a:cubicBezTo>
                      <a:cubicBezTo>
                        <a:pt x="515" y="45"/>
                        <a:pt x="483" y="68"/>
                        <a:pt x="458" y="68"/>
                      </a:cubicBezTo>
                      <a:cubicBezTo>
                        <a:pt x="430" y="68"/>
                        <a:pt x="422" y="46"/>
                        <a:pt x="395" y="46"/>
                      </a:cubicBezTo>
                      <a:cubicBezTo>
                        <a:pt x="383" y="46"/>
                        <a:pt x="365" y="61"/>
                        <a:pt x="355" y="33"/>
                      </a:cubicBezTo>
                      <a:cubicBezTo>
                        <a:pt x="352" y="26"/>
                        <a:pt x="325" y="22"/>
                        <a:pt x="317" y="22"/>
                      </a:cubicBezTo>
                      <a:cubicBezTo>
                        <a:pt x="304" y="22"/>
                        <a:pt x="309" y="55"/>
                        <a:pt x="284" y="55"/>
                      </a:cubicBezTo>
                      <a:cubicBezTo>
                        <a:pt x="266" y="55"/>
                        <a:pt x="247" y="42"/>
                        <a:pt x="236" y="42"/>
                      </a:cubicBezTo>
                      <a:cubicBezTo>
                        <a:pt x="229" y="42"/>
                        <a:pt x="221" y="51"/>
                        <a:pt x="218" y="53"/>
                      </a:cubicBezTo>
                      <a:cubicBezTo>
                        <a:pt x="196" y="66"/>
                        <a:pt x="170" y="66"/>
                        <a:pt x="152" y="81"/>
                      </a:cubicBezTo>
                      <a:cubicBezTo>
                        <a:pt x="145" y="88"/>
                        <a:pt x="159" y="112"/>
                        <a:pt x="123" y="108"/>
                      </a:cubicBezTo>
                      <a:cubicBezTo>
                        <a:pt x="110" y="106"/>
                        <a:pt x="108" y="133"/>
                        <a:pt x="86" y="137"/>
                      </a:cubicBezTo>
                      <a:cubicBezTo>
                        <a:pt x="86" y="186"/>
                        <a:pt x="58" y="207"/>
                        <a:pt x="17" y="207"/>
                      </a:cubicBezTo>
                      <a:cubicBezTo>
                        <a:pt x="10" y="207"/>
                        <a:pt x="1" y="227"/>
                        <a:pt x="0" y="236"/>
                      </a:cubicBezTo>
                      <a:cubicBezTo>
                        <a:pt x="11" y="238"/>
                        <a:pt x="13" y="241"/>
                        <a:pt x="15" y="251"/>
                      </a:cubicBezTo>
                      <a:cubicBezTo>
                        <a:pt x="15" y="253"/>
                        <a:pt x="15" y="253"/>
                        <a:pt x="15" y="253"/>
                      </a:cubicBezTo>
                      <a:cubicBezTo>
                        <a:pt x="15" y="261"/>
                        <a:pt x="19" y="259"/>
                        <a:pt x="25" y="261"/>
                      </a:cubicBezTo>
                      <a:cubicBezTo>
                        <a:pt x="30" y="262"/>
                        <a:pt x="28" y="268"/>
                        <a:pt x="31" y="271"/>
                      </a:cubicBezTo>
                      <a:cubicBezTo>
                        <a:pt x="37" y="277"/>
                        <a:pt x="42" y="277"/>
                        <a:pt x="50" y="280"/>
                      </a:cubicBezTo>
                      <a:cubicBezTo>
                        <a:pt x="58" y="279"/>
                        <a:pt x="61" y="272"/>
                        <a:pt x="69" y="272"/>
                      </a:cubicBezTo>
                      <a:cubicBezTo>
                        <a:pt x="73" y="272"/>
                        <a:pt x="83" y="280"/>
                        <a:pt x="83" y="284"/>
                      </a:cubicBezTo>
                      <a:cubicBezTo>
                        <a:pt x="83" y="296"/>
                        <a:pt x="66" y="294"/>
                        <a:pt x="66" y="306"/>
                      </a:cubicBezTo>
                      <a:cubicBezTo>
                        <a:pt x="66" y="311"/>
                        <a:pt x="73" y="312"/>
                        <a:pt x="73" y="317"/>
                      </a:cubicBezTo>
                      <a:cubicBezTo>
                        <a:pt x="73" y="323"/>
                        <a:pt x="68" y="322"/>
                        <a:pt x="63" y="322"/>
                      </a:cubicBezTo>
                      <a:cubicBezTo>
                        <a:pt x="63" y="326"/>
                        <a:pt x="63" y="326"/>
                        <a:pt x="63" y="326"/>
                      </a:cubicBezTo>
                      <a:cubicBezTo>
                        <a:pt x="64" y="331"/>
                        <a:pt x="64" y="335"/>
                        <a:pt x="65" y="340"/>
                      </a:cubicBezTo>
                      <a:cubicBezTo>
                        <a:pt x="66" y="343"/>
                        <a:pt x="71" y="342"/>
                        <a:pt x="73" y="343"/>
                      </a:cubicBezTo>
                      <a:cubicBezTo>
                        <a:pt x="80" y="345"/>
                        <a:pt x="83" y="351"/>
                        <a:pt x="91" y="353"/>
                      </a:cubicBezTo>
                      <a:cubicBezTo>
                        <a:pt x="100" y="355"/>
                        <a:pt x="105" y="352"/>
                        <a:pt x="110" y="357"/>
                      </a:cubicBezTo>
                      <a:cubicBezTo>
                        <a:pt x="116" y="363"/>
                        <a:pt x="120" y="361"/>
                        <a:pt x="127" y="364"/>
                      </a:cubicBezTo>
                      <a:cubicBezTo>
                        <a:pt x="130" y="366"/>
                        <a:pt x="130" y="369"/>
                        <a:pt x="132" y="373"/>
                      </a:cubicBezTo>
                      <a:cubicBezTo>
                        <a:pt x="133" y="376"/>
                        <a:pt x="137" y="372"/>
                        <a:pt x="139" y="373"/>
                      </a:cubicBezTo>
                      <a:cubicBezTo>
                        <a:pt x="146" y="378"/>
                        <a:pt x="150" y="384"/>
                        <a:pt x="160" y="384"/>
                      </a:cubicBezTo>
                      <a:cubicBezTo>
                        <a:pt x="166" y="384"/>
                        <a:pt x="172" y="384"/>
                        <a:pt x="178" y="384"/>
                      </a:cubicBezTo>
                      <a:cubicBezTo>
                        <a:pt x="182" y="384"/>
                        <a:pt x="184" y="382"/>
                        <a:pt x="186" y="382"/>
                      </a:cubicBezTo>
                      <a:cubicBezTo>
                        <a:pt x="189" y="382"/>
                        <a:pt x="190" y="389"/>
                        <a:pt x="191" y="392"/>
                      </a:cubicBezTo>
                      <a:cubicBezTo>
                        <a:pt x="197" y="389"/>
                        <a:pt x="199" y="381"/>
                        <a:pt x="210" y="381"/>
                      </a:cubicBezTo>
                      <a:cubicBezTo>
                        <a:pt x="219" y="381"/>
                        <a:pt x="224" y="386"/>
                        <a:pt x="231" y="386"/>
                      </a:cubicBezTo>
                      <a:cubicBezTo>
                        <a:pt x="238" y="386"/>
                        <a:pt x="252" y="374"/>
                        <a:pt x="255" y="372"/>
                      </a:cubicBezTo>
                      <a:cubicBezTo>
                        <a:pt x="258" y="370"/>
                        <a:pt x="259" y="369"/>
                        <a:pt x="260" y="367"/>
                      </a:cubicBezTo>
                      <a:cubicBezTo>
                        <a:pt x="264" y="363"/>
                        <a:pt x="270" y="368"/>
                        <a:pt x="275" y="366"/>
                      </a:cubicBezTo>
                      <a:cubicBezTo>
                        <a:pt x="279" y="362"/>
                        <a:pt x="279" y="362"/>
                        <a:pt x="279" y="362"/>
                      </a:cubicBezTo>
                      <a:cubicBezTo>
                        <a:pt x="282" y="362"/>
                        <a:pt x="282" y="362"/>
                        <a:pt x="282" y="362"/>
                      </a:cubicBezTo>
                      <a:cubicBezTo>
                        <a:pt x="285" y="377"/>
                        <a:pt x="294" y="376"/>
                        <a:pt x="305" y="381"/>
                      </a:cubicBezTo>
                      <a:cubicBezTo>
                        <a:pt x="309" y="388"/>
                        <a:pt x="316" y="391"/>
                        <a:pt x="316" y="400"/>
                      </a:cubicBezTo>
                      <a:cubicBezTo>
                        <a:pt x="316" y="417"/>
                        <a:pt x="304" y="418"/>
                        <a:pt x="304" y="434"/>
                      </a:cubicBezTo>
                      <a:cubicBezTo>
                        <a:pt x="304" y="436"/>
                        <a:pt x="305" y="439"/>
                        <a:pt x="306" y="439"/>
                      </a:cubicBezTo>
                      <a:cubicBezTo>
                        <a:pt x="309" y="439"/>
                        <a:pt x="312" y="436"/>
                        <a:pt x="315" y="436"/>
                      </a:cubicBezTo>
                      <a:cubicBezTo>
                        <a:pt x="319" y="436"/>
                        <a:pt x="320" y="449"/>
                        <a:pt x="324" y="450"/>
                      </a:cubicBezTo>
                      <a:cubicBezTo>
                        <a:pt x="324" y="459"/>
                        <a:pt x="330" y="468"/>
                        <a:pt x="338" y="468"/>
                      </a:cubicBezTo>
                      <a:cubicBezTo>
                        <a:pt x="342" y="468"/>
                        <a:pt x="343" y="467"/>
                        <a:pt x="346" y="467"/>
                      </a:cubicBezTo>
                      <a:cubicBezTo>
                        <a:pt x="348" y="467"/>
                        <a:pt x="348" y="467"/>
                        <a:pt x="348" y="467"/>
                      </a:cubicBezTo>
                      <a:cubicBezTo>
                        <a:pt x="348" y="471"/>
                        <a:pt x="350" y="472"/>
                        <a:pt x="351" y="472"/>
                      </a:cubicBezTo>
                      <a:cubicBezTo>
                        <a:pt x="352" y="472"/>
                        <a:pt x="353" y="470"/>
                        <a:pt x="353" y="468"/>
                      </a:cubicBezTo>
                      <a:cubicBezTo>
                        <a:pt x="353" y="464"/>
                        <a:pt x="353" y="461"/>
                        <a:pt x="353" y="457"/>
                      </a:cubicBezTo>
                      <a:cubicBezTo>
                        <a:pt x="353" y="457"/>
                        <a:pt x="363" y="454"/>
                        <a:pt x="365" y="454"/>
                      </a:cubicBezTo>
                      <a:cubicBezTo>
                        <a:pt x="379" y="454"/>
                        <a:pt x="379" y="454"/>
                        <a:pt x="379" y="454"/>
                      </a:cubicBezTo>
                      <a:cubicBezTo>
                        <a:pt x="385" y="457"/>
                        <a:pt x="390" y="448"/>
                        <a:pt x="397" y="448"/>
                      </a:cubicBezTo>
                      <a:cubicBezTo>
                        <a:pt x="404" y="448"/>
                        <a:pt x="408" y="453"/>
                        <a:pt x="416" y="453"/>
                      </a:cubicBezTo>
                      <a:cubicBezTo>
                        <a:pt x="416" y="464"/>
                        <a:pt x="424" y="468"/>
                        <a:pt x="431" y="470"/>
                      </a:cubicBezTo>
                      <a:cubicBezTo>
                        <a:pt x="431" y="470"/>
                        <a:pt x="431" y="470"/>
                        <a:pt x="431" y="470"/>
                      </a:cubicBezTo>
                      <a:cubicBezTo>
                        <a:pt x="439" y="474"/>
                        <a:pt x="444" y="471"/>
                        <a:pt x="452" y="475"/>
                      </a:cubicBezTo>
                      <a:cubicBezTo>
                        <a:pt x="452" y="477"/>
                        <a:pt x="451" y="486"/>
                        <a:pt x="454" y="486"/>
                      </a:cubicBezTo>
                      <a:cubicBezTo>
                        <a:pt x="459" y="486"/>
                        <a:pt x="457" y="480"/>
                        <a:pt x="460" y="477"/>
                      </a:cubicBezTo>
                      <a:cubicBezTo>
                        <a:pt x="463" y="474"/>
                        <a:pt x="472" y="472"/>
                        <a:pt x="476" y="470"/>
                      </a:cubicBezTo>
                      <a:cubicBezTo>
                        <a:pt x="484" y="466"/>
                        <a:pt x="492" y="468"/>
                        <a:pt x="498" y="463"/>
                      </a:cubicBezTo>
                      <a:cubicBezTo>
                        <a:pt x="498" y="463"/>
                        <a:pt x="502" y="455"/>
                        <a:pt x="503" y="455"/>
                      </a:cubicBezTo>
                      <a:cubicBezTo>
                        <a:pt x="507" y="455"/>
                        <a:pt x="510" y="458"/>
                        <a:pt x="514" y="458"/>
                      </a:cubicBezTo>
                      <a:cubicBezTo>
                        <a:pt x="534" y="458"/>
                        <a:pt x="539" y="446"/>
                        <a:pt x="552" y="439"/>
                      </a:cubicBezTo>
                      <a:cubicBezTo>
                        <a:pt x="555" y="437"/>
                        <a:pt x="557" y="435"/>
                        <a:pt x="558" y="431"/>
                      </a:cubicBezTo>
                      <a:cubicBezTo>
                        <a:pt x="569" y="431"/>
                        <a:pt x="572" y="414"/>
                        <a:pt x="576" y="406"/>
                      </a:cubicBezTo>
                      <a:cubicBezTo>
                        <a:pt x="578" y="401"/>
                        <a:pt x="590" y="383"/>
                        <a:pt x="597" y="382"/>
                      </a:cubicBezTo>
                      <a:cubicBezTo>
                        <a:pt x="597" y="372"/>
                        <a:pt x="604" y="368"/>
                        <a:pt x="604" y="355"/>
                      </a:cubicBezTo>
                      <a:cubicBezTo>
                        <a:pt x="604" y="336"/>
                        <a:pt x="599" y="329"/>
                        <a:pt x="591" y="317"/>
                      </a:cubicBezTo>
                      <a:cubicBezTo>
                        <a:pt x="590" y="315"/>
                        <a:pt x="590" y="309"/>
                        <a:pt x="586" y="30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92" name="ïSlîḍê"/>
                <p:cNvSpPr>
                  <a:spLocks/>
                </p:cNvSpPr>
                <p:nvPr/>
              </p:nvSpPr>
              <p:spPr bwMode="auto">
                <a:xfrm>
                  <a:off x="7369175" y="1395413"/>
                  <a:ext cx="58738" cy="25400"/>
                </a:xfrm>
                <a:custGeom>
                  <a:avLst/>
                  <a:gdLst/>
                  <a:ahLst/>
                  <a:cxnLst>
                    <a:cxn ang="0">
                      <a:pos x="4" y="19"/>
                    </a:cxn>
                    <a:cxn ang="0">
                      <a:pos x="0" y="14"/>
                    </a:cxn>
                    <a:cxn ang="0">
                      <a:pos x="20" y="0"/>
                    </a:cxn>
                    <a:cxn ang="0">
                      <a:pos x="44" y="11"/>
                    </a:cxn>
                    <a:cxn ang="0">
                      <a:pos x="4" y="19"/>
                    </a:cxn>
                  </a:cxnLst>
                  <a:rect l="0" t="0" r="r" b="b"/>
                  <a:pathLst>
                    <a:path w="44" h="19">
                      <a:moveTo>
                        <a:pt x="4" y="19"/>
                      </a:moveTo>
                      <a:cubicBezTo>
                        <a:pt x="1" y="19"/>
                        <a:pt x="0" y="17"/>
                        <a:pt x="0" y="14"/>
                      </a:cubicBezTo>
                      <a:cubicBezTo>
                        <a:pt x="0" y="8"/>
                        <a:pt x="13" y="0"/>
                        <a:pt x="20" y="0"/>
                      </a:cubicBezTo>
                      <a:cubicBezTo>
                        <a:pt x="27" y="0"/>
                        <a:pt x="44" y="4"/>
                        <a:pt x="44" y="11"/>
                      </a:cubicBezTo>
                      <a:cubicBezTo>
                        <a:pt x="44" y="17"/>
                        <a:pt x="9" y="19"/>
                        <a:pt x="4" y="1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93" name="íSḻíde"/>
                <p:cNvSpPr>
                  <a:spLocks/>
                </p:cNvSpPr>
                <p:nvPr/>
              </p:nvSpPr>
              <p:spPr bwMode="auto">
                <a:xfrm>
                  <a:off x="7191375" y="1443038"/>
                  <a:ext cx="23813" cy="14288"/>
                </a:xfrm>
                <a:custGeom>
                  <a:avLst/>
                  <a:gdLst/>
                  <a:ahLst/>
                  <a:cxnLst>
                    <a:cxn ang="0">
                      <a:pos x="13" y="10"/>
                    </a:cxn>
                    <a:cxn ang="0">
                      <a:pos x="18" y="6"/>
                    </a:cxn>
                    <a:cxn ang="0">
                      <a:pos x="15" y="0"/>
                    </a:cxn>
                    <a:cxn ang="0">
                      <a:pos x="0" y="0"/>
                    </a:cxn>
                    <a:cxn ang="0">
                      <a:pos x="13" y="10"/>
                    </a:cxn>
                  </a:cxnLst>
                  <a:rect l="0" t="0" r="r" b="b"/>
                  <a:pathLst>
                    <a:path w="18" h="10">
                      <a:moveTo>
                        <a:pt x="13" y="10"/>
                      </a:moveTo>
                      <a:cubicBezTo>
                        <a:pt x="15" y="10"/>
                        <a:pt x="18" y="8"/>
                        <a:pt x="18" y="6"/>
                      </a:cubicBezTo>
                      <a:cubicBezTo>
                        <a:pt x="18" y="3"/>
                        <a:pt x="15" y="2"/>
                        <a:pt x="1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6"/>
                        <a:pt x="7" y="10"/>
                        <a:pt x="13" y="1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94" name="îśḻíḓé"/>
                <p:cNvSpPr>
                  <a:spLocks/>
                </p:cNvSpPr>
                <p:nvPr/>
              </p:nvSpPr>
              <p:spPr bwMode="auto">
                <a:xfrm>
                  <a:off x="6645275" y="1257300"/>
                  <a:ext cx="11113" cy="12700"/>
                </a:xfrm>
                <a:custGeom>
                  <a:avLst/>
                  <a:gdLst/>
                  <a:ahLst/>
                  <a:cxnLst>
                    <a:cxn ang="0">
                      <a:pos x="8" y="5"/>
                    </a:cxn>
                    <a:cxn ang="0">
                      <a:pos x="3" y="0"/>
                    </a:cxn>
                    <a:cxn ang="0">
                      <a:pos x="0" y="7"/>
                    </a:cxn>
                    <a:cxn ang="0">
                      <a:pos x="3" y="10"/>
                    </a:cxn>
                    <a:cxn ang="0">
                      <a:pos x="8" y="4"/>
                    </a:cxn>
                    <a:cxn ang="0">
                      <a:pos x="6" y="4"/>
                    </a:cxn>
                    <a:cxn ang="0">
                      <a:pos x="8" y="5"/>
                    </a:cxn>
                  </a:cxnLst>
                  <a:rect l="0" t="0" r="r" b="b"/>
                  <a:pathLst>
                    <a:path w="8" h="10">
                      <a:moveTo>
                        <a:pt x="8" y="5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2"/>
                        <a:pt x="0" y="4"/>
                        <a:pt x="0" y="7"/>
                      </a:cubicBezTo>
                      <a:cubicBezTo>
                        <a:pt x="0" y="9"/>
                        <a:pt x="1" y="10"/>
                        <a:pt x="3" y="10"/>
                      </a:cubicBezTo>
                      <a:cubicBezTo>
                        <a:pt x="7" y="10"/>
                        <a:pt x="7" y="6"/>
                        <a:pt x="8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lnTo>
                        <a:pt x="8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95" name="îṧḷiḍe"/>
                <p:cNvSpPr>
                  <a:spLocks/>
                </p:cNvSpPr>
                <p:nvPr/>
              </p:nvSpPr>
              <p:spPr bwMode="auto">
                <a:xfrm>
                  <a:off x="6249988" y="1300163"/>
                  <a:ext cx="26988" cy="15875"/>
                </a:xfrm>
                <a:custGeom>
                  <a:avLst/>
                  <a:gdLst/>
                  <a:ahLst/>
                  <a:cxnLst>
                    <a:cxn ang="0">
                      <a:pos x="20" y="9"/>
                    </a:cxn>
                    <a:cxn ang="0">
                      <a:pos x="10" y="12"/>
                    </a:cxn>
                    <a:cxn ang="0">
                      <a:pos x="0" y="7"/>
                    </a:cxn>
                    <a:cxn ang="0">
                      <a:pos x="10" y="0"/>
                    </a:cxn>
                    <a:cxn ang="0">
                      <a:pos x="20" y="7"/>
                    </a:cxn>
                    <a:cxn ang="0">
                      <a:pos x="17" y="12"/>
                    </a:cxn>
                    <a:cxn ang="0">
                      <a:pos x="20" y="9"/>
                    </a:cxn>
                  </a:cxnLst>
                  <a:rect l="0" t="0" r="r" b="b"/>
                  <a:pathLst>
                    <a:path w="20" h="12">
                      <a:moveTo>
                        <a:pt x="20" y="9"/>
                      </a:moveTo>
                      <a:cubicBezTo>
                        <a:pt x="17" y="11"/>
                        <a:pt x="14" y="12"/>
                        <a:pt x="10" y="12"/>
                      </a:cubicBezTo>
                      <a:cubicBezTo>
                        <a:pt x="5" y="12"/>
                        <a:pt x="0" y="11"/>
                        <a:pt x="0" y="7"/>
                      </a:cubicBezTo>
                      <a:cubicBezTo>
                        <a:pt x="0" y="3"/>
                        <a:pt x="6" y="0"/>
                        <a:pt x="10" y="0"/>
                      </a:cubicBezTo>
                      <a:cubicBezTo>
                        <a:pt x="16" y="0"/>
                        <a:pt x="20" y="2"/>
                        <a:pt x="20" y="7"/>
                      </a:cubicBezTo>
                      <a:cubicBezTo>
                        <a:pt x="20" y="10"/>
                        <a:pt x="18" y="11"/>
                        <a:pt x="17" y="12"/>
                      </a:cubicBezTo>
                      <a:lnTo>
                        <a:pt x="20" y="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96" name="îSļíďé"/>
                <p:cNvSpPr>
                  <a:spLocks/>
                </p:cNvSpPr>
                <p:nvPr/>
              </p:nvSpPr>
              <p:spPr bwMode="auto">
                <a:xfrm>
                  <a:off x="6043613" y="1128713"/>
                  <a:ext cx="100013" cy="57150"/>
                </a:xfrm>
                <a:custGeom>
                  <a:avLst/>
                  <a:gdLst/>
                  <a:ahLst/>
                  <a:cxnLst>
                    <a:cxn ang="0">
                      <a:pos x="6" y="43"/>
                    </a:cxn>
                    <a:cxn ang="0">
                      <a:pos x="0" y="37"/>
                    </a:cxn>
                    <a:cxn ang="0">
                      <a:pos x="8" y="27"/>
                    </a:cxn>
                    <a:cxn ang="0">
                      <a:pos x="39" y="0"/>
                    </a:cxn>
                    <a:cxn ang="0">
                      <a:pos x="45" y="0"/>
                    </a:cxn>
                    <a:cxn ang="0">
                      <a:pos x="44" y="10"/>
                    </a:cxn>
                    <a:cxn ang="0">
                      <a:pos x="52" y="6"/>
                    </a:cxn>
                    <a:cxn ang="0">
                      <a:pos x="76" y="23"/>
                    </a:cxn>
                    <a:cxn ang="0">
                      <a:pos x="45" y="34"/>
                    </a:cxn>
                    <a:cxn ang="0">
                      <a:pos x="30" y="37"/>
                    </a:cxn>
                    <a:cxn ang="0">
                      <a:pos x="6" y="43"/>
                    </a:cxn>
                  </a:cxnLst>
                  <a:rect l="0" t="0" r="r" b="b"/>
                  <a:pathLst>
                    <a:path w="76" h="43">
                      <a:moveTo>
                        <a:pt x="6" y="43"/>
                      </a:moveTo>
                      <a:cubicBezTo>
                        <a:pt x="1" y="43"/>
                        <a:pt x="0" y="41"/>
                        <a:pt x="0" y="37"/>
                      </a:cubicBezTo>
                      <a:cubicBezTo>
                        <a:pt x="0" y="30"/>
                        <a:pt x="5" y="30"/>
                        <a:pt x="8" y="27"/>
                      </a:cubicBezTo>
                      <a:cubicBezTo>
                        <a:pt x="18" y="17"/>
                        <a:pt x="22" y="0"/>
                        <a:pt x="39" y="0"/>
                      </a:cubicBezTo>
                      <a:cubicBezTo>
                        <a:pt x="43" y="0"/>
                        <a:pt x="43" y="0"/>
                        <a:pt x="45" y="0"/>
                      </a:cubicBezTo>
                      <a:cubicBezTo>
                        <a:pt x="45" y="7"/>
                        <a:pt x="47" y="7"/>
                        <a:pt x="44" y="10"/>
                      </a:cubicBezTo>
                      <a:cubicBezTo>
                        <a:pt x="47" y="9"/>
                        <a:pt x="49" y="6"/>
                        <a:pt x="52" y="6"/>
                      </a:cubicBezTo>
                      <a:cubicBezTo>
                        <a:pt x="58" y="6"/>
                        <a:pt x="76" y="17"/>
                        <a:pt x="76" y="23"/>
                      </a:cubicBezTo>
                      <a:cubicBezTo>
                        <a:pt x="76" y="34"/>
                        <a:pt x="53" y="36"/>
                        <a:pt x="45" y="34"/>
                      </a:cubicBezTo>
                      <a:cubicBezTo>
                        <a:pt x="43" y="34"/>
                        <a:pt x="30" y="37"/>
                        <a:pt x="30" y="37"/>
                      </a:cubicBezTo>
                      <a:lnTo>
                        <a:pt x="6" y="4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97" name="í$1îḍê"/>
                <p:cNvSpPr>
                  <a:spLocks/>
                </p:cNvSpPr>
                <p:nvPr/>
              </p:nvSpPr>
              <p:spPr bwMode="auto">
                <a:xfrm>
                  <a:off x="5900738" y="1101725"/>
                  <a:ext cx="39688" cy="2063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7"/>
                    </a:cxn>
                    <a:cxn ang="0">
                      <a:pos x="9" y="16"/>
                    </a:cxn>
                    <a:cxn ang="0">
                      <a:pos x="0" y="5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30" h="16">
                      <a:moveTo>
                        <a:pt x="12" y="0"/>
                      </a:moveTo>
                      <a:cubicBezTo>
                        <a:pt x="14" y="0"/>
                        <a:pt x="26" y="6"/>
                        <a:pt x="30" y="7"/>
                      </a:cubicBezTo>
                      <a:cubicBezTo>
                        <a:pt x="29" y="15"/>
                        <a:pt x="14" y="16"/>
                        <a:pt x="9" y="16"/>
                      </a:cubicBezTo>
                      <a:cubicBezTo>
                        <a:pt x="6" y="16"/>
                        <a:pt x="0" y="9"/>
                        <a:pt x="0" y="5"/>
                      </a:cubicBezTo>
                      <a:cubicBezTo>
                        <a:pt x="0" y="0"/>
                        <a:pt x="9" y="0"/>
                        <a:pt x="1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98" name="ïṧļîḍe"/>
                <p:cNvSpPr>
                  <a:spLocks/>
                </p:cNvSpPr>
                <p:nvPr/>
              </p:nvSpPr>
              <p:spPr bwMode="auto">
                <a:xfrm>
                  <a:off x="5913438" y="1057275"/>
                  <a:ext cx="139700" cy="98425"/>
                </a:xfrm>
                <a:custGeom>
                  <a:avLst/>
                  <a:gdLst/>
                  <a:ahLst/>
                  <a:cxnLst>
                    <a:cxn ang="0">
                      <a:pos x="99" y="68"/>
                    </a:cxn>
                    <a:cxn ang="0">
                      <a:pos x="90" y="74"/>
                    </a:cxn>
                    <a:cxn ang="0">
                      <a:pos x="41" y="66"/>
                    </a:cxn>
                    <a:cxn ang="0">
                      <a:pos x="17" y="50"/>
                    </a:cxn>
                    <a:cxn ang="0">
                      <a:pos x="50" y="36"/>
                    </a:cxn>
                    <a:cxn ang="0">
                      <a:pos x="32" y="36"/>
                    </a:cxn>
                    <a:cxn ang="0">
                      <a:pos x="0" y="26"/>
                    </a:cxn>
                    <a:cxn ang="0">
                      <a:pos x="46" y="0"/>
                    </a:cxn>
                    <a:cxn ang="0">
                      <a:pos x="72" y="17"/>
                    </a:cxn>
                    <a:cxn ang="0">
                      <a:pos x="67" y="18"/>
                    </a:cxn>
                    <a:cxn ang="0">
                      <a:pos x="67" y="27"/>
                    </a:cxn>
                    <a:cxn ang="0">
                      <a:pos x="59" y="35"/>
                    </a:cxn>
                    <a:cxn ang="0">
                      <a:pos x="68" y="35"/>
                    </a:cxn>
                    <a:cxn ang="0">
                      <a:pos x="81" y="39"/>
                    </a:cxn>
                    <a:cxn ang="0">
                      <a:pos x="90" y="39"/>
                    </a:cxn>
                    <a:cxn ang="0">
                      <a:pos x="105" y="48"/>
                    </a:cxn>
                    <a:cxn ang="0">
                      <a:pos x="101" y="57"/>
                    </a:cxn>
                    <a:cxn ang="0">
                      <a:pos x="92" y="62"/>
                    </a:cxn>
                    <a:cxn ang="0">
                      <a:pos x="99" y="68"/>
                    </a:cxn>
                  </a:cxnLst>
                  <a:rect l="0" t="0" r="r" b="b"/>
                  <a:pathLst>
                    <a:path w="105" h="74">
                      <a:moveTo>
                        <a:pt x="99" y="68"/>
                      </a:moveTo>
                      <a:cubicBezTo>
                        <a:pt x="99" y="72"/>
                        <a:pt x="94" y="74"/>
                        <a:pt x="90" y="74"/>
                      </a:cubicBezTo>
                      <a:cubicBezTo>
                        <a:pt x="71" y="74"/>
                        <a:pt x="57" y="66"/>
                        <a:pt x="41" y="66"/>
                      </a:cubicBezTo>
                      <a:cubicBezTo>
                        <a:pt x="35" y="66"/>
                        <a:pt x="24" y="54"/>
                        <a:pt x="17" y="50"/>
                      </a:cubicBezTo>
                      <a:cubicBezTo>
                        <a:pt x="32" y="46"/>
                        <a:pt x="36" y="41"/>
                        <a:pt x="50" y="36"/>
                      </a:cubicBezTo>
                      <a:cubicBezTo>
                        <a:pt x="46" y="36"/>
                        <a:pt x="35" y="36"/>
                        <a:pt x="32" y="36"/>
                      </a:cubicBezTo>
                      <a:cubicBezTo>
                        <a:pt x="20" y="36"/>
                        <a:pt x="11" y="32"/>
                        <a:pt x="0" y="26"/>
                      </a:cubicBezTo>
                      <a:cubicBezTo>
                        <a:pt x="18" y="21"/>
                        <a:pt x="25" y="0"/>
                        <a:pt x="46" y="0"/>
                      </a:cubicBezTo>
                      <a:cubicBezTo>
                        <a:pt x="58" y="0"/>
                        <a:pt x="65" y="12"/>
                        <a:pt x="72" y="17"/>
                      </a:cubicBezTo>
                      <a:cubicBezTo>
                        <a:pt x="68" y="19"/>
                        <a:pt x="69" y="18"/>
                        <a:pt x="67" y="18"/>
                      </a:cubicBezTo>
                      <a:cubicBezTo>
                        <a:pt x="68" y="23"/>
                        <a:pt x="67" y="24"/>
                        <a:pt x="67" y="27"/>
                      </a:cubicBezTo>
                      <a:cubicBezTo>
                        <a:pt x="67" y="29"/>
                        <a:pt x="62" y="33"/>
                        <a:pt x="59" y="35"/>
                      </a:cubicBezTo>
                      <a:cubicBezTo>
                        <a:pt x="63" y="33"/>
                        <a:pt x="65" y="35"/>
                        <a:pt x="68" y="35"/>
                      </a:cubicBezTo>
                      <a:cubicBezTo>
                        <a:pt x="73" y="35"/>
                        <a:pt x="76" y="39"/>
                        <a:pt x="81" y="39"/>
                      </a:cubicBezTo>
                      <a:cubicBezTo>
                        <a:pt x="84" y="39"/>
                        <a:pt x="87" y="39"/>
                        <a:pt x="90" y="39"/>
                      </a:cubicBezTo>
                      <a:cubicBezTo>
                        <a:pt x="99" y="39"/>
                        <a:pt x="99" y="42"/>
                        <a:pt x="105" y="48"/>
                      </a:cubicBezTo>
                      <a:cubicBezTo>
                        <a:pt x="100" y="51"/>
                        <a:pt x="101" y="52"/>
                        <a:pt x="101" y="57"/>
                      </a:cubicBezTo>
                      <a:cubicBezTo>
                        <a:pt x="101" y="61"/>
                        <a:pt x="95" y="62"/>
                        <a:pt x="92" y="62"/>
                      </a:cubicBezTo>
                      <a:cubicBezTo>
                        <a:pt x="95" y="63"/>
                        <a:pt x="99" y="65"/>
                        <a:pt x="99" y="6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99" name="îšľïḓe"/>
                <p:cNvSpPr>
                  <a:spLocks/>
                </p:cNvSpPr>
                <p:nvPr/>
              </p:nvSpPr>
              <p:spPr bwMode="auto">
                <a:xfrm>
                  <a:off x="5973763" y="1212850"/>
                  <a:ext cx="17463" cy="12700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7" y="0"/>
                    </a:cxn>
                    <a:cxn ang="0">
                      <a:pos x="13" y="0"/>
                    </a:cxn>
                    <a:cxn ang="0">
                      <a:pos x="5" y="9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13" h="9">
                      <a:moveTo>
                        <a:pt x="0" y="5"/>
                      </a:moveTo>
                      <a:cubicBezTo>
                        <a:pt x="3" y="3"/>
                        <a:pt x="5" y="1"/>
                        <a:pt x="7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2" y="6"/>
                        <a:pt x="10" y="9"/>
                        <a:pt x="5" y="9"/>
                      </a:cubicBezTo>
                      <a:cubicBezTo>
                        <a:pt x="2" y="9"/>
                        <a:pt x="1" y="7"/>
                        <a:pt x="0" y="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00" name="ïṩlïḑè"/>
                <p:cNvSpPr>
                  <a:spLocks/>
                </p:cNvSpPr>
                <p:nvPr/>
              </p:nvSpPr>
              <p:spPr bwMode="auto">
                <a:xfrm>
                  <a:off x="5886450" y="1060450"/>
                  <a:ext cx="23813" cy="7938"/>
                </a:xfrm>
                <a:custGeom>
                  <a:avLst/>
                  <a:gdLst/>
                  <a:ahLst/>
                  <a:cxnLst>
                    <a:cxn ang="0">
                      <a:pos x="18" y="4"/>
                    </a:cxn>
                    <a:cxn ang="0">
                      <a:pos x="0" y="0"/>
                    </a:cxn>
                    <a:cxn ang="0">
                      <a:pos x="16" y="0"/>
                    </a:cxn>
                    <a:cxn ang="0">
                      <a:pos x="18" y="4"/>
                    </a:cxn>
                  </a:cxnLst>
                  <a:rect l="0" t="0" r="r" b="b"/>
                  <a:pathLst>
                    <a:path w="18" h="6">
                      <a:moveTo>
                        <a:pt x="18" y="4"/>
                      </a:moveTo>
                      <a:cubicBezTo>
                        <a:pt x="11" y="5"/>
                        <a:pt x="3" y="6"/>
                        <a:pt x="0" y="0"/>
                      </a:cubicBezTo>
                      <a:cubicBezTo>
                        <a:pt x="16" y="0"/>
                        <a:pt x="16" y="0"/>
                        <a:pt x="16" y="0"/>
                      </a:cubicBezTo>
                      <a:lnTo>
                        <a:pt x="18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01" name="íŝļidè"/>
                <p:cNvSpPr>
                  <a:spLocks/>
                </p:cNvSpPr>
                <p:nvPr/>
              </p:nvSpPr>
              <p:spPr bwMode="auto">
                <a:xfrm>
                  <a:off x="6162675" y="1173163"/>
                  <a:ext cx="20638" cy="9525"/>
                </a:xfrm>
                <a:custGeom>
                  <a:avLst/>
                  <a:gdLst/>
                  <a:ahLst/>
                  <a:cxnLst>
                    <a:cxn ang="0">
                      <a:pos x="15" y="1"/>
                    </a:cxn>
                    <a:cxn ang="0">
                      <a:pos x="9" y="7"/>
                    </a:cxn>
                    <a:cxn ang="0">
                      <a:pos x="0" y="2"/>
                    </a:cxn>
                    <a:cxn ang="0">
                      <a:pos x="15" y="1"/>
                    </a:cxn>
                  </a:cxnLst>
                  <a:rect l="0" t="0" r="r" b="b"/>
                  <a:pathLst>
                    <a:path w="15" h="7">
                      <a:moveTo>
                        <a:pt x="15" y="1"/>
                      </a:moveTo>
                      <a:cubicBezTo>
                        <a:pt x="14" y="4"/>
                        <a:pt x="12" y="7"/>
                        <a:pt x="9" y="7"/>
                      </a:cubicBezTo>
                      <a:cubicBezTo>
                        <a:pt x="4" y="7"/>
                        <a:pt x="1" y="4"/>
                        <a:pt x="0" y="2"/>
                      </a:cubicBezTo>
                      <a:cubicBezTo>
                        <a:pt x="9" y="0"/>
                        <a:pt x="11" y="2"/>
                        <a:pt x="15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02" name="íşlíďê"/>
                <p:cNvSpPr>
                  <a:spLocks/>
                </p:cNvSpPr>
                <p:nvPr/>
              </p:nvSpPr>
              <p:spPr bwMode="auto">
                <a:xfrm>
                  <a:off x="5119688" y="1074738"/>
                  <a:ext cx="117475" cy="36513"/>
                </a:xfrm>
                <a:custGeom>
                  <a:avLst/>
                  <a:gdLst/>
                  <a:ahLst/>
                  <a:cxnLst>
                    <a:cxn ang="0">
                      <a:pos x="76" y="14"/>
                    </a:cxn>
                    <a:cxn ang="0">
                      <a:pos x="58" y="17"/>
                    </a:cxn>
                    <a:cxn ang="0">
                      <a:pos x="49" y="27"/>
                    </a:cxn>
                    <a:cxn ang="0">
                      <a:pos x="44" y="23"/>
                    </a:cxn>
                    <a:cxn ang="0">
                      <a:pos x="44" y="23"/>
                    </a:cxn>
                    <a:cxn ang="0">
                      <a:pos x="32" y="17"/>
                    </a:cxn>
                    <a:cxn ang="0">
                      <a:pos x="41" y="14"/>
                    </a:cxn>
                    <a:cxn ang="0">
                      <a:pos x="33" y="13"/>
                    </a:cxn>
                    <a:cxn ang="0">
                      <a:pos x="40" y="9"/>
                    </a:cxn>
                    <a:cxn ang="0">
                      <a:pos x="30" y="5"/>
                    </a:cxn>
                    <a:cxn ang="0">
                      <a:pos x="10" y="11"/>
                    </a:cxn>
                    <a:cxn ang="0">
                      <a:pos x="0" y="9"/>
                    </a:cxn>
                    <a:cxn ang="0">
                      <a:pos x="34" y="0"/>
                    </a:cxn>
                    <a:cxn ang="0">
                      <a:pos x="60" y="6"/>
                    </a:cxn>
                    <a:cxn ang="0">
                      <a:pos x="76" y="0"/>
                    </a:cxn>
                    <a:cxn ang="0">
                      <a:pos x="89" y="5"/>
                    </a:cxn>
                    <a:cxn ang="0">
                      <a:pos x="78" y="13"/>
                    </a:cxn>
                    <a:cxn ang="0">
                      <a:pos x="73" y="13"/>
                    </a:cxn>
                    <a:cxn ang="0">
                      <a:pos x="73" y="17"/>
                    </a:cxn>
                    <a:cxn ang="0">
                      <a:pos x="76" y="14"/>
                    </a:cxn>
                  </a:cxnLst>
                  <a:rect l="0" t="0" r="r" b="b"/>
                  <a:pathLst>
                    <a:path w="89" h="27">
                      <a:moveTo>
                        <a:pt x="76" y="14"/>
                      </a:moveTo>
                      <a:cubicBezTo>
                        <a:pt x="69" y="19"/>
                        <a:pt x="65" y="13"/>
                        <a:pt x="58" y="17"/>
                      </a:cubicBezTo>
                      <a:cubicBezTo>
                        <a:pt x="54" y="19"/>
                        <a:pt x="53" y="27"/>
                        <a:pt x="49" y="27"/>
                      </a:cubicBezTo>
                      <a:cubicBezTo>
                        <a:pt x="47" y="26"/>
                        <a:pt x="45" y="24"/>
                        <a:pt x="44" y="23"/>
                      </a:cubicBezTo>
                      <a:cubicBezTo>
                        <a:pt x="44" y="23"/>
                        <a:pt x="44" y="23"/>
                        <a:pt x="44" y="23"/>
                      </a:cubicBezTo>
                      <a:cubicBezTo>
                        <a:pt x="38" y="23"/>
                        <a:pt x="33" y="21"/>
                        <a:pt x="32" y="17"/>
                      </a:cubicBezTo>
                      <a:cubicBezTo>
                        <a:pt x="36" y="15"/>
                        <a:pt x="38" y="15"/>
                        <a:pt x="41" y="14"/>
                      </a:cubicBezTo>
                      <a:cubicBezTo>
                        <a:pt x="37" y="14"/>
                        <a:pt x="35" y="13"/>
                        <a:pt x="33" y="13"/>
                      </a:cubicBezTo>
                      <a:cubicBezTo>
                        <a:pt x="36" y="11"/>
                        <a:pt x="38" y="11"/>
                        <a:pt x="40" y="9"/>
                      </a:cubicBezTo>
                      <a:cubicBezTo>
                        <a:pt x="36" y="8"/>
                        <a:pt x="34" y="5"/>
                        <a:pt x="30" y="5"/>
                      </a:cubicBezTo>
                      <a:cubicBezTo>
                        <a:pt x="25" y="5"/>
                        <a:pt x="17" y="11"/>
                        <a:pt x="10" y="11"/>
                      </a:cubicBezTo>
                      <a:cubicBezTo>
                        <a:pt x="7" y="11"/>
                        <a:pt x="4" y="9"/>
                        <a:pt x="0" y="9"/>
                      </a:cubicBezTo>
                      <a:cubicBezTo>
                        <a:pt x="4" y="2"/>
                        <a:pt x="25" y="0"/>
                        <a:pt x="34" y="0"/>
                      </a:cubicBezTo>
                      <a:cubicBezTo>
                        <a:pt x="45" y="0"/>
                        <a:pt x="52" y="6"/>
                        <a:pt x="60" y="6"/>
                      </a:cubicBezTo>
                      <a:cubicBezTo>
                        <a:pt x="67" y="6"/>
                        <a:pt x="70" y="0"/>
                        <a:pt x="76" y="0"/>
                      </a:cubicBezTo>
                      <a:cubicBezTo>
                        <a:pt x="82" y="0"/>
                        <a:pt x="87" y="4"/>
                        <a:pt x="89" y="5"/>
                      </a:cubicBezTo>
                      <a:cubicBezTo>
                        <a:pt x="89" y="13"/>
                        <a:pt x="83" y="9"/>
                        <a:pt x="78" y="13"/>
                      </a:cubicBezTo>
                      <a:cubicBezTo>
                        <a:pt x="76" y="13"/>
                        <a:pt x="75" y="13"/>
                        <a:pt x="73" y="13"/>
                      </a:cubicBezTo>
                      <a:cubicBezTo>
                        <a:pt x="73" y="17"/>
                        <a:pt x="73" y="17"/>
                        <a:pt x="73" y="17"/>
                      </a:cubicBezTo>
                      <a:lnTo>
                        <a:pt x="76" y="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03" name="işḻïḍe"/>
                <p:cNvSpPr>
                  <a:spLocks/>
                </p:cNvSpPr>
                <p:nvPr/>
              </p:nvSpPr>
              <p:spPr bwMode="auto">
                <a:xfrm>
                  <a:off x="5427663" y="1052513"/>
                  <a:ext cx="41275" cy="26988"/>
                </a:xfrm>
                <a:custGeom>
                  <a:avLst/>
                  <a:gdLst/>
                  <a:ahLst/>
                  <a:cxnLst>
                    <a:cxn ang="0">
                      <a:pos x="7" y="20"/>
                    </a:cxn>
                    <a:cxn ang="0">
                      <a:pos x="0" y="13"/>
                    </a:cxn>
                    <a:cxn ang="0">
                      <a:pos x="25" y="0"/>
                    </a:cxn>
                    <a:cxn ang="0">
                      <a:pos x="31" y="14"/>
                    </a:cxn>
                    <a:cxn ang="0">
                      <a:pos x="7" y="20"/>
                    </a:cxn>
                  </a:cxnLst>
                  <a:rect l="0" t="0" r="r" b="b"/>
                  <a:pathLst>
                    <a:path w="31" h="20">
                      <a:moveTo>
                        <a:pt x="7" y="20"/>
                      </a:moveTo>
                      <a:cubicBezTo>
                        <a:pt x="2" y="20"/>
                        <a:pt x="0" y="17"/>
                        <a:pt x="0" y="13"/>
                      </a:cubicBezTo>
                      <a:cubicBezTo>
                        <a:pt x="0" y="7"/>
                        <a:pt x="18" y="0"/>
                        <a:pt x="25" y="0"/>
                      </a:cubicBezTo>
                      <a:cubicBezTo>
                        <a:pt x="31" y="14"/>
                        <a:pt x="31" y="14"/>
                        <a:pt x="31" y="14"/>
                      </a:cubicBezTo>
                      <a:cubicBezTo>
                        <a:pt x="28" y="16"/>
                        <a:pt x="11" y="20"/>
                        <a:pt x="7" y="2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04" name="işľîḑé"/>
                <p:cNvSpPr>
                  <a:spLocks/>
                </p:cNvSpPr>
                <p:nvPr/>
              </p:nvSpPr>
              <p:spPr bwMode="auto">
                <a:xfrm>
                  <a:off x="5373688" y="1069975"/>
                  <a:ext cx="44450" cy="25400"/>
                </a:xfrm>
                <a:custGeom>
                  <a:avLst/>
                  <a:gdLst/>
                  <a:ahLst/>
                  <a:cxnLst>
                    <a:cxn ang="0">
                      <a:pos x="33" y="4"/>
                    </a:cxn>
                    <a:cxn ang="0">
                      <a:pos x="33" y="10"/>
                    </a:cxn>
                    <a:cxn ang="0">
                      <a:pos x="22" y="12"/>
                    </a:cxn>
                    <a:cxn ang="0">
                      <a:pos x="24" y="18"/>
                    </a:cxn>
                    <a:cxn ang="0">
                      <a:pos x="0" y="18"/>
                    </a:cxn>
                    <a:cxn ang="0">
                      <a:pos x="9" y="6"/>
                    </a:cxn>
                    <a:cxn ang="0">
                      <a:pos x="9" y="0"/>
                    </a:cxn>
                    <a:cxn ang="0">
                      <a:pos x="23" y="0"/>
                    </a:cxn>
                    <a:cxn ang="0">
                      <a:pos x="19" y="4"/>
                    </a:cxn>
                    <a:cxn ang="0">
                      <a:pos x="33" y="4"/>
                    </a:cxn>
                  </a:cxnLst>
                  <a:rect l="0" t="0" r="r" b="b"/>
                  <a:pathLst>
                    <a:path w="33" h="20">
                      <a:moveTo>
                        <a:pt x="33" y="4"/>
                      </a:moveTo>
                      <a:cubicBezTo>
                        <a:pt x="33" y="8"/>
                        <a:pt x="33" y="8"/>
                        <a:pt x="33" y="10"/>
                      </a:cubicBezTo>
                      <a:cubicBezTo>
                        <a:pt x="30" y="14"/>
                        <a:pt x="26" y="12"/>
                        <a:pt x="22" y="12"/>
                      </a:cubicBezTo>
                      <a:cubicBezTo>
                        <a:pt x="24" y="18"/>
                        <a:pt x="24" y="18"/>
                        <a:pt x="24" y="18"/>
                      </a:cubicBezTo>
                      <a:cubicBezTo>
                        <a:pt x="22" y="19"/>
                        <a:pt x="0" y="20"/>
                        <a:pt x="0" y="18"/>
                      </a:cubicBezTo>
                      <a:cubicBezTo>
                        <a:pt x="0" y="11"/>
                        <a:pt x="3" y="8"/>
                        <a:pt x="9" y="6"/>
                      </a:cubicBezTo>
                      <a:cubicBezTo>
                        <a:pt x="8" y="2"/>
                        <a:pt x="9" y="1"/>
                        <a:pt x="9" y="0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2" y="2"/>
                        <a:pt x="20" y="4"/>
                        <a:pt x="19" y="4"/>
                      </a:cubicBezTo>
                      <a:cubicBezTo>
                        <a:pt x="22" y="4"/>
                        <a:pt x="29" y="4"/>
                        <a:pt x="33" y="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05" name="îṣlîḓè"/>
                <p:cNvSpPr>
                  <a:spLocks/>
                </p:cNvSpPr>
                <p:nvPr/>
              </p:nvSpPr>
              <p:spPr bwMode="auto">
                <a:xfrm>
                  <a:off x="5314950" y="1092200"/>
                  <a:ext cx="44450" cy="15875"/>
                </a:xfrm>
                <a:custGeom>
                  <a:avLst/>
                  <a:gdLst/>
                  <a:ahLst/>
                  <a:cxnLst>
                    <a:cxn ang="0">
                      <a:pos x="20" y="12"/>
                    </a:cxn>
                    <a:cxn ang="0">
                      <a:pos x="11" y="7"/>
                    </a:cxn>
                    <a:cxn ang="0">
                      <a:pos x="4" y="12"/>
                    </a:cxn>
                    <a:cxn ang="0">
                      <a:pos x="0" y="9"/>
                    </a:cxn>
                    <a:cxn ang="0">
                      <a:pos x="22" y="0"/>
                    </a:cxn>
                    <a:cxn ang="0">
                      <a:pos x="34" y="5"/>
                    </a:cxn>
                    <a:cxn ang="0">
                      <a:pos x="20" y="12"/>
                    </a:cxn>
                  </a:cxnLst>
                  <a:rect l="0" t="0" r="r" b="b"/>
                  <a:pathLst>
                    <a:path w="34" h="12">
                      <a:moveTo>
                        <a:pt x="20" y="12"/>
                      </a:moveTo>
                      <a:cubicBezTo>
                        <a:pt x="17" y="12"/>
                        <a:pt x="14" y="7"/>
                        <a:pt x="11" y="7"/>
                      </a:cubicBezTo>
                      <a:cubicBezTo>
                        <a:pt x="10" y="12"/>
                        <a:pt x="8" y="12"/>
                        <a:pt x="4" y="12"/>
                      </a:cubicBezTo>
                      <a:cubicBezTo>
                        <a:pt x="2" y="12"/>
                        <a:pt x="0" y="10"/>
                        <a:pt x="0" y="9"/>
                      </a:cubicBezTo>
                      <a:cubicBezTo>
                        <a:pt x="0" y="2"/>
                        <a:pt x="17" y="0"/>
                        <a:pt x="22" y="0"/>
                      </a:cubicBezTo>
                      <a:cubicBezTo>
                        <a:pt x="28" y="0"/>
                        <a:pt x="32" y="2"/>
                        <a:pt x="34" y="5"/>
                      </a:cubicBezTo>
                      <a:cubicBezTo>
                        <a:pt x="25" y="5"/>
                        <a:pt x="26" y="12"/>
                        <a:pt x="20" y="1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06" name="íṥļîḋé"/>
                <p:cNvSpPr>
                  <a:spLocks/>
                </p:cNvSpPr>
                <p:nvPr/>
              </p:nvSpPr>
              <p:spPr bwMode="auto">
                <a:xfrm>
                  <a:off x="5287963" y="1038225"/>
                  <a:ext cx="71438" cy="49213"/>
                </a:xfrm>
                <a:custGeom>
                  <a:avLst/>
                  <a:gdLst/>
                  <a:ahLst/>
                  <a:cxnLst>
                    <a:cxn ang="0">
                      <a:pos x="40" y="31"/>
                    </a:cxn>
                    <a:cxn ang="0">
                      <a:pos x="22" y="36"/>
                    </a:cxn>
                    <a:cxn ang="0">
                      <a:pos x="0" y="28"/>
                    </a:cxn>
                    <a:cxn ang="0">
                      <a:pos x="6" y="23"/>
                    </a:cxn>
                    <a:cxn ang="0">
                      <a:pos x="24" y="23"/>
                    </a:cxn>
                    <a:cxn ang="0">
                      <a:pos x="17" y="22"/>
                    </a:cxn>
                    <a:cxn ang="0">
                      <a:pos x="17" y="16"/>
                    </a:cxn>
                    <a:cxn ang="0">
                      <a:pos x="43" y="8"/>
                    </a:cxn>
                    <a:cxn ang="0">
                      <a:pos x="51" y="0"/>
                    </a:cxn>
                    <a:cxn ang="0">
                      <a:pos x="52" y="5"/>
                    </a:cxn>
                    <a:cxn ang="0">
                      <a:pos x="48" y="11"/>
                    </a:cxn>
                    <a:cxn ang="0">
                      <a:pos x="28" y="23"/>
                    </a:cxn>
                    <a:cxn ang="0">
                      <a:pos x="53" y="29"/>
                    </a:cxn>
                    <a:cxn ang="0">
                      <a:pos x="40" y="31"/>
                    </a:cxn>
                  </a:cxnLst>
                  <a:rect l="0" t="0" r="r" b="b"/>
                  <a:pathLst>
                    <a:path w="53" h="36">
                      <a:moveTo>
                        <a:pt x="40" y="31"/>
                      </a:moveTo>
                      <a:cubicBezTo>
                        <a:pt x="34" y="31"/>
                        <a:pt x="27" y="36"/>
                        <a:pt x="22" y="36"/>
                      </a:cubicBezTo>
                      <a:cubicBezTo>
                        <a:pt x="19" y="36"/>
                        <a:pt x="1" y="28"/>
                        <a:pt x="0" y="28"/>
                      </a:cubicBezTo>
                      <a:cubicBezTo>
                        <a:pt x="3" y="26"/>
                        <a:pt x="4" y="25"/>
                        <a:pt x="6" y="23"/>
                      </a:cubicBezTo>
                      <a:cubicBezTo>
                        <a:pt x="24" y="23"/>
                        <a:pt x="24" y="23"/>
                        <a:pt x="24" y="23"/>
                      </a:cubicBezTo>
                      <a:cubicBezTo>
                        <a:pt x="19" y="21"/>
                        <a:pt x="21" y="20"/>
                        <a:pt x="17" y="22"/>
                      </a:cubicBezTo>
                      <a:cubicBezTo>
                        <a:pt x="17" y="16"/>
                        <a:pt x="17" y="16"/>
                        <a:pt x="17" y="16"/>
                      </a:cubicBezTo>
                      <a:cubicBezTo>
                        <a:pt x="30" y="16"/>
                        <a:pt x="30" y="8"/>
                        <a:pt x="43" y="8"/>
                      </a:cubicBezTo>
                      <a:cubicBezTo>
                        <a:pt x="44" y="4"/>
                        <a:pt x="47" y="0"/>
                        <a:pt x="51" y="0"/>
                      </a:cubicBezTo>
                      <a:cubicBezTo>
                        <a:pt x="52" y="0"/>
                        <a:pt x="52" y="4"/>
                        <a:pt x="52" y="5"/>
                      </a:cubicBezTo>
                      <a:cubicBezTo>
                        <a:pt x="50" y="7"/>
                        <a:pt x="48" y="9"/>
                        <a:pt x="48" y="11"/>
                      </a:cubicBezTo>
                      <a:cubicBezTo>
                        <a:pt x="41" y="16"/>
                        <a:pt x="32" y="18"/>
                        <a:pt x="28" y="23"/>
                      </a:cubicBezTo>
                      <a:cubicBezTo>
                        <a:pt x="40" y="24"/>
                        <a:pt x="43" y="25"/>
                        <a:pt x="53" y="29"/>
                      </a:cubicBezTo>
                      <a:cubicBezTo>
                        <a:pt x="49" y="32"/>
                        <a:pt x="45" y="31"/>
                        <a:pt x="40" y="3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07" name="íŝļiḍè"/>
                <p:cNvSpPr>
                  <a:spLocks/>
                </p:cNvSpPr>
                <p:nvPr/>
              </p:nvSpPr>
              <p:spPr bwMode="auto">
                <a:xfrm>
                  <a:off x="6675438" y="1244600"/>
                  <a:ext cx="128588" cy="49213"/>
                </a:xfrm>
                <a:custGeom>
                  <a:avLst/>
                  <a:gdLst/>
                  <a:ahLst/>
                  <a:cxnLst>
                    <a:cxn ang="0">
                      <a:pos x="77" y="29"/>
                    </a:cxn>
                    <a:cxn ang="0">
                      <a:pos x="66" y="34"/>
                    </a:cxn>
                    <a:cxn ang="0">
                      <a:pos x="58" y="29"/>
                    </a:cxn>
                    <a:cxn ang="0">
                      <a:pos x="50" y="32"/>
                    </a:cxn>
                    <a:cxn ang="0">
                      <a:pos x="40" y="36"/>
                    </a:cxn>
                    <a:cxn ang="0">
                      <a:pos x="32" y="31"/>
                    </a:cxn>
                    <a:cxn ang="0">
                      <a:pos x="22" y="38"/>
                    </a:cxn>
                    <a:cxn ang="0">
                      <a:pos x="0" y="18"/>
                    </a:cxn>
                    <a:cxn ang="0">
                      <a:pos x="20" y="0"/>
                    </a:cxn>
                    <a:cxn ang="0">
                      <a:pos x="47" y="15"/>
                    </a:cxn>
                    <a:cxn ang="0">
                      <a:pos x="54" y="3"/>
                    </a:cxn>
                    <a:cxn ang="0">
                      <a:pos x="97" y="15"/>
                    </a:cxn>
                    <a:cxn ang="0">
                      <a:pos x="89" y="29"/>
                    </a:cxn>
                    <a:cxn ang="0">
                      <a:pos x="77" y="29"/>
                    </a:cxn>
                  </a:cxnLst>
                  <a:rect l="0" t="0" r="r" b="b"/>
                  <a:pathLst>
                    <a:path w="97" h="38">
                      <a:moveTo>
                        <a:pt x="77" y="29"/>
                      </a:moveTo>
                      <a:cubicBezTo>
                        <a:pt x="74" y="29"/>
                        <a:pt x="72" y="34"/>
                        <a:pt x="66" y="34"/>
                      </a:cubicBezTo>
                      <a:cubicBezTo>
                        <a:pt x="63" y="34"/>
                        <a:pt x="62" y="29"/>
                        <a:pt x="58" y="29"/>
                      </a:cubicBezTo>
                      <a:cubicBezTo>
                        <a:pt x="55" y="29"/>
                        <a:pt x="53" y="32"/>
                        <a:pt x="50" y="32"/>
                      </a:cubicBezTo>
                      <a:cubicBezTo>
                        <a:pt x="47" y="32"/>
                        <a:pt x="44" y="36"/>
                        <a:pt x="40" y="36"/>
                      </a:cubicBezTo>
                      <a:cubicBezTo>
                        <a:pt x="36" y="36"/>
                        <a:pt x="34" y="34"/>
                        <a:pt x="32" y="31"/>
                      </a:cubicBezTo>
                      <a:cubicBezTo>
                        <a:pt x="29" y="34"/>
                        <a:pt x="27" y="38"/>
                        <a:pt x="22" y="38"/>
                      </a:cubicBezTo>
                      <a:cubicBezTo>
                        <a:pt x="11" y="38"/>
                        <a:pt x="0" y="29"/>
                        <a:pt x="0" y="18"/>
                      </a:cubicBezTo>
                      <a:cubicBezTo>
                        <a:pt x="0" y="8"/>
                        <a:pt x="11" y="0"/>
                        <a:pt x="20" y="0"/>
                      </a:cubicBezTo>
                      <a:cubicBezTo>
                        <a:pt x="34" y="0"/>
                        <a:pt x="35" y="15"/>
                        <a:pt x="47" y="15"/>
                      </a:cubicBezTo>
                      <a:cubicBezTo>
                        <a:pt x="47" y="8"/>
                        <a:pt x="49" y="3"/>
                        <a:pt x="54" y="3"/>
                      </a:cubicBezTo>
                      <a:cubicBezTo>
                        <a:pt x="62" y="3"/>
                        <a:pt x="88" y="12"/>
                        <a:pt x="97" y="15"/>
                      </a:cubicBezTo>
                      <a:cubicBezTo>
                        <a:pt x="95" y="21"/>
                        <a:pt x="89" y="26"/>
                        <a:pt x="89" y="29"/>
                      </a:cubicBezTo>
                      <a:lnTo>
                        <a:pt x="77" y="2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08" name="ïṩḻîḓê"/>
                <p:cNvSpPr>
                  <a:spLocks/>
                </p:cNvSpPr>
                <p:nvPr/>
              </p:nvSpPr>
              <p:spPr bwMode="auto">
                <a:xfrm>
                  <a:off x="4924425" y="2252663"/>
                  <a:ext cx="34925" cy="17463"/>
                </a:xfrm>
                <a:custGeom>
                  <a:avLst/>
                  <a:gdLst/>
                  <a:ahLst/>
                  <a:cxnLst>
                    <a:cxn ang="0">
                      <a:pos x="5" y="13"/>
                    </a:cxn>
                    <a:cxn ang="0">
                      <a:pos x="2" y="11"/>
                    </a:cxn>
                    <a:cxn ang="0">
                      <a:pos x="0" y="9"/>
                    </a:cxn>
                    <a:cxn ang="0">
                      <a:pos x="26" y="0"/>
                    </a:cxn>
                    <a:cxn ang="0">
                      <a:pos x="20" y="4"/>
                    </a:cxn>
                    <a:cxn ang="0">
                      <a:pos x="19" y="8"/>
                    </a:cxn>
                    <a:cxn ang="0">
                      <a:pos x="5" y="13"/>
                    </a:cxn>
                  </a:cxnLst>
                  <a:rect l="0" t="0" r="r" b="b"/>
                  <a:pathLst>
                    <a:path w="26" h="13">
                      <a:moveTo>
                        <a:pt x="5" y="13"/>
                      </a:moveTo>
                      <a:cubicBezTo>
                        <a:pt x="4" y="13"/>
                        <a:pt x="2" y="12"/>
                        <a:pt x="2" y="11"/>
                      </a:cubicBezTo>
                      <a:cubicBezTo>
                        <a:pt x="1" y="11"/>
                        <a:pt x="0" y="9"/>
                        <a:pt x="0" y="9"/>
                      </a:cubicBezTo>
                      <a:cubicBezTo>
                        <a:pt x="7" y="6"/>
                        <a:pt x="18" y="1"/>
                        <a:pt x="26" y="0"/>
                      </a:cubicBezTo>
                      <a:cubicBezTo>
                        <a:pt x="25" y="4"/>
                        <a:pt x="22" y="2"/>
                        <a:pt x="20" y="4"/>
                      </a:cubicBezTo>
                      <a:cubicBezTo>
                        <a:pt x="18" y="4"/>
                        <a:pt x="19" y="7"/>
                        <a:pt x="19" y="8"/>
                      </a:cubicBezTo>
                      <a:cubicBezTo>
                        <a:pt x="18" y="11"/>
                        <a:pt x="9" y="13"/>
                        <a:pt x="5" y="1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09" name="išḻiḓé"/>
                <p:cNvSpPr>
                  <a:spLocks/>
                </p:cNvSpPr>
                <p:nvPr/>
              </p:nvSpPr>
              <p:spPr bwMode="auto">
                <a:xfrm>
                  <a:off x="5183188" y="1463675"/>
                  <a:ext cx="34925" cy="25400"/>
                </a:xfrm>
                <a:custGeom>
                  <a:avLst/>
                  <a:gdLst/>
                  <a:ahLst/>
                  <a:cxnLst>
                    <a:cxn ang="0">
                      <a:pos x="5" y="4"/>
                    </a:cxn>
                    <a:cxn ang="0">
                      <a:pos x="11" y="0"/>
                    </a:cxn>
                    <a:cxn ang="0">
                      <a:pos x="26" y="6"/>
                    </a:cxn>
                    <a:cxn ang="0">
                      <a:pos x="26" y="12"/>
                    </a:cxn>
                    <a:cxn ang="0">
                      <a:pos x="8" y="19"/>
                    </a:cxn>
                    <a:cxn ang="0">
                      <a:pos x="0" y="14"/>
                    </a:cxn>
                    <a:cxn ang="0">
                      <a:pos x="5" y="4"/>
                    </a:cxn>
                  </a:cxnLst>
                  <a:rect l="0" t="0" r="r" b="b"/>
                  <a:pathLst>
                    <a:path w="26" h="19">
                      <a:moveTo>
                        <a:pt x="5" y="4"/>
                      </a:moveTo>
                      <a:cubicBezTo>
                        <a:pt x="8" y="4"/>
                        <a:pt x="8" y="0"/>
                        <a:pt x="11" y="0"/>
                      </a:cubicBezTo>
                      <a:cubicBezTo>
                        <a:pt x="17" y="0"/>
                        <a:pt x="20" y="5"/>
                        <a:pt x="26" y="6"/>
                      </a:cubicBezTo>
                      <a:cubicBezTo>
                        <a:pt x="26" y="12"/>
                        <a:pt x="26" y="12"/>
                        <a:pt x="26" y="12"/>
                      </a:cubicBezTo>
                      <a:cubicBezTo>
                        <a:pt x="20" y="15"/>
                        <a:pt x="15" y="19"/>
                        <a:pt x="8" y="19"/>
                      </a:cubicBezTo>
                      <a:cubicBezTo>
                        <a:pt x="2" y="19"/>
                        <a:pt x="0" y="19"/>
                        <a:pt x="0" y="14"/>
                      </a:cubicBezTo>
                      <a:cubicBezTo>
                        <a:pt x="0" y="12"/>
                        <a:pt x="4" y="4"/>
                        <a:pt x="5" y="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10" name="iṧliḑé"/>
                <p:cNvSpPr>
                  <a:spLocks/>
                </p:cNvSpPr>
                <p:nvPr/>
              </p:nvSpPr>
              <p:spPr bwMode="auto">
                <a:xfrm>
                  <a:off x="5359400" y="1433513"/>
                  <a:ext cx="26988" cy="25400"/>
                </a:xfrm>
                <a:custGeom>
                  <a:avLst/>
                  <a:gdLst/>
                  <a:ahLst/>
                  <a:cxnLst>
                    <a:cxn ang="0">
                      <a:pos x="21" y="17"/>
                    </a:cxn>
                    <a:cxn ang="0">
                      <a:pos x="15" y="19"/>
                    </a:cxn>
                    <a:cxn ang="0">
                      <a:pos x="0" y="8"/>
                    </a:cxn>
                    <a:cxn ang="0">
                      <a:pos x="21" y="17"/>
                    </a:cxn>
                  </a:cxnLst>
                  <a:rect l="0" t="0" r="r" b="b"/>
                  <a:pathLst>
                    <a:path w="21" h="20">
                      <a:moveTo>
                        <a:pt x="21" y="17"/>
                      </a:moveTo>
                      <a:cubicBezTo>
                        <a:pt x="21" y="20"/>
                        <a:pt x="15" y="19"/>
                        <a:pt x="15" y="19"/>
                      </a:cubicBezTo>
                      <a:cubicBezTo>
                        <a:pt x="10" y="19"/>
                        <a:pt x="0" y="14"/>
                        <a:pt x="0" y="8"/>
                      </a:cubicBezTo>
                      <a:cubicBezTo>
                        <a:pt x="0" y="0"/>
                        <a:pt x="21" y="8"/>
                        <a:pt x="21" y="1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11" name="išlîḓè"/>
                <p:cNvSpPr>
                  <a:spLocks/>
                </p:cNvSpPr>
                <p:nvPr/>
              </p:nvSpPr>
              <p:spPr bwMode="auto">
                <a:xfrm>
                  <a:off x="5549900" y="1338263"/>
                  <a:ext cx="25400" cy="17463"/>
                </a:xfrm>
                <a:custGeom>
                  <a:avLst/>
                  <a:gdLst/>
                  <a:ahLst/>
                  <a:cxnLst>
                    <a:cxn ang="0">
                      <a:pos x="2" y="13"/>
                    </a:cxn>
                    <a:cxn ang="0">
                      <a:pos x="19" y="8"/>
                    </a:cxn>
                    <a:cxn ang="0">
                      <a:pos x="8" y="0"/>
                    </a:cxn>
                    <a:cxn ang="0">
                      <a:pos x="2" y="9"/>
                    </a:cxn>
                    <a:cxn ang="0">
                      <a:pos x="2" y="13"/>
                    </a:cxn>
                  </a:cxnLst>
                  <a:rect l="0" t="0" r="r" b="b"/>
                  <a:pathLst>
                    <a:path w="19" h="13">
                      <a:moveTo>
                        <a:pt x="2" y="13"/>
                      </a:moveTo>
                      <a:cubicBezTo>
                        <a:pt x="7" y="13"/>
                        <a:pt x="17" y="10"/>
                        <a:pt x="19" y="8"/>
                      </a:cubicBezTo>
                      <a:cubicBezTo>
                        <a:pt x="15" y="5"/>
                        <a:pt x="13" y="0"/>
                        <a:pt x="8" y="0"/>
                      </a:cubicBezTo>
                      <a:cubicBezTo>
                        <a:pt x="4" y="0"/>
                        <a:pt x="2" y="5"/>
                        <a:pt x="2" y="9"/>
                      </a:cubicBezTo>
                      <a:cubicBezTo>
                        <a:pt x="2" y="10"/>
                        <a:pt x="0" y="13"/>
                        <a:pt x="2" y="1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12" name="iṥļiḑé"/>
                <p:cNvSpPr>
                  <a:spLocks/>
                </p:cNvSpPr>
                <p:nvPr/>
              </p:nvSpPr>
              <p:spPr bwMode="auto">
                <a:xfrm>
                  <a:off x="6727825" y="1320800"/>
                  <a:ext cx="53975" cy="22225"/>
                </a:xfrm>
                <a:custGeom>
                  <a:avLst/>
                  <a:gdLst/>
                  <a:ahLst/>
                  <a:cxnLst>
                    <a:cxn ang="0">
                      <a:pos x="0" y="13"/>
                    </a:cxn>
                    <a:cxn ang="0">
                      <a:pos x="21" y="0"/>
                    </a:cxn>
                    <a:cxn ang="0">
                      <a:pos x="41" y="17"/>
                    </a:cxn>
                    <a:cxn ang="0">
                      <a:pos x="28" y="17"/>
                    </a:cxn>
                    <a:cxn ang="0">
                      <a:pos x="2" y="11"/>
                    </a:cxn>
                    <a:cxn ang="0">
                      <a:pos x="0" y="13"/>
                    </a:cxn>
                  </a:cxnLst>
                  <a:rect l="0" t="0" r="r" b="b"/>
                  <a:pathLst>
                    <a:path w="41" h="17">
                      <a:moveTo>
                        <a:pt x="0" y="13"/>
                      </a:moveTo>
                      <a:cubicBezTo>
                        <a:pt x="5" y="6"/>
                        <a:pt x="11" y="0"/>
                        <a:pt x="21" y="0"/>
                      </a:cubicBezTo>
                      <a:cubicBezTo>
                        <a:pt x="32" y="0"/>
                        <a:pt x="41" y="7"/>
                        <a:pt x="41" y="17"/>
                      </a:cubicBezTo>
                      <a:cubicBezTo>
                        <a:pt x="28" y="17"/>
                        <a:pt x="28" y="17"/>
                        <a:pt x="28" y="17"/>
                      </a:cubicBezTo>
                      <a:cubicBezTo>
                        <a:pt x="20" y="13"/>
                        <a:pt x="10" y="14"/>
                        <a:pt x="2" y="11"/>
                      </a:cubicBezTo>
                      <a:lnTo>
                        <a:pt x="0" y="1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13" name="íşļïḑe"/>
                <p:cNvSpPr>
                  <a:spLocks/>
                </p:cNvSpPr>
                <p:nvPr/>
              </p:nvSpPr>
              <p:spPr bwMode="auto">
                <a:xfrm>
                  <a:off x="6832600" y="1266825"/>
                  <a:ext cx="74613" cy="269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52" y="9"/>
                    </a:cxn>
                    <a:cxn ang="0">
                      <a:pos x="56" y="13"/>
                    </a:cxn>
                    <a:cxn ang="0">
                      <a:pos x="37" y="20"/>
                    </a:cxn>
                    <a:cxn ang="0">
                      <a:pos x="4" y="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56" h="20">
                      <a:moveTo>
                        <a:pt x="0" y="0"/>
                      </a:moveTo>
                      <a:cubicBezTo>
                        <a:pt x="4" y="3"/>
                        <a:pt x="50" y="9"/>
                        <a:pt x="52" y="9"/>
                      </a:cubicBezTo>
                      <a:cubicBezTo>
                        <a:pt x="55" y="9"/>
                        <a:pt x="56" y="11"/>
                        <a:pt x="56" y="13"/>
                      </a:cubicBezTo>
                      <a:cubicBezTo>
                        <a:pt x="56" y="18"/>
                        <a:pt x="44" y="20"/>
                        <a:pt x="37" y="20"/>
                      </a:cubicBezTo>
                      <a:cubicBezTo>
                        <a:pt x="25" y="20"/>
                        <a:pt x="4" y="14"/>
                        <a:pt x="4" y="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114" name="îsḻíḋê"/>
                <p:cNvSpPr>
                  <a:spLocks/>
                </p:cNvSpPr>
                <p:nvPr/>
              </p:nvSpPr>
              <p:spPr bwMode="auto">
                <a:xfrm>
                  <a:off x="6726238" y="1303338"/>
                  <a:ext cx="15875" cy="17463"/>
                </a:xfrm>
                <a:custGeom>
                  <a:avLst/>
                  <a:gdLst/>
                  <a:ahLst/>
                  <a:cxnLst>
                    <a:cxn ang="0">
                      <a:pos x="12" y="7"/>
                    </a:cxn>
                    <a:cxn ang="0">
                      <a:pos x="5" y="13"/>
                    </a:cxn>
                    <a:cxn ang="0">
                      <a:pos x="0" y="7"/>
                    </a:cxn>
                    <a:cxn ang="0">
                      <a:pos x="12" y="7"/>
                    </a:cxn>
                  </a:cxnLst>
                  <a:rect l="0" t="0" r="r" b="b"/>
                  <a:pathLst>
                    <a:path w="12" h="13">
                      <a:moveTo>
                        <a:pt x="12" y="7"/>
                      </a:moveTo>
                      <a:cubicBezTo>
                        <a:pt x="12" y="11"/>
                        <a:pt x="8" y="13"/>
                        <a:pt x="5" y="13"/>
                      </a:cubicBezTo>
                      <a:cubicBezTo>
                        <a:pt x="0" y="13"/>
                        <a:pt x="0" y="11"/>
                        <a:pt x="0" y="7"/>
                      </a:cubicBezTo>
                      <a:cubicBezTo>
                        <a:pt x="0" y="0"/>
                        <a:pt x="12" y="1"/>
                        <a:pt x="12" y="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2000" i="1" dirty="0">
                    <a:latin typeface="Century Gothic" panose="020B0502020202020204" pitchFamily="34" charset="0"/>
                    <a:ea typeface="迷你简准圆" panose="03000509000000000000" pitchFamily="65" charset="-122"/>
                  </a:endParaRPr>
                </a:p>
              </p:txBody>
            </p:sp>
          </p:grpSp>
        </p:grpSp>
        <p:grpSp>
          <p:nvGrpSpPr>
            <p:cNvPr id="5" name="îslîḍé"/>
            <p:cNvGrpSpPr/>
            <p:nvPr/>
          </p:nvGrpSpPr>
          <p:grpSpPr>
            <a:xfrm>
              <a:off x="4065767" y="3892818"/>
              <a:ext cx="1315722" cy="1315722"/>
              <a:chOff x="2940009" y="3192424"/>
              <a:chExt cx="960120" cy="960120"/>
            </a:xfrm>
          </p:grpSpPr>
          <p:sp>
            <p:nvSpPr>
              <p:cNvPr id="40" name="íśḷïḑé"/>
              <p:cNvSpPr/>
              <p:nvPr/>
            </p:nvSpPr>
            <p:spPr>
              <a:xfrm>
                <a:off x="2940009" y="3192424"/>
                <a:ext cx="960120" cy="960120"/>
              </a:xfrm>
              <a:prstGeom prst="ellipse">
                <a:avLst/>
              </a:prstGeom>
              <a:gradFill>
                <a:gsLst>
                  <a:gs pos="0">
                    <a:srgbClr val="F46B85"/>
                  </a:gs>
                  <a:gs pos="50000">
                    <a:srgbClr val="CD43AC"/>
                  </a:gs>
                  <a:gs pos="100000">
                    <a:srgbClr val="911BC9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000" i="1" dirty="0">
                  <a:latin typeface="Century Gothic" panose="020B0502020202020204" pitchFamily="34" charset="0"/>
                  <a:ea typeface="迷你简准圆" panose="03000509000000000000" pitchFamily="65" charset="-122"/>
                </a:endParaRPr>
              </a:p>
            </p:txBody>
          </p:sp>
          <p:sp>
            <p:nvSpPr>
              <p:cNvPr id="41" name="íśliďé"/>
              <p:cNvSpPr txBox="1">
                <a:spLocks/>
              </p:cNvSpPr>
              <p:nvPr/>
            </p:nvSpPr>
            <p:spPr>
              <a:xfrm>
                <a:off x="3194891" y="3537727"/>
                <a:ext cx="450357" cy="269512"/>
              </a:xfrm>
              <a:prstGeom prst="rect">
                <a:avLst/>
              </a:prstGeom>
            </p:spPr>
            <p:txBody>
              <a:bodyPr wrap="none" lIns="0" tIns="0" rIns="0" bIns="0" anchor="ctr">
                <a:noAutofit/>
              </a:bodyPr>
              <a:lstStyle/>
              <a:p>
                <a:pPr marL="0" marR="0" lvl="0" indent="0" defTabSz="914400" rtl="0" eaLnBrk="1" fontAlgn="auto" latinLnBrk="0" hangingPunct="1">
                  <a:spcBef>
                    <a:spcPct val="0"/>
                  </a:spcBef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US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50%</a:t>
                </a:r>
              </a:p>
            </p:txBody>
          </p:sp>
        </p:grpSp>
        <p:grpSp>
          <p:nvGrpSpPr>
            <p:cNvPr id="6" name="iṣḻîḋe"/>
            <p:cNvGrpSpPr/>
            <p:nvPr/>
          </p:nvGrpSpPr>
          <p:grpSpPr>
            <a:xfrm>
              <a:off x="2589969" y="1268376"/>
              <a:ext cx="1522187" cy="1522184"/>
              <a:chOff x="2101572" y="1817173"/>
              <a:chExt cx="992839" cy="992839"/>
            </a:xfrm>
          </p:grpSpPr>
          <p:sp>
            <p:nvSpPr>
              <p:cNvPr id="38" name="i$ļîḍè"/>
              <p:cNvSpPr/>
              <p:nvPr/>
            </p:nvSpPr>
            <p:spPr>
              <a:xfrm>
                <a:off x="2101572" y="1817173"/>
                <a:ext cx="992839" cy="992839"/>
              </a:xfrm>
              <a:prstGeom prst="ellipse">
                <a:avLst/>
              </a:prstGeom>
              <a:gradFill>
                <a:gsLst>
                  <a:gs pos="0">
                    <a:srgbClr val="FFED63"/>
                  </a:gs>
                  <a:gs pos="47000">
                    <a:srgbClr val="FE7D40"/>
                  </a:gs>
                  <a:gs pos="100000">
                    <a:srgbClr val="F04485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000" i="1" dirty="0">
                  <a:latin typeface="Century Gothic" panose="020B0502020202020204" pitchFamily="34" charset="0"/>
                  <a:ea typeface="迷你简准圆" panose="03000509000000000000" pitchFamily="65" charset="-122"/>
                </a:endParaRPr>
              </a:p>
            </p:txBody>
          </p:sp>
          <p:sp>
            <p:nvSpPr>
              <p:cNvPr id="39" name="ísliḓê"/>
              <p:cNvSpPr txBox="1">
                <a:spLocks/>
              </p:cNvSpPr>
              <p:nvPr/>
            </p:nvSpPr>
            <p:spPr>
              <a:xfrm>
                <a:off x="2396724" y="2193144"/>
                <a:ext cx="402537" cy="240896"/>
              </a:xfrm>
              <a:prstGeom prst="rect">
                <a:avLst/>
              </a:prstGeom>
            </p:spPr>
            <p:txBody>
              <a:bodyPr wrap="none" lIns="0" tIns="0" rIns="0" bIns="0" anchor="ctr">
                <a:noAutofit/>
              </a:bodyPr>
              <a:lstStyle/>
              <a:p>
                <a:pPr marL="0" marR="0" lvl="0" indent="0" defTabSz="914400" rtl="0" eaLnBrk="1" fontAlgn="auto" latinLnBrk="0" hangingPunct="1">
                  <a:spcBef>
                    <a:spcPct val="0"/>
                  </a:spcBef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US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80%</a:t>
                </a:r>
              </a:p>
            </p:txBody>
          </p:sp>
        </p:grpSp>
        <p:grpSp>
          <p:nvGrpSpPr>
            <p:cNvPr id="7" name="işľîḋè"/>
            <p:cNvGrpSpPr/>
            <p:nvPr/>
          </p:nvGrpSpPr>
          <p:grpSpPr>
            <a:xfrm>
              <a:off x="7929394" y="1386684"/>
              <a:ext cx="1916594" cy="1916594"/>
              <a:chOff x="5199481" y="1739974"/>
              <a:chExt cx="1398594" cy="1398594"/>
            </a:xfrm>
          </p:grpSpPr>
          <p:sp>
            <p:nvSpPr>
              <p:cNvPr id="36" name="is1iḑè"/>
              <p:cNvSpPr/>
              <p:nvPr/>
            </p:nvSpPr>
            <p:spPr>
              <a:xfrm>
                <a:off x="5199481" y="1739974"/>
                <a:ext cx="1398594" cy="1398594"/>
              </a:xfrm>
              <a:prstGeom prst="ellipse">
                <a:avLst/>
              </a:prstGeom>
              <a:gradFill>
                <a:gsLst>
                  <a:gs pos="0">
                    <a:srgbClr val="F46B85"/>
                  </a:gs>
                  <a:gs pos="50000">
                    <a:srgbClr val="CD43AC"/>
                  </a:gs>
                  <a:gs pos="100000">
                    <a:srgbClr val="911BC9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000" i="1" dirty="0">
                  <a:latin typeface="Century Gothic" panose="020B0502020202020204" pitchFamily="34" charset="0"/>
                  <a:ea typeface="迷你简准圆" panose="03000509000000000000" pitchFamily="65" charset="-122"/>
                </a:endParaRPr>
              </a:p>
            </p:txBody>
          </p:sp>
          <p:sp>
            <p:nvSpPr>
              <p:cNvPr id="37" name="îšļíḋè"/>
              <p:cNvSpPr txBox="1">
                <a:spLocks/>
              </p:cNvSpPr>
              <p:nvPr/>
            </p:nvSpPr>
            <p:spPr>
              <a:xfrm>
                <a:off x="5599321" y="2259597"/>
                <a:ext cx="598917" cy="359350"/>
              </a:xfrm>
              <a:prstGeom prst="rect">
                <a:avLst/>
              </a:prstGeom>
            </p:spPr>
            <p:txBody>
              <a:bodyPr wrap="none" lIns="0" tIns="0" rIns="0" bIns="0" anchor="ctr">
                <a:noAutofit/>
              </a:bodyPr>
              <a:lstStyle/>
              <a:p>
                <a:pPr marL="0" marR="0" lvl="0" indent="0" defTabSz="914400" rtl="0" eaLnBrk="1" fontAlgn="auto" latinLnBrk="0" hangingPunct="1">
                  <a:spcBef>
                    <a:spcPct val="0"/>
                  </a:spcBef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US" sz="3200" b="1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90%</a:t>
                </a:r>
              </a:p>
            </p:txBody>
          </p:sp>
        </p:grpSp>
        <p:grpSp>
          <p:nvGrpSpPr>
            <p:cNvPr id="8" name="îślîdé"/>
            <p:cNvGrpSpPr/>
            <p:nvPr/>
          </p:nvGrpSpPr>
          <p:grpSpPr>
            <a:xfrm>
              <a:off x="6060091" y="3507902"/>
              <a:ext cx="1129601" cy="1129600"/>
              <a:chOff x="4373610" y="3094579"/>
              <a:chExt cx="684037" cy="684037"/>
            </a:xfrm>
          </p:grpSpPr>
          <p:sp>
            <p:nvSpPr>
              <p:cNvPr id="34" name="îśḻiḑè"/>
              <p:cNvSpPr/>
              <p:nvPr/>
            </p:nvSpPr>
            <p:spPr>
              <a:xfrm>
                <a:off x="4373610" y="3094579"/>
                <a:ext cx="684037" cy="684037"/>
              </a:xfrm>
              <a:prstGeom prst="ellipse">
                <a:avLst/>
              </a:prstGeom>
              <a:gradFill>
                <a:gsLst>
                  <a:gs pos="0">
                    <a:srgbClr val="F46B85"/>
                  </a:gs>
                  <a:gs pos="50000">
                    <a:srgbClr val="CD43AC"/>
                  </a:gs>
                  <a:gs pos="100000">
                    <a:srgbClr val="911BC9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000" i="1" dirty="0">
                  <a:latin typeface="Century Gothic" panose="020B0502020202020204" pitchFamily="34" charset="0"/>
                  <a:ea typeface="迷你简准圆" panose="03000509000000000000" pitchFamily="65" charset="-122"/>
                </a:endParaRPr>
              </a:p>
            </p:txBody>
          </p:sp>
          <p:sp>
            <p:nvSpPr>
              <p:cNvPr id="35" name="îśḻiďè"/>
              <p:cNvSpPr txBox="1">
                <a:spLocks/>
              </p:cNvSpPr>
              <p:nvPr/>
            </p:nvSpPr>
            <p:spPr>
              <a:xfrm>
                <a:off x="4560314" y="3343410"/>
                <a:ext cx="310627" cy="186376"/>
              </a:xfrm>
              <a:prstGeom prst="rect">
                <a:avLst/>
              </a:prstGeom>
            </p:spPr>
            <p:txBody>
              <a:bodyPr wrap="none" lIns="0" tIns="0" rIns="0" bIns="0" anchor="ctr">
                <a:noAutofit/>
              </a:bodyPr>
              <a:lstStyle/>
              <a:p>
                <a:pPr marL="0" marR="0" lvl="0" indent="0" defTabSz="914400" rtl="0" eaLnBrk="1" fontAlgn="auto" latinLnBrk="0" hangingPunct="1">
                  <a:spcBef>
                    <a:spcPct val="0"/>
                  </a:spcBef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US" sz="2000" b="1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40%</a:t>
                </a:r>
              </a:p>
            </p:txBody>
          </p:sp>
        </p:grpSp>
        <p:grpSp>
          <p:nvGrpSpPr>
            <p:cNvPr id="9" name="íŝľíḑé"/>
            <p:cNvGrpSpPr/>
            <p:nvPr/>
          </p:nvGrpSpPr>
          <p:grpSpPr>
            <a:xfrm>
              <a:off x="5840948" y="1282262"/>
              <a:ext cx="1314710" cy="1314707"/>
              <a:chOff x="4255116" y="1937462"/>
              <a:chExt cx="684037" cy="684037"/>
            </a:xfrm>
          </p:grpSpPr>
          <p:sp>
            <p:nvSpPr>
              <p:cNvPr id="32" name="íşḷîde"/>
              <p:cNvSpPr/>
              <p:nvPr/>
            </p:nvSpPr>
            <p:spPr>
              <a:xfrm>
                <a:off x="4255116" y="1937462"/>
                <a:ext cx="684037" cy="684037"/>
              </a:xfrm>
              <a:prstGeom prst="ellipse">
                <a:avLst/>
              </a:prstGeom>
              <a:gradFill>
                <a:gsLst>
                  <a:gs pos="0">
                    <a:srgbClr val="FFED63"/>
                  </a:gs>
                  <a:gs pos="47000">
                    <a:srgbClr val="FE7D40"/>
                  </a:gs>
                  <a:gs pos="100000">
                    <a:srgbClr val="F04485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000" i="1" dirty="0">
                  <a:latin typeface="Century Gothic" panose="020B0502020202020204" pitchFamily="34" charset="0"/>
                  <a:ea typeface="迷你简准圆" panose="03000509000000000000" pitchFamily="65" charset="-122"/>
                </a:endParaRPr>
              </a:p>
            </p:txBody>
          </p:sp>
          <p:sp>
            <p:nvSpPr>
              <p:cNvPr id="33" name="î$ļïḓè"/>
              <p:cNvSpPr txBox="1">
                <a:spLocks/>
              </p:cNvSpPr>
              <p:nvPr/>
            </p:nvSpPr>
            <p:spPr>
              <a:xfrm>
                <a:off x="4477033" y="2207418"/>
                <a:ext cx="240202" cy="144122"/>
              </a:xfrm>
              <a:prstGeom prst="rect">
                <a:avLst/>
              </a:prstGeom>
            </p:spPr>
            <p:txBody>
              <a:bodyPr wrap="none" lIns="0" tIns="0" rIns="0" bIns="0" anchor="ctr">
                <a:noAutofit/>
              </a:bodyPr>
              <a:lstStyle/>
              <a:p>
                <a:pPr marL="0" marR="0" lvl="0" indent="0" defTabSz="914400" rtl="0" eaLnBrk="1" fontAlgn="auto" latinLnBrk="0" hangingPunct="1">
                  <a:spcBef>
                    <a:spcPct val="0"/>
                  </a:spcBef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US" b="1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50%</a:t>
                </a:r>
              </a:p>
            </p:txBody>
          </p:sp>
        </p:grpSp>
        <p:grpSp>
          <p:nvGrpSpPr>
            <p:cNvPr id="10" name="iSľíďe"/>
            <p:cNvGrpSpPr/>
            <p:nvPr/>
          </p:nvGrpSpPr>
          <p:grpSpPr>
            <a:xfrm>
              <a:off x="9037494" y="4374384"/>
              <a:ext cx="746636" cy="746633"/>
              <a:chOff x="6497389" y="3905020"/>
              <a:chExt cx="544842" cy="544840"/>
            </a:xfrm>
          </p:grpSpPr>
          <p:sp>
            <p:nvSpPr>
              <p:cNvPr id="30" name="íśḷïḍe"/>
              <p:cNvSpPr/>
              <p:nvPr/>
            </p:nvSpPr>
            <p:spPr>
              <a:xfrm>
                <a:off x="6497389" y="3905020"/>
                <a:ext cx="544842" cy="544840"/>
              </a:xfrm>
              <a:prstGeom prst="ellipse">
                <a:avLst/>
              </a:prstGeom>
              <a:gradFill>
                <a:gsLst>
                  <a:gs pos="0">
                    <a:srgbClr val="FFED63"/>
                  </a:gs>
                  <a:gs pos="47000">
                    <a:srgbClr val="FE7D40"/>
                  </a:gs>
                  <a:gs pos="100000">
                    <a:srgbClr val="F04485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000" i="1" dirty="0">
                  <a:latin typeface="Century Gothic" panose="020B0502020202020204" pitchFamily="34" charset="0"/>
                  <a:ea typeface="迷你简准圆" panose="03000509000000000000" pitchFamily="65" charset="-122"/>
                </a:endParaRPr>
              </a:p>
            </p:txBody>
          </p:sp>
          <p:sp>
            <p:nvSpPr>
              <p:cNvPr id="31" name="iṣḻiďe"/>
              <p:cNvSpPr txBox="1">
                <a:spLocks/>
              </p:cNvSpPr>
              <p:nvPr/>
            </p:nvSpPr>
            <p:spPr>
              <a:xfrm>
                <a:off x="6638797" y="4098831"/>
                <a:ext cx="262026" cy="157216"/>
              </a:xfrm>
              <a:prstGeom prst="rect">
                <a:avLst/>
              </a:prstGeom>
            </p:spPr>
            <p:txBody>
              <a:bodyPr wrap="none" lIns="0" tIns="0" rIns="0" bIns="0" anchor="ctr">
                <a:noAutofit/>
              </a:bodyPr>
              <a:lstStyle/>
              <a:p>
                <a:pPr marL="0" marR="0" lvl="0" indent="0" defTabSz="914400" rtl="0" eaLnBrk="1" fontAlgn="auto" latinLnBrk="0" hangingPunct="1">
                  <a:spcBef>
                    <a:spcPct val="0"/>
                  </a:spcBef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US" sz="1400" b="1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20%</a:t>
                </a:r>
              </a:p>
            </p:txBody>
          </p:sp>
        </p:grpSp>
      </p:grpSp>
      <p:grpSp>
        <p:nvGrpSpPr>
          <p:cNvPr id="227" name="组合 226"/>
          <p:cNvGrpSpPr/>
          <p:nvPr/>
        </p:nvGrpSpPr>
        <p:grpSpPr>
          <a:xfrm>
            <a:off x="1568082" y="5059877"/>
            <a:ext cx="9052293" cy="994775"/>
            <a:chOff x="1568082" y="3546260"/>
            <a:chExt cx="9052293" cy="994775"/>
          </a:xfrm>
        </p:grpSpPr>
        <p:cxnSp>
          <p:nvCxnSpPr>
            <p:cNvPr id="222" name="直接连接符 221">
              <a:extLst>
                <a:ext uri="{FF2B5EF4-FFF2-40B4-BE49-F238E27FC236}">
                  <a16:creationId xmlns:a16="http://schemas.microsoft.com/office/drawing/2014/main" id="{FF1CE47A-FE21-493F-98C5-F1CF77F83D1F}"/>
                </a:ext>
              </a:extLst>
            </p:cNvPr>
            <p:cNvCxnSpPr>
              <a:cxnSpLocks/>
            </p:cNvCxnSpPr>
            <p:nvPr/>
          </p:nvCxnSpPr>
          <p:spPr>
            <a:xfrm>
              <a:off x="1568082" y="3963217"/>
              <a:ext cx="8955056" cy="0"/>
            </a:xfrm>
            <a:prstGeom prst="line">
              <a:avLst/>
            </a:prstGeom>
            <a:ln w="952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3" name="组合 222"/>
            <p:cNvGrpSpPr/>
            <p:nvPr/>
          </p:nvGrpSpPr>
          <p:grpSpPr>
            <a:xfrm>
              <a:off x="1595131" y="3546260"/>
              <a:ext cx="9025244" cy="994775"/>
              <a:chOff x="1085273" y="2301502"/>
              <a:chExt cx="9025244" cy="994775"/>
            </a:xfrm>
          </p:grpSpPr>
          <p:sp>
            <p:nvSpPr>
              <p:cNvPr id="224" name="文本框 223"/>
              <p:cNvSpPr txBox="1"/>
              <p:nvPr/>
            </p:nvSpPr>
            <p:spPr>
              <a:xfrm>
                <a:off x="1085274" y="2301502"/>
                <a:ext cx="41981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标题文字添加此处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endParaRPr>
              </a:p>
            </p:txBody>
          </p:sp>
          <p:sp>
            <p:nvSpPr>
              <p:cNvPr id="225" name="文本框 224"/>
              <p:cNvSpPr txBox="1"/>
              <p:nvPr/>
            </p:nvSpPr>
            <p:spPr>
              <a:xfrm>
                <a:off x="1085273" y="2782931"/>
                <a:ext cx="9025244" cy="513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14000"/>
                  </a:lnSpc>
                </a:pP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The user can demonstrate on a projector or computer, or print the presentation and make it into a film to be used in a wider </a:t>
                </a:r>
                <a:r>
                  <a:rPr lang="en-US" altLang="zh-CN" sz="12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fieldThe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 user can demonstrate on a projector or computer, or print the </a:t>
                </a:r>
                <a:r>
                  <a:rPr lang="en-US" altLang="zh-CN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presentation</a:t>
                </a:r>
                <a:endPara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endParaRPr>
              </a:p>
            </p:txBody>
          </p:sp>
        </p:grpSp>
      </p:grpSp>
      <p:sp>
        <p:nvSpPr>
          <p:cNvPr id="216" name="文本框 215"/>
          <p:cNvSpPr txBox="1"/>
          <p:nvPr/>
        </p:nvSpPr>
        <p:spPr>
          <a:xfrm>
            <a:off x="874713" y="245125"/>
            <a:ext cx="2646879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年度工作概述</a:t>
            </a:r>
          </a:p>
        </p:txBody>
      </p:sp>
      <p:sp>
        <p:nvSpPr>
          <p:cNvPr id="217" name="文本框 216"/>
          <p:cNvSpPr txBox="1"/>
          <p:nvPr/>
        </p:nvSpPr>
        <p:spPr>
          <a:xfrm>
            <a:off x="874713" y="738236"/>
            <a:ext cx="3961607" cy="24622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000" dirty="0" smtClean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print </a:t>
            </a:r>
            <a:r>
              <a: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the presentation and make it into a </a:t>
            </a:r>
            <a:r>
              <a:rPr lang="en-US" altLang="zh-CN" sz="1000" dirty="0" smtClean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film </a:t>
            </a:r>
            <a:r>
              <a: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a wider field</a:t>
            </a:r>
          </a:p>
        </p:txBody>
      </p:sp>
    </p:spTree>
    <p:extLst>
      <p:ext uri="{BB962C8B-B14F-4D97-AF65-F5344CB8AC3E}">
        <p14:creationId xmlns:p14="http://schemas.microsoft.com/office/powerpoint/2010/main" val="245595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组合 83"/>
          <p:cNvGrpSpPr/>
          <p:nvPr/>
        </p:nvGrpSpPr>
        <p:grpSpPr>
          <a:xfrm>
            <a:off x="706212" y="1581804"/>
            <a:ext cx="10779576" cy="4418375"/>
            <a:chOff x="706212" y="1581804"/>
            <a:chExt cx="10779576" cy="4418375"/>
          </a:xfrm>
        </p:grpSpPr>
        <p:grpSp>
          <p:nvGrpSpPr>
            <p:cNvPr id="3" name="27455ee5-c91f-44da-9a3a-809cce999b5b" descr="OQAAAB+LCAAAAAAABACrVlIpqSxIVbJSCs5NLCpxyUxML0rM9SxJzVXSUfJMUbLKK83J0VFyysxLycxLdy/KLy0oVrKKjq0FALpUkis5AAAA" title="iSlide™ 版权声明  COPYRIGHT NOTICE">
              <a:extLst>
                <a:ext uri="{FF2B5EF4-FFF2-40B4-BE49-F238E27FC236}">
                  <a16:creationId xmlns:a16="http://schemas.microsoft.com/office/drawing/2014/main" id="{CE24F93D-1F3F-430E-BD57-394C18E30610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1584961" y="2433628"/>
              <a:ext cx="9022080" cy="2797534"/>
              <a:chOff x="1118975" y="2169278"/>
              <a:chExt cx="9952813" cy="3086132"/>
            </a:xfrm>
          </p:grpSpPr>
          <p:cxnSp>
            <p:nvCxnSpPr>
              <p:cNvPr id="13" name="连接符: 肘形 88">
                <a:extLst>
                  <a:ext uri="{FF2B5EF4-FFF2-40B4-BE49-F238E27FC236}">
                    <a16:creationId xmlns:a16="http://schemas.microsoft.com/office/drawing/2014/main" id="{B197851E-9B77-4658-A744-973964B3F040}"/>
                  </a:ext>
                </a:extLst>
              </p:cNvPr>
              <p:cNvCxnSpPr>
                <a:cxnSpLocks/>
                <a:stCxn id="18" idx="4"/>
                <a:endCxn id="50" idx="0"/>
              </p:cNvCxnSpPr>
              <p:nvPr/>
            </p:nvCxnSpPr>
            <p:spPr>
              <a:xfrm rot="5400000">
                <a:off x="3463833" y="642533"/>
                <a:ext cx="494860" cy="4769474"/>
              </a:xfrm>
              <a:prstGeom prst="bentConnector3">
                <a:avLst>
                  <a:gd name="adj1" fmla="val 44457"/>
                </a:avLst>
              </a:prstGeom>
              <a:ln w="28575" cap="rnd">
                <a:solidFill>
                  <a:schemeClr val="bg1">
                    <a:lumMod val="85000"/>
                  </a:schemeClr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连接符: 肘形 97">
                <a:extLst>
                  <a:ext uri="{FF2B5EF4-FFF2-40B4-BE49-F238E27FC236}">
                    <a16:creationId xmlns:a16="http://schemas.microsoft.com/office/drawing/2014/main" id="{0F88B715-FDC2-4B90-995B-DB00482EF5BC}"/>
                  </a:ext>
                </a:extLst>
              </p:cNvPr>
              <p:cNvCxnSpPr>
                <a:stCxn id="18" idx="4"/>
                <a:endCxn id="48" idx="0"/>
              </p:cNvCxnSpPr>
              <p:nvPr/>
            </p:nvCxnSpPr>
            <p:spPr>
              <a:xfrm rot="5400000">
                <a:off x="4656047" y="1834747"/>
                <a:ext cx="494860" cy="2385046"/>
              </a:xfrm>
              <a:prstGeom prst="bentConnector3">
                <a:avLst>
                  <a:gd name="adj1" fmla="val 43361"/>
                </a:avLst>
              </a:prstGeom>
              <a:ln w="28575" cap="rnd">
                <a:solidFill>
                  <a:schemeClr val="bg1">
                    <a:lumMod val="85000"/>
                  </a:schemeClr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连接符: 肘形 101">
                <a:extLst>
                  <a:ext uri="{FF2B5EF4-FFF2-40B4-BE49-F238E27FC236}">
                    <a16:creationId xmlns:a16="http://schemas.microsoft.com/office/drawing/2014/main" id="{155C9BC0-E52D-4CF1-AE0E-0157865CE349}"/>
                  </a:ext>
                </a:extLst>
              </p:cNvPr>
              <p:cNvCxnSpPr>
                <a:stCxn id="18" idx="4"/>
                <a:endCxn id="43" idx="0"/>
              </p:cNvCxnSpPr>
              <p:nvPr/>
            </p:nvCxnSpPr>
            <p:spPr>
              <a:xfrm rot="5400000">
                <a:off x="5848261" y="3026961"/>
                <a:ext cx="494860" cy="618"/>
              </a:xfrm>
              <a:prstGeom prst="bentConnector3">
                <a:avLst/>
              </a:prstGeom>
              <a:ln w="28575" cap="rnd">
                <a:solidFill>
                  <a:schemeClr val="bg1">
                    <a:lumMod val="85000"/>
                  </a:schemeClr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连接符: 肘形 105">
                <a:extLst>
                  <a:ext uri="{FF2B5EF4-FFF2-40B4-BE49-F238E27FC236}">
                    <a16:creationId xmlns:a16="http://schemas.microsoft.com/office/drawing/2014/main" id="{485B2E95-3CED-4E9E-B09C-64D2E5E89BC6}"/>
                  </a:ext>
                </a:extLst>
              </p:cNvPr>
              <p:cNvCxnSpPr>
                <a:stCxn id="18" idx="4"/>
                <a:endCxn id="41" idx="0"/>
              </p:cNvCxnSpPr>
              <p:nvPr/>
            </p:nvCxnSpPr>
            <p:spPr>
              <a:xfrm rot="16200000" flipH="1">
                <a:off x="7040475" y="1835365"/>
                <a:ext cx="494860" cy="2383810"/>
              </a:xfrm>
              <a:prstGeom prst="bentConnector3">
                <a:avLst>
                  <a:gd name="adj1" fmla="val 43361"/>
                </a:avLst>
              </a:prstGeom>
              <a:ln w="28575" cap="rnd">
                <a:solidFill>
                  <a:schemeClr val="bg1">
                    <a:lumMod val="85000"/>
                  </a:schemeClr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连接符: 肘形 110">
                <a:extLst>
                  <a:ext uri="{FF2B5EF4-FFF2-40B4-BE49-F238E27FC236}">
                    <a16:creationId xmlns:a16="http://schemas.microsoft.com/office/drawing/2014/main" id="{B10B4CF1-07E5-422B-BE16-86448E4FC1EE}"/>
                  </a:ext>
                </a:extLst>
              </p:cNvPr>
              <p:cNvCxnSpPr>
                <a:stCxn id="18" idx="4"/>
                <a:endCxn id="39" idx="0"/>
              </p:cNvCxnSpPr>
              <p:nvPr/>
            </p:nvCxnSpPr>
            <p:spPr>
              <a:xfrm rot="16200000" flipH="1">
                <a:off x="8232688" y="643151"/>
                <a:ext cx="494860" cy="4768237"/>
              </a:xfrm>
              <a:prstGeom prst="bentConnector3">
                <a:avLst>
                  <a:gd name="adj1" fmla="val 42415"/>
                </a:avLst>
              </a:prstGeom>
              <a:ln w="28575" cap="rnd">
                <a:solidFill>
                  <a:schemeClr val="bg1">
                    <a:lumMod val="85000"/>
                  </a:schemeClr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íṧ1îḋê">
                <a:extLst>
                  <a:ext uri="{FF2B5EF4-FFF2-40B4-BE49-F238E27FC236}">
                    <a16:creationId xmlns:a16="http://schemas.microsoft.com/office/drawing/2014/main" id="{859AC9AD-A613-46CE-ACF2-236820030F5A}"/>
                  </a:ext>
                </a:extLst>
              </p:cNvPr>
              <p:cNvSpPr/>
              <p:nvPr/>
            </p:nvSpPr>
            <p:spPr>
              <a:xfrm>
                <a:off x="5790719" y="2169278"/>
                <a:ext cx="610562" cy="610562"/>
              </a:xfrm>
              <a:prstGeom prst="ellipse">
                <a:avLst/>
              </a:prstGeom>
              <a:gradFill>
                <a:gsLst>
                  <a:gs pos="0">
                    <a:srgbClr val="FFED63"/>
                  </a:gs>
                  <a:gs pos="47000">
                    <a:srgbClr val="FE7D40"/>
                  </a:gs>
                  <a:gs pos="100000">
                    <a:srgbClr val="F04485"/>
                  </a:gs>
                </a:gsLst>
                <a:lin ang="27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ea typeface="迷你简准圆" panose="03000509000000000000" pitchFamily="65" charset="-122"/>
                </a:endParaRPr>
              </a:p>
            </p:txBody>
          </p:sp>
          <p:sp>
            <p:nvSpPr>
              <p:cNvPr id="19" name="îśļïḑè">
                <a:extLst>
                  <a:ext uri="{FF2B5EF4-FFF2-40B4-BE49-F238E27FC236}">
                    <a16:creationId xmlns:a16="http://schemas.microsoft.com/office/drawing/2014/main" id="{DBDFC0CF-36B2-4BFF-85DC-3DAD21D1304B}"/>
                  </a:ext>
                </a:extLst>
              </p:cNvPr>
              <p:cNvSpPr/>
              <p:nvPr/>
            </p:nvSpPr>
            <p:spPr>
              <a:xfrm>
                <a:off x="5969025" y="2347776"/>
                <a:ext cx="253949" cy="253567"/>
              </a:xfrm>
              <a:custGeom>
                <a:avLst/>
                <a:gdLst>
                  <a:gd name="T0" fmla="*/ 9608 w 10667"/>
                  <a:gd name="T1" fmla="*/ 4056 h 10667"/>
                  <a:gd name="T2" fmla="*/ 9642 w 10667"/>
                  <a:gd name="T3" fmla="*/ 4561 h 10667"/>
                  <a:gd name="T4" fmla="*/ 9398 w 10667"/>
                  <a:gd name="T5" fmla="*/ 5365 h 10667"/>
                  <a:gd name="T6" fmla="*/ 9237 w 10667"/>
                  <a:gd name="T7" fmla="*/ 4433 h 10667"/>
                  <a:gd name="T8" fmla="*/ 8869 w 10667"/>
                  <a:gd name="T9" fmla="*/ 4582 h 10667"/>
                  <a:gd name="T10" fmla="*/ 8709 w 10667"/>
                  <a:gd name="T11" fmla="*/ 5514 h 10667"/>
                  <a:gd name="T12" fmla="*/ 8952 w 10667"/>
                  <a:gd name="T13" fmla="*/ 5395 h 10667"/>
                  <a:gd name="T14" fmla="*/ 8998 w 10667"/>
                  <a:gd name="T15" fmla="*/ 6944 h 10667"/>
                  <a:gd name="T16" fmla="*/ 9239 w 10667"/>
                  <a:gd name="T17" fmla="*/ 5720 h 10667"/>
                  <a:gd name="T18" fmla="*/ 9377 w 10667"/>
                  <a:gd name="T19" fmla="*/ 6807 h 10667"/>
                  <a:gd name="T20" fmla="*/ 9687 w 10667"/>
                  <a:gd name="T21" fmla="*/ 6787 h 10667"/>
                  <a:gd name="T22" fmla="*/ 9559 w 10667"/>
                  <a:gd name="T23" fmla="*/ 4821 h 10667"/>
                  <a:gd name="T24" fmla="*/ 9939 w 10667"/>
                  <a:gd name="T25" fmla="*/ 5391 h 10667"/>
                  <a:gd name="T26" fmla="*/ 6566 w 10667"/>
                  <a:gd name="T27" fmla="*/ 1130 h 10667"/>
                  <a:gd name="T28" fmla="*/ 5448 w 10667"/>
                  <a:gd name="T29" fmla="*/ 2261 h 10667"/>
                  <a:gd name="T30" fmla="*/ 7197 w 10667"/>
                  <a:gd name="T31" fmla="*/ 8282 h 10667"/>
                  <a:gd name="T32" fmla="*/ 6553 w 10667"/>
                  <a:gd name="T33" fmla="*/ 5860 h 10667"/>
                  <a:gd name="T34" fmla="*/ 6867 w 10667"/>
                  <a:gd name="T35" fmla="*/ 5540 h 10667"/>
                  <a:gd name="T36" fmla="*/ 6677 w 10667"/>
                  <a:gd name="T37" fmla="*/ 2794 h 10667"/>
                  <a:gd name="T38" fmla="*/ 5875 w 10667"/>
                  <a:gd name="T39" fmla="*/ 5440 h 10667"/>
                  <a:gd name="T40" fmla="*/ 5344 w 10667"/>
                  <a:gd name="T41" fmla="*/ 2372 h 10667"/>
                  <a:gd name="T42" fmla="*/ 4134 w 10667"/>
                  <a:gd name="T43" fmla="*/ 2863 h 10667"/>
                  <a:gd name="T44" fmla="*/ 3606 w 10667"/>
                  <a:gd name="T45" fmla="*/ 5931 h 10667"/>
                  <a:gd name="T46" fmla="*/ 4406 w 10667"/>
                  <a:gd name="T47" fmla="*/ 5536 h 10667"/>
                  <a:gd name="T48" fmla="*/ 3036 w 10667"/>
                  <a:gd name="T49" fmla="*/ 8836 h 10667"/>
                  <a:gd name="T50" fmla="*/ 1301 w 10667"/>
                  <a:gd name="T51" fmla="*/ 9187 h 10667"/>
                  <a:gd name="T52" fmla="*/ 3942 w 10667"/>
                  <a:gd name="T53" fmla="*/ 10566 h 10667"/>
                  <a:gd name="T54" fmla="*/ 8368 w 10667"/>
                  <a:gd name="T55" fmla="*/ 10227 h 10667"/>
                  <a:gd name="T56" fmla="*/ 5409 w 10667"/>
                  <a:gd name="T57" fmla="*/ 9687 h 10667"/>
                  <a:gd name="T58" fmla="*/ 5462 w 10667"/>
                  <a:gd name="T59" fmla="*/ 6588 h 10667"/>
                  <a:gd name="T60" fmla="*/ 5409 w 10667"/>
                  <a:gd name="T61" fmla="*/ 9687 h 10667"/>
                  <a:gd name="T62" fmla="*/ 9674 w 10667"/>
                  <a:gd name="T63" fmla="*/ 7185 h 10667"/>
                  <a:gd name="T64" fmla="*/ 9255 w 10667"/>
                  <a:gd name="T65" fmla="*/ 7228 h 10667"/>
                  <a:gd name="T66" fmla="*/ 8691 w 10667"/>
                  <a:gd name="T67" fmla="*/ 6602 h 10667"/>
                  <a:gd name="T68" fmla="*/ 10667 w 10667"/>
                  <a:gd name="T69" fmla="*/ 7058 h 10667"/>
                  <a:gd name="T70" fmla="*/ 1068 w 10667"/>
                  <a:gd name="T71" fmla="*/ 4056 h 10667"/>
                  <a:gd name="T72" fmla="*/ 1407 w 10667"/>
                  <a:gd name="T73" fmla="*/ 4399 h 10667"/>
                  <a:gd name="T74" fmla="*/ 1620 w 10667"/>
                  <a:gd name="T75" fmla="*/ 4469 h 10667"/>
                  <a:gd name="T76" fmla="*/ 1410 w 10667"/>
                  <a:gd name="T77" fmla="*/ 5515 h 10667"/>
                  <a:gd name="T78" fmla="*/ 1189 w 10667"/>
                  <a:gd name="T79" fmla="*/ 4467 h 10667"/>
                  <a:gd name="T80" fmla="*/ 728 w 10667"/>
                  <a:gd name="T81" fmla="*/ 5387 h 10667"/>
                  <a:gd name="T82" fmla="*/ 967 w 10667"/>
                  <a:gd name="T83" fmla="*/ 5399 h 10667"/>
                  <a:gd name="T84" fmla="*/ 1088 w 10667"/>
                  <a:gd name="T85" fmla="*/ 5407 h 10667"/>
                  <a:gd name="T86" fmla="*/ 1148 w 10667"/>
                  <a:gd name="T87" fmla="*/ 6944 h 10667"/>
                  <a:gd name="T88" fmla="*/ 1411 w 10667"/>
                  <a:gd name="T89" fmla="*/ 5714 h 10667"/>
                  <a:gd name="T90" fmla="*/ 1671 w 10667"/>
                  <a:gd name="T91" fmla="*/ 6954 h 10667"/>
                  <a:gd name="T92" fmla="*/ 1743 w 10667"/>
                  <a:gd name="T93" fmla="*/ 5493 h 10667"/>
                  <a:gd name="T94" fmla="*/ 1838 w 10667"/>
                  <a:gd name="T95" fmla="*/ 5396 h 10667"/>
                  <a:gd name="T96" fmla="*/ 1780 w 10667"/>
                  <a:gd name="T97" fmla="*/ 4561 h 10667"/>
                  <a:gd name="T98" fmla="*/ 1813 w 10667"/>
                  <a:gd name="T99" fmla="*/ 7185 h 10667"/>
                  <a:gd name="T100" fmla="*/ 1394 w 10667"/>
                  <a:gd name="T101" fmla="*/ 7228 h 10667"/>
                  <a:gd name="T102" fmla="*/ 830 w 10667"/>
                  <a:gd name="T103" fmla="*/ 6602 h 10667"/>
                  <a:gd name="T104" fmla="*/ 2805 w 10667"/>
                  <a:gd name="T105" fmla="*/ 7058 h 10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667" h="10667">
                    <a:moveTo>
                      <a:pt x="8929" y="4056"/>
                    </a:moveTo>
                    <a:cubicBezTo>
                      <a:pt x="8929" y="3866"/>
                      <a:pt x="9081" y="3713"/>
                      <a:pt x="9268" y="3713"/>
                    </a:cubicBezTo>
                    <a:cubicBezTo>
                      <a:pt x="9456" y="3713"/>
                      <a:pt x="9608" y="3866"/>
                      <a:pt x="9608" y="4056"/>
                    </a:cubicBezTo>
                    <a:cubicBezTo>
                      <a:pt x="9608" y="4246"/>
                      <a:pt x="9456" y="4399"/>
                      <a:pt x="9268" y="4399"/>
                    </a:cubicBezTo>
                    <a:cubicBezTo>
                      <a:pt x="9081" y="4399"/>
                      <a:pt x="8929" y="4246"/>
                      <a:pt x="8929" y="4056"/>
                    </a:cubicBezTo>
                    <a:close/>
                    <a:moveTo>
                      <a:pt x="9642" y="4561"/>
                    </a:moveTo>
                    <a:cubicBezTo>
                      <a:pt x="9592" y="4523"/>
                      <a:pt x="9541" y="4489"/>
                      <a:pt x="9482" y="4469"/>
                    </a:cubicBezTo>
                    <a:cubicBezTo>
                      <a:pt x="9427" y="4449"/>
                      <a:pt x="9369" y="4439"/>
                      <a:pt x="9310" y="4434"/>
                    </a:cubicBezTo>
                    <a:lnTo>
                      <a:pt x="9398" y="5365"/>
                    </a:lnTo>
                    <a:lnTo>
                      <a:pt x="9272" y="5515"/>
                    </a:lnTo>
                    <a:lnTo>
                      <a:pt x="9127" y="5365"/>
                    </a:lnTo>
                    <a:lnTo>
                      <a:pt x="9237" y="4433"/>
                    </a:lnTo>
                    <a:cubicBezTo>
                      <a:pt x="9173" y="4435"/>
                      <a:pt x="9110" y="4446"/>
                      <a:pt x="9050" y="4467"/>
                    </a:cubicBezTo>
                    <a:cubicBezTo>
                      <a:pt x="9025" y="4476"/>
                      <a:pt x="9002" y="4487"/>
                      <a:pt x="8979" y="4500"/>
                    </a:cubicBezTo>
                    <a:cubicBezTo>
                      <a:pt x="8940" y="4523"/>
                      <a:pt x="8903" y="4551"/>
                      <a:pt x="8869" y="4582"/>
                    </a:cubicBezTo>
                    <a:cubicBezTo>
                      <a:pt x="8700" y="4734"/>
                      <a:pt x="8609" y="4997"/>
                      <a:pt x="8589" y="5387"/>
                    </a:cubicBezTo>
                    <a:cubicBezTo>
                      <a:pt x="8586" y="5454"/>
                      <a:pt x="8637" y="5511"/>
                      <a:pt x="8703" y="5514"/>
                    </a:cubicBezTo>
                    <a:cubicBezTo>
                      <a:pt x="8705" y="5514"/>
                      <a:pt x="8707" y="5514"/>
                      <a:pt x="8709" y="5514"/>
                    </a:cubicBezTo>
                    <a:cubicBezTo>
                      <a:pt x="8772" y="5514"/>
                      <a:pt x="8825" y="5464"/>
                      <a:pt x="8828" y="5399"/>
                    </a:cubicBezTo>
                    <a:cubicBezTo>
                      <a:pt x="8842" y="5135"/>
                      <a:pt x="8893" y="4938"/>
                      <a:pt x="8978" y="4821"/>
                    </a:cubicBezTo>
                    <a:cubicBezTo>
                      <a:pt x="8972" y="4944"/>
                      <a:pt x="8961" y="5167"/>
                      <a:pt x="8952" y="5395"/>
                    </a:cubicBezTo>
                    <a:cubicBezTo>
                      <a:pt x="8951" y="5399"/>
                      <a:pt x="8950" y="5403"/>
                      <a:pt x="8950" y="5407"/>
                    </a:cubicBezTo>
                    <a:lnTo>
                      <a:pt x="8854" y="6776"/>
                    </a:lnTo>
                    <a:cubicBezTo>
                      <a:pt x="8848" y="6863"/>
                      <a:pt x="8912" y="6938"/>
                      <a:pt x="8998" y="6944"/>
                    </a:cubicBezTo>
                    <a:cubicBezTo>
                      <a:pt x="9002" y="6944"/>
                      <a:pt x="9005" y="6944"/>
                      <a:pt x="9009" y="6944"/>
                    </a:cubicBezTo>
                    <a:cubicBezTo>
                      <a:pt x="9090" y="6944"/>
                      <a:pt x="9158" y="6881"/>
                      <a:pt x="9163" y="6798"/>
                    </a:cubicBezTo>
                    <a:lnTo>
                      <a:pt x="9239" y="5720"/>
                    </a:lnTo>
                    <a:cubicBezTo>
                      <a:pt x="9251" y="5717"/>
                      <a:pt x="9262" y="5714"/>
                      <a:pt x="9273" y="5714"/>
                    </a:cubicBezTo>
                    <a:cubicBezTo>
                      <a:pt x="9284" y="5714"/>
                      <a:pt x="9296" y="5716"/>
                      <a:pt x="9307" y="5717"/>
                    </a:cubicBezTo>
                    <a:lnTo>
                      <a:pt x="9377" y="6807"/>
                    </a:lnTo>
                    <a:cubicBezTo>
                      <a:pt x="9382" y="6890"/>
                      <a:pt x="9451" y="6954"/>
                      <a:pt x="9532" y="6954"/>
                    </a:cubicBezTo>
                    <a:cubicBezTo>
                      <a:pt x="9535" y="6954"/>
                      <a:pt x="9539" y="6954"/>
                      <a:pt x="9542" y="6954"/>
                    </a:cubicBezTo>
                    <a:cubicBezTo>
                      <a:pt x="9628" y="6948"/>
                      <a:pt x="9692" y="6873"/>
                      <a:pt x="9687" y="6787"/>
                    </a:cubicBezTo>
                    <a:lnTo>
                      <a:pt x="9604" y="5493"/>
                    </a:lnTo>
                    <a:cubicBezTo>
                      <a:pt x="9604" y="5486"/>
                      <a:pt x="9602" y="5479"/>
                      <a:pt x="9601" y="5472"/>
                    </a:cubicBezTo>
                    <a:cubicBezTo>
                      <a:pt x="9594" y="5274"/>
                      <a:pt x="9571" y="4981"/>
                      <a:pt x="9559" y="4821"/>
                    </a:cubicBezTo>
                    <a:cubicBezTo>
                      <a:pt x="9645" y="4939"/>
                      <a:pt x="9694" y="5134"/>
                      <a:pt x="9700" y="5396"/>
                    </a:cubicBezTo>
                    <a:cubicBezTo>
                      <a:pt x="9701" y="5462"/>
                      <a:pt x="9754" y="5514"/>
                      <a:pt x="9822" y="5514"/>
                    </a:cubicBezTo>
                    <a:cubicBezTo>
                      <a:pt x="9888" y="5513"/>
                      <a:pt x="9940" y="5458"/>
                      <a:pt x="9939" y="5391"/>
                    </a:cubicBezTo>
                    <a:cubicBezTo>
                      <a:pt x="9931" y="4988"/>
                      <a:pt x="9831" y="4709"/>
                      <a:pt x="9642" y="4561"/>
                    </a:cubicBezTo>
                    <a:close/>
                    <a:moveTo>
                      <a:pt x="5448" y="2261"/>
                    </a:moveTo>
                    <a:cubicBezTo>
                      <a:pt x="6065" y="2261"/>
                      <a:pt x="6566" y="1755"/>
                      <a:pt x="6566" y="1130"/>
                    </a:cubicBezTo>
                    <a:cubicBezTo>
                      <a:pt x="6566" y="506"/>
                      <a:pt x="6065" y="0"/>
                      <a:pt x="5448" y="0"/>
                    </a:cubicBezTo>
                    <a:cubicBezTo>
                      <a:pt x="4832" y="0"/>
                      <a:pt x="4332" y="506"/>
                      <a:pt x="4332" y="1130"/>
                    </a:cubicBezTo>
                    <a:cubicBezTo>
                      <a:pt x="4332" y="1755"/>
                      <a:pt x="4832" y="2261"/>
                      <a:pt x="5448" y="2261"/>
                    </a:cubicBezTo>
                    <a:close/>
                    <a:moveTo>
                      <a:pt x="9566" y="9187"/>
                    </a:moveTo>
                    <a:cubicBezTo>
                      <a:pt x="9566" y="8589"/>
                      <a:pt x="8569" y="8079"/>
                      <a:pt x="7146" y="7846"/>
                    </a:cubicBezTo>
                    <a:lnTo>
                      <a:pt x="7197" y="8282"/>
                    </a:lnTo>
                    <a:cubicBezTo>
                      <a:pt x="7559" y="8431"/>
                      <a:pt x="7781" y="8624"/>
                      <a:pt x="7781" y="8836"/>
                    </a:cubicBezTo>
                    <a:cubicBezTo>
                      <a:pt x="7781" y="9120"/>
                      <a:pt x="7386" y="9369"/>
                      <a:pt x="6788" y="9523"/>
                    </a:cubicBezTo>
                    <a:lnTo>
                      <a:pt x="6553" y="5860"/>
                    </a:lnTo>
                    <a:cubicBezTo>
                      <a:pt x="6552" y="5836"/>
                      <a:pt x="6547" y="5814"/>
                      <a:pt x="6542" y="5791"/>
                    </a:cubicBezTo>
                    <a:cubicBezTo>
                      <a:pt x="6519" y="5139"/>
                      <a:pt x="6446" y="4174"/>
                      <a:pt x="6403" y="3649"/>
                    </a:cubicBezTo>
                    <a:cubicBezTo>
                      <a:pt x="6689" y="4036"/>
                      <a:pt x="6850" y="4677"/>
                      <a:pt x="6867" y="5540"/>
                    </a:cubicBezTo>
                    <a:cubicBezTo>
                      <a:pt x="6872" y="5758"/>
                      <a:pt x="7047" y="5931"/>
                      <a:pt x="7269" y="5931"/>
                    </a:cubicBezTo>
                    <a:cubicBezTo>
                      <a:pt x="7487" y="5926"/>
                      <a:pt x="7660" y="5744"/>
                      <a:pt x="7655" y="5524"/>
                    </a:cubicBezTo>
                    <a:cubicBezTo>
                      <a:pt x="7628" y="4200"/>
                      <a:pt x="7299" y="3281"/>
                      <a:pt x="6677" y="2794"/>
                    </a:cubicBezTo>
                    <a:cubicBezTo>
                      <a:pt x="6515" y="2666"/>
                      <a:pt x="6346" y="2557"/>
                      <a:pt x="6150" y="2489"/>
                    </a:cubicBezTo>
                    <a:cubicBezTo>
                      <a:pt x="5969" y="2425"/>
                      <a:pt x="5778" y="2390"/>
                      <a:pt x="5587" y="2376"/>
                    </a:cubicBezTo>
                    <a:lnTo>
                      <a:pt x="5875" y="5440"/>
                    </a:lnTo>
                    <a:lnTo>
                      <a:pt x="5459" y="5934"/>
                    </a:lnTo>
                    <a:lnTo>
                      <a:pt x="4983" y="5440"/>
                    </a:lnTo>
                    <a:lnTo>
                      <a:pt x="5344" y="2372"/>
                    </a:lnTo>
                    <a:cubicBezTo>
                      <a:pt x="5135" y="2379"/>
                      <a:pt x="4926" y="2413"/>
                      <a:pt x="4729" y="2484"/>
                    </a:cubicBezTo>
                    <a:cubicBezTo>
                      <a:pt x="4648" y="2513"/>
                      <a:pt x="4570" y="2548"/>
                      <a:pt x="4496" y="2592"/>
                    </a:cubicBezTo>
                    <a:cubicBezTo>
                      <a:pt x="4366" y="2669"/>
                      <a:pt x="4247" y="2762"/>
                      <a:pt x="4134" y="2863"/>
                    </a:cubicBezTo>
                    <a:cubicBezTo>
                      <a:pt x="3578" y="3362"/>
                      <a:pt x="3276" y="4228"/>
                      <a:pt x="3213" y="5512"/>
                    </a:cubicBezTo>
                    <a:cubicBezTo>
                      <a:pt x="3202" y="5732"/>
                      <a:pt x="3369" y="5919"/>
                      <a:pt x="3586" y="5930"/>
                    </a:cubicBezTo>
                    <a:cubicBezTo>
                      <a:pt x="3593" y="5931"/>
                      <a:pt x="3600" y="5931"/>
                      <a:pt x="3606" y="5931"/>
                    </a:cubicBezTo>
                    <a:cubicBezTo>
                      <a:pt x="3815" y="5931"/>
                      <a:pt x="3989" y="5765"/>
                      <a:pt x="4000" y="5552"/>
                    </a:cubicBezTo>
                    <a:cubicBezTo>
                      <a:pt x="4043" y="4683"/>
                      <a:pt x="4213" y="4034"/>
                      <a:pt x="4493" y="3649"/>
                    </a:cubicBezTo>
                    <a:cubicBezTo>
                      <a:pt x="4473" y="4053"/>
                      <a:pt x="4437" y="4787"/>
                      <a:pt x="4406" y="5536"/>
                    </a:cubicBezTo>
                    <a:cubicBezTo>
                      <a:pt x="4404" y="5550"/>
                      <a:pt x="4400" y="5563"/>
                      <a:pt x="4399" y="5577"/>
                    </a:cubicBezTo>
                    <a:lnTo>
                      <a:pt x="4121" y="9550"/>
                    </a:lnTo>
                    <a:cubicBezTo>
                      <a:pt x="3469" y="9398"/>
                      <a:pt x="3036" y="9136"/>
                      <a:pt x="3036" y="8836"/>
                    </a:cubicBezTo>
                    <a:cubicBezTo>
                      <a:pt x="3036" y="8606"/>
                      <a:pt x="3298" y="8398"/>
                      <a:pt x="3715" y="8245"/>
                    </a:cubicBezTo>
                    <a:lnTo>
                      <a:pt x="3745" y="7843"/>
                    </a:lnTo>
                    <a:cubicBezTo>
                      <a:pt x="2309" y="8075"/>
                      <a:pt x="1301" y="8586"/>
                      <a:pt x="1301" y="9187"/>
                    </a:cubicBezTo>
                    <a:cubicBezTo>
                      <a:pt x="1301" y="9666"/>
                      <a:pt x="1867" y="9963"/>
                      <a:pt x="2241" y="10125"/>
                    </a:cubicBezTo>
                    <a:cubicBezTo>
                      <a:pt x="2579" y="10272"/>
                      <a:pt x="2936" y="10374"/>
                      <a:pt x="3295" y="10452"/>
                    </a:cubicBezTo>
                    <a:cubicBezTo>
                      <a:pt x="3509" y="10498"/>
                      <a:pt x="3725" y="10536"/>
                      <a:pt x="3942" y="10566"/>
                    </a:cubicBezTo>
                    <a:cubicBezTo>
                      <a:pt x="4438" y="10635"/>
                      <a:pt x="4931" y="10667"/>
                      <a:pt x="5434" y="10667"/>
                    </a:cubicBezTo>
                    <a:cubicBezTo>
                      <a:pt x="5609" y="10667"/>
                      <a:pt x="5784" y="10662"/>
                      <a:pt x="5959" y="10654"/>
                    </a:cubicBezTo>
                    <a:cubicBezTo>
                      <a:pt x="6767" y="10615"/>
                      <a:pt x="7596" y="10506"/>
                      <a:pt x="8368" y="10227"/>
                    </a:cubicBezTo>
                    <a:cubicBezTo>
                      <a:pt x="8794" y="10073"/>
                      <a:pt x="9463" y="9799"/>
                      <a:pt x="9557" y="9286"/>
                    </a:cubicBezTo>
                    <a:cubicBezTo>
                      <a:pt x="9563" y="9253"/>
                      <a:pt x="9566" y="9220"/>
                      <a:pt x="9566" y="9187"/>
                    </a:cubicBezTo>
                    <a:close/>
                    <a:moveTo>
                      <a:pt x="5409" y="9687"/>
                    </a:moveTo>
                    <a:cubicBezTo>
                      <a:pt x="5316" y="9687"/>
                      <a:pt x="5226" y="9685"/>
                      <a:pt x="5136" y="9681"/>
                    </a:cubicBezTo>
                    <a:lnTo>
                      <a:pt x="5351" y="6608"/>
                    </a:lnTo>
                    <a:cubicBezTo>
                      <a:pt x="5390" y="6597"/>
                      <a:pt x="5429" y="6588"/>
                      <a:pt x="5462" y="6588"/>
                    </a:cubicBezTo>
                    <a:cubicBezTo>
                      <a:pt x="5501" y="6588"/>
                      <a:pt x="5539" y="6595"/>
                      <a:pt x="5577" y="6599"/>
                    </a:cubicBezTo>
                    <a:lnTo>
                      <a:pt x="5773" y="9671"/>
                    </a:lnTo>
                    <a:cubicBezTo>
                      <a:pt x="5653" y="9678"/>
                      <a:pt x="5535" y="9687"/>
                      <a:pt x="5409" y="9687"/>
                    </a:cubicBezTo>
                    <a:close/>
                    <a:moveTo>
                      <a:pt x="9863" y="6751"/>
                    </a:moveTo>
                    <a:cubicBezTo>
                      <a:pt x="9985" y="6801"/>
                      <a:pt x="10061" y="6867"/>
                      <a:pt x="10061" y="6939"/>
                    </a:cubicBezTo>
                    <a:cubicBezTo>
                      <a:pt x="10061" y="7043"/>
                      <a:pt x="9905" y="7134"/>
                      <a:pt x="9674" y="7185"/>
                    </a:cubicBezTo>
                    <a:cubicBezTo>
                      <a:pt x="9657" y="7190"/>
                      <a:pt x="9638" y="7195"/>
                      <a:pt x="9619" y="7197"/>
                    </a:cubicBezTo>
                    <a:cubicBezTo>
                      <a:pt x="9614" y="7198"/>
                      <a:pt x="9609" y="7198"/>
                      <a:pt x="9605" y="7198"/>
                    </a:cubicBezTo>
                    <a:cubicBezTo>
                      <a:pt x="9499" y="7217"/>
                      <a:pt x="9382" y="7228"/>
                      <a:pt x="9255" y="7228"/>
                    </a:cubicBezTo>
                    <a:cubicBezTo>
                      <a:pt x="8811" y="7228"/>
                      <a:pt x="8451" y="7098"/>
                      <a:pt x="8451" y="6939"/>
                    </a:cubicBezTo>
                    <a:cubicBezTo>
                      <a:pt x="8451" y="6861"/>
                      <a:pt x="8539" y="6790"/>
                      <a:pt x="8681" y="6739"/>
                    </a:cubicBezTo>
                    <a:lnTo>
                      <a:pt x="8691" y="6602"/>
                    </a:lnTo>
                    <a:cubicBezTo>
                      <a:pt x="8203" y="6681"/>
                      <a:pt x="7861" y="6854"/>
                      <a:pt x="7861" y="7058"/>
                    </a:cubicBezTo>
                    <a:cubicBezTo>
                      <a:pt x="7861" y="7335"/>
                      <a:pt x="8489" y="7560"/>
                      <a:pt x="9264" y="7560"/>
                    </a:cubicBezTo>
                    <a:cubicBezTo>
                      <a:pt x="10039" y="7560"/>
                      <a:pt x="10667" y="7335"/>
                      <a:pt x="10667" y="7058"/>
                    </a:cubicBezTo>
                    <a:cubicBezTo>
                      <a:pt x="10667" y="6855"/>
                      <a:pt x="10328" y="6682"/>
                      <a:pt x="9845" y="6603"/>
                    </a:cubicBezTo>
                    <a:lnTo>
                      <a:pt x="9863" y="6751"/>
                    </a:lnTo>
                    <a:close/>
                    <a:moveTo>
                      <a:pt x="1068" y="4056"/>
                    </a:moveTo>
                    <a:cubicBezTo>
                      <a:pt x="1068" y="3866"/>
                      <a:pt x="1220" y="3713"/>
                      <a:pt x="1407" y="3713"/>
                    </a:cubicBezTo>
                    <a:cubicBezTo>
                      <a:pt x="1594" y="3713"/>
                      <a:pt x="1747" y="3866"/>
                      <a:pt x="1747" y="4056"/>
                    </a:cubicBezTo>
                    <a:cubicBezTo>
                      <a:pt x="1747" y="4246"/>
                      <a:pt x="1594" y="4399"/>
                      <a:pt x="1407" y="4399"/>
                    </a:cubicBezTo>
                    <a:cubicBezTo>
                      <a:pt x="1220" y="4399"/>
                      <a:pt x="1068" y="4246"/>
                      <a:pt x="1068" y="4056"/>
                    </a:cubicBezTo>
                    <a:close/>
                    <a:moveTo>
                      <a:pt x="1780" y="4561"/>
                    </a:moveTo>
                    <a:cubicBezTo>
                      <a:pt x="1731" y="4523"/>
                      <a:pt x="1680" y="4489"/>
                      <a:pt x="1620" y="4469"/>
                    </a:cubicBezTo>
                    <a:cubicBezTo>
                      <a:pt x="1565" y="4449"/>
                      <a:pt x="1507" y="4439"/>
                      <a:pt x="1449" y="4434"/>
                    </a:cubicBezTo>
                    <a:lnTo>
                      <a:pt x="1537" y="5365"/>
                    </a:lnTo>
                    <a:lnTo>
                      <a:pt x="1410" y="5515"/>
                    </a:lnTo>
                    <a:lnTo>
                      <a:pt x="1266" y="5365"/>
                    </a:lnTo>
                    <a:lnTo>
                      <a:pt x="1376" y="4433"/>
                    </a:lnTo>
                    <a:cubicBezTo>
                      <a:pt x="1312" y="4435"/>
                      <a:pt x="1248" y="4446"/>
                      <a:pt x="1189" y="4467"/>
                    </a:cubicBezTo>
                    <a:cubicBezTo>
                      <a:pt x="1164" y="4476"/>
                      <a:pt x="1140" y="4487"/>
                      <a:pt x="1118" y="4500"/>
                    </a:cubicBezTo>
                    <a:cubicBezTo>
                      <a:pt x="1078" y="4523"/>
                      <a:pt x="1042" y="4551"/>
                      <a:pt x="1008" y="4582"/>
                    </a:cubicBezTo>
                    <a:cubicBezTo>
                      <a:pt x="839" y="4734"/>
                      <a:pt x="747" y="4997"/>
                      <a:pt x="728" y="5387"/>
                    </a:cubicBezTo>
                    <a:cubicBezTo>
                      <a:pt x="725" y="5454"/>
                      <a:pt x="775" y="5511"/>
                      <a:pt x="841" y="5514"/>
                    </a:cubicBezTo>
                    <a:cubicBezTo>
                      <a:pt x="843" y="5514"/>
                      <a:pt x="845" y="5514"/>
                      <a:pt x="848" y="5514"/>
                    </a:cubicBezTo>
                    <a:cubicBezTo>
                      <a:pt x="911" y="5514"/>
                      <a:pt x="964" y="5464"/>
                      <a:pt x="967" y="5399"/>
                    </a:cubicBezTo>
                    <a:cubicBezTo>
                      <a:pt x="980" y="5135"/>
                      <a:pt x="1032" y="4938"/>
                      <a:pt x="1117" y="4821"/>
                    </a:cubicBezTo>
                    <a:cubicBezTo>
                      <a:pt x="1111" y="4944"/>
                      <a:pt x="1100" y="5167"/>
                      <a:pt x="1090" y="5395"/>
                    </a:cubicBezTo>
                    <a:cubicBezTo>
                      <a:pt x="1090" y="5399"/>
                      <a:pt x="1089" y="5403"/>
                      <a:pt x="1088" y="5407"/>
                    </a:cubicBezTo>
                    <a:lnTo>
                      <a:pt x="993" y="6776"/>
                    </a:lnTo>
                    <a:cubicBezTo>
                      <a:pt x="987" y="6863"/>
                      <a:pt x="1051" y="6938"/>
                      <a:pt x="1136" y="6944"/>
                    </a:cubicBezTo>
                    <a:cubicBezTo>
                      <a:pt x="1140" y="6944"/>
                      <a:pt x="1144" y="6944"/>
                      <a:pt x="1148" y="6944"/>
                    </a:cubicBezTo>
                    <a:cubicBezTo>
                      <a:pt x="1228" y="6944"/>
                      <a:pt x="1296" y="6881"/>
                      <a:pt x="1302" y="6798"/>
                    </a:cubicBezTo>
                    <a:lnTo>
                      <a:pt x="1378" y="5720"/>
                    </a:lnTo>
                    <a:cubicBezTo>
                      <a:pt x="1389" y="5717"/>
                      <a:pt x="1401" y="5714"/>
                      <a:pt x="1411" y="5714"/>
                    </a:cubicBezTo>
                    <a:cubicBezTo>
                      <a:pt x="1423" y="5714"/>
                      <a:pt x="1435" y="5716"/>
                      <a:pt x="1446" y="5717"/>
                    </a:cubicBezTo>
                    <a:lnTo>
                      <a:pt x="1516" y="6807"/>
                    </a:lnTo>
                    <a:cubicBezTo>
                      <a:pt x="1521" y="6890"/>
                      <a:pt x="1589" y="6954"/>
                      <a:pt x="1671" y="6954"/>
                    </a:cubicBezTo>
                    <a:cubicBezTo>
                      <a:pt x="1674" y="6954"/>
                      <a:pt x="1677" y="6954"/>
                      <a:pt x="1681" y="6954"/>
                    </a:cubicBezTo>
                    <a:cubicBezTo>
                      <a:pt x="1766" y="6948"/>
                      <a:pt x="1831" y="6873"/>
                      <a:pt x="1826" y="6787"/>
                    </a:cubicBezTo>
                    <a:lnTo>
                      <a:pt x="1743" y="5493"/>
                    </a:lnTo>
                    <a:cubicBezTo>
                      <a:pt x="1742" y="5486"/>
                      <a:pt x="1741" y="5479"/>
                      <a:pt x="1739" y="5472"/>
                    </a:cubicBezTo>
                    <a:cubicBezTo>
                      <a:pt x="1732" y="5274"/>
                      <a:pt x="1710" y="4981"/>
                      <a:pt x="1697" y="4821"/>
                    </a:cubicBezTo>
                    <a:cubicBezTo>
                      <a:pt x="1784" y="4939"/>
                      <a:pt x="1833" y="5134"/>
                      <a:pt x="1838" y="5396"/>
                    </a:cubicBezTo>
                    <a:cubicBezTo>
                      <a:pt x="1840" y="5462"/>
                      <a:pt x="1893" y="5514"/>
                      <a:pt x="1960" y="5514"/>
                    </a:cubicBezTo>
                    <a:cubicBezTo>
                      <a:pt x="2027" y="5513"/>
                      <a:pt x="2079" y="5458"/>
                      <a:pt x="2078" y="5391"/>
                    </a:cubicBezTo>
                    <a:cubicBezTo>
                      <a:pt x="2069" y="4988"/>
                      <a:pt x="1969" y="4709"/>
                      <a:pt x="1780" y="4561"/>
                    </a:cubicBezTo>
                    <a:close/>
                    <a:moveTo>
                      <a:pt x="2002" y="6751"/>
                    </a:moveTo>
                    <a:cubicBezTo>
                      <a:pt x="2124" y="6801"/>
                      <a:pt x="2200" y="6867"/>
                      <a:pt x="2200" y="6939"/>
                    </a:cubicBezTo>
                    <a:cubicBezTo>
                      <a:pt x="2200" y="7043"/>
                      <a:pt x="2044" y="7134"/>
                      <a:pt x="1813" y="7185"/>
                    </a:cubicBezTo>
                    <a:cubicBezTo>
                      <a:pt x="1795" y="7190"/>
                      <a:pt x="1777" y="7195"/>
                      <a:pt x="1758" y="7197"/>
                    </a:cubicBezTo>
                    <a:cubicBezTo>
                      <a:pt x="1753" y="7198"/>
                      <a:pt x="1748" y="7198"/>
                      <a:pt x="1743" y="7198"/>
                    </a:cubicBezTo>
                    <a:cubicBezTo>
                      <a:pt x="1637" y="7217"/>
                      <a:pt x="1520" y="7228"/>
                      <a:pt x="1394" y="7228"/>
                    </a:cubicBezTo>
                    <a:cubicBezTo>
                      <a:pt x="950" y="7228"/>
                      <a:pt x="589" y="7098"/>
                      <a:pt x="589" y="6939"/>
                    </a:cubicBezTo>
                    <a:cubicBezTo>
                      <a:pt x="589" y="6861"/>
                      <a:pt x="678" y="6790"/>
                      <a:pt x="820" y="6739"/>
                    </a:cubicBezTo>
                    <a:lnTo>
                      <a:pt x="830" y="6602"/>
                    </a:lnTo>
                    <a:cubicBezTo>
                      <a:pt x="342" y="6681"/>
                      <a:pt x="0" y="6854"/>
                      <a:pt x="0" y="7058"/>
                    </a:cubicBezTo>
                    <a:cubicBezTo>
                      <a:pt x="0" y="7335"/>
                      <a:pt x="628" y="7560"/>
                      <a:pt x="1403" y="7560"/>
                    </a:cubicBezTo>
                    <a:cubicBezTo>
                      <a:pt x="2177" y="7560"/>
                      <a:pt x="2805" y="7335"/>
                      <a:pt x="2805" y="7058"/>
                    </a:cubicBezTo>
                    <a:cubicBezTo>
                      <a:pt x="2805" y="6855"/>
                      <a:pt x="2467" y="6682"/>
                      <a:pt x="1984" y="6603"/>
                    </a:cubicBezTo>
                    <a:lnTo>
                      <a:pt x="2002" y="675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dirty="0">
                  <a:ea typeface="迷你简准圆" panose="03000509000000000000" pitchFamily="65" charset="-122"/>
                </a:endParaRPr>
              </a:p>
            </p:txBody>
          </p:sp>
          <p:grpSp>
            <p:nvGrpSpPr>
              <p:cNvPr id="20" name="ïṣļidê">
                <a:extLst>
                  <a:ext uri="{FF2B5EF4-FFF2-40B4-BE49-F238E27FC236}">
                    <a16:creationId xmlns:a16="http://schemas.microsoft.com/office/drawing/2014/main" id="{374EDDEB-7308-4644-A8B2-2F4B0FD57A12}"/>
                  </a:ext>
                </a:extLst>
              </p:cNvPr>
              <p:cNvGrpSpPr/>
              <p:nvPr/>
            </p:nvGrpSpPr>
            <p:grpSpPr>
              <a:xfrm>
                <a:off x="1118975" y="3274700"/>
                <a:ext cx="415102" cy="415102"/>
                <a:chOff x="2427497" y="5247104"/>
                <a:chExt cx="415102" cy="415102"/>
              </a:xfrm>
            </p:grpSpPr>
            <p:sp>
              <p:nvSpPr>
                <p:cNvPr id="50" name="ïsļïďè">
                  <a:extLst>
                    <a:ext uri="{FF2B5EF4-FFF2-40B4-BE49-F238E27FC236}">
                      <a16:creationId xmlns:a16="http://schemas.microsoft.com/office/drawing/2014/main" id="{AB3E368E-4304-4901-AA70-BCB1AADBF034}"/>
                    </a:ext>
                  </a:extLst>
                </p:cNvPr>
                <p:cNvSpPr/>
                <p:nvPr/>
              </p:nvSpPr>
              <p:spPr>
                <a:xfrm>
                  <a:off x="2427497" y="5247104"/>
                  <a:ext cx="415102" cy="415102"/>
                </a:xfrm>
                <a:prstGeom prst="ellipse">
                  <a:avLst/>
                </a:prstGeom>
                <a:gradFill>
                  <a:gsLst>
                    <a:gs pos="0">
                      <a:srgbClr val="F46B85"/>
                    </a:gs>
                    <a:gs pos="50000">
                      <a:srgbClr val="CD43AC"/>
                    </a:gs>
                    <a:gs pos="100000">
                      <a:srgbClr val="911BC9"/>
                    </a:gs>
                  </a:gsLst>
                  <a:lin ang="2700000" scaled="1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dirty="0"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51" name="íṣļíḍe">
                  <a:extLst>
                    <a:ext uri="{FF2B5EF4-FFF2-40B4-BE49-F238E27FC236}">
                      <a16:creationId xmlns:a16="http://schemas.microsoft.com/office/drawing/2014/main" id="{044A3430-008F-49CE-881E-09D6AA3F68F4}"/>
                    </a:ext>
                  </a:extLst>
                </p:cNvPr>
                <p:cNvSpPr/>
                <p:nvPr/>
              </p:nvSpPr>
              <p:spPr>
                <a:xfrm>
                  <a:off x="2590533" y="5368329"/>
                  <a:ext cx="89031" cy="172652"/>
                </a:xfrm>
                <a:custGeom>
                  <a:avLst/>
                  <a:gdLst>
                    <a:gd name="connsiteX0" fmla="*/ 159127 w 313668"/>
                    <a:gd name="connsiteY0" fmla="*/ 411396 h 608274"/>
                    <a:gd name="connsiteX1" fmla="*/ 159127 w 313668"/>
                    <a:gd name="connsiteY1" fmla="*/ 577440 h 608274"/>
                    <a:gd name="connsiteX2" fmla="*/ 128336 w 313668"/>
                    <a:gd name="connsiteY2" fmla="*/ 608274 h 608274"/>
                    <a:gd name="connsiteX3" fmla="*/ 97453 w 313668"/>
                    <a:gd name="connsiteY3" fmla="*/ 577440 h 608274"/>
                    <a:gd name="connsiteX4" fmla="*/ 97453 w 313668"/>
                    <a:gd name="connsiteY4" fmla="*/ 458706 h 608274"/>
                    <a:gd name="connsiteX5" fmla="*/ 128221 w 313668"/>
                    <a:gd name="connsiteY5" fmla="*/ 306395 h 608274"/>
                    <a:gd name="connsiteX6" fmla="*/ 168122 w 313668"/>
                    <a:gd name="connsiteY6" fmla="*/ 358410 h 608274"/>
                    <a:gd name="connsiteX7" fmla="*/ 171347 w 313668"/>
                    <a:gd name="connsiteY7" fmla="*/ 370377 h 608274"/>
                    <a:gd name="connsiteX8" fmla="*/ 165173 w 313668"/>
                    <a:gd name="connsiteY8" fmla="*/ 381149 h 608274"/>
                    <a:gd name="connsiteX9" fmla="*/ 71917 w 313668"/>
                    <a:gd name="connsiteY9" fmla="*/ 452588 h 608274"/>
                    <a:gd name="connsiteX10" fmla="*/ 62057 w 313668"/>
                    <a:gd name="connsiteY10" fmla="*/ 455994 h 608274"/>
                    <a:gd name="connsiteX11" fmla="*/ 49156 w 313668"/>
                    <a:gd name="connsiteY11" fmla="*/ 449642 h 608274"/>
                    <a:gd name="connsiteX12" fmla="*/ 3357 w 313668"/>
                    <a:gd name="connsiteY12" fmla="*/ 390079 h 608274"/>
                    <a:gd name="connsiteX13" fmla="*/ 132 w 313668"/>
                    <a:gd name="connsiteY13" fmla="*/ 378019 h 608274"/>
                    <a:gd name="connsiteX14" fmla="*/ 6398 w 313668"/>
                    <a:gd name="connsiteY14" fmla="*/ 367339 h 608274"/>
                    <a:gd name="connsiteX15" fmla="*/ 9162 w 313668"/>
                    <a:gd name="connsiteY15" fmla="*/ 365130 h 608274"/>
                    <a:gd name="connsiteX16" fmla="*/ 43904 w 313668"/>
                    <a:gd name="connsiteY16" fmla="*/ 407754 h 608274"/>
                    <a:gd name="connsiteX17" fmla="*/ 59661 w 313668"/>
                    <a:gd name="connsiteY17" fmla="*/ 410240 h 608274"/>
                    <a:gd name="connsiteX18" fmla="*/ 107948 w 313668"/>
                    <a:gd name="connsiteY18" fmla="*/ 375165 h 608274"/>
                    <a:gd name="connsiteX19" fmla="*/ 126009 w 313668"/>
                    <a:gd name="connsiteY19" fmla="*/ 319836 h 608274"/>
                    <a:gd name="connsiteX20" fmla="*/ 128221 w 313668"/>
                    <a:gd name="connsiteY20" fmla="*/ 306395 h 608274"/>
                    <a:gd name="connsiteX21" fmla="*/ 163534 w 313668"/>
                    <a:gd name="connsiteY21" fmla="*/ 163741 h 608274"/>
                    <a:gd name="connsiteX22" fmla="*/ 160861 w 313668"/>
                    <a:gd name="connsiteY22" fmla="*/ 166411 h 608274"/>
                    <a:gd name="connsiteX23" fmla="*/ 160861 w 313668"/>
                    <a:gd name="connsiteY23" fmla="*/ 185098 h 608274"/>
                    <a:gd name="connsiteX24" fmla="*/ 163534 w 313668"/>
                    <a:gd name="connsiteY24" fmla="*/ 187767 h 608274"/>
                    <a:gd name="connsiteX25" fmla="*/ 179484 w 313668"/>
                    <a:gd name="connsiteY25" fmla="*/ 187767 h 608274"/>
                    <a:gd name="connsiteX26" fmla="*/ 182157 w 313668"/>
                    <a:gd name="connsiteY26" fmla="*/ 185098 h 608274"/>
                    <a:gd name="connsiteX27" fmla="*/ 182157 w 313668"/>
                    <a:gd name="connsiteY27" fmla="*/ 166411 h 608274"/>
                    <a:gd name="connsiteX28" fmla="*/ 179484 w 313668"/>
                    <a:gd name="connsiteY28" fmla="*/ 163741 h 608274"/>
                    <a:gd name="connsiteX29" fmla="*/ 131358 w 313668"/>
                    <a:gd name="connsiteY29" fmla="*/ 155456 h 608274"/>
                    <a:gd name="connsiteX30" fmla="*/ 211383 w 313668"/>
                    <a:gd name="connsiteY30" fmla="*/ 155456 h 608274"/>
                    <a:gd name="connsiteX31" fmla="*/ 260338 w 313668"/>
                    <a:gd name="connsiteY31" fmla="*/ 190989 h 608274"/>
                    <a:gd name="connsiteX32" fmla="*/ 312151 w 313668"/>
                    <a:gd name="connsiteY32" fmla="*/ 350060 h 608274"/>
                    <a:gd name="connsiteX33" fmla="*/ 292606 w 313668"/>
                    <a:gd name="connsiteY33" fmla="*/ 388447 h 608274"/>
                    <a:gd name="connsiteX34" fmla="*/ 283110 w 313668"/>
                    <a:gd name="connsiteY34" fmla="*/ 389920 h 608274"/>
                    <a:gd name="connsiteX35" fmla="*/ 254069 w 313668"/>
                    <a:gd name="connsiteY35" fmla="*/ 368931 h 608274"/>
                    <a:gd name="connsiteX36" fmla="*/ 245310 w 313668"/>
                    <a:gd name="connsiteY36" fmla="*/ 341867 h 608274"/>
                    <a:gd name="connsiteX37" fmla="*/ 245310 w 313668"/>
                    <a:gd name="connsiteY37" fmla="*/ 383108 h 608274"/>
                    <a:gd name="connsiteX38" fmla="*/ 245310 w 313668"/>
                    <a:gd name="connsiteY38" fmla="*/ 577436 h 608274"/>
                    <a:gd name="connsiteX39" fmla="*/ 214425 w 313668"/>
                    <a:gd name="connsiteY39" fmla="*/ 608274 h 608274"/>
                    <a:gd name="connsiteX40" fmla="*/ 183540 w 313668"/>
                    <a:gd name="connsiteY40" fmla="*/ 577436 h 608274"/>
                    <a:gd name="connsiteX41" fmla="*/ 183540 w 313668"/>
                    <a:gd name="connsiteY41" fmla="*/ 391301 h 608274"/>
                    <a:gd name="connsiteX42" fmla="*/ 191561 w 313668"/>
                    <a:gd name="connsiteY42" fmla="*/ 373074 h 608274"/>
                    <a:gd name="connsiteX43" fmla="*/ 184278 w 313668"/>
                    <a:gd name="connsiteY43" fmla="*/ 346102 h 608274"/>
                    <a:gd name="connsiteX44" fmla="*/ 181789 w 313668"/>
                    <a:gd name="connsiteY44" fmla="*/ 342788 h 608274"/>
                    <a:gd name="connsiteX45" fmla="*/ 197646 w 313668"/>
                    <a:gd name="connsiteY45" fmla="*/ 323825 h 608274"/>
                    <a:gd name="connsiteX46" fmla="*/ 201242 w 313668"/>
                    <a:gd name="connsiteY46" fmla="*/ 310661 h 608274"/>
                    <a:gd name="connsiteX47" fmla="*/ 185015 w 313668"/>
                    <a:gd name="connsiteY47" fmla="*/ 216396 h 608274"/>
                    <a:gd name="connsiteX48" fmla="*/ 182526 w 313668"/>
                    <a:gd name="connsiteY48" fmla="*/ 201760 h 608274"/>
                    <a:gd name="connsiteX49" fmla="*/ 179853 w 313668"/>
                    <a:gd name="connsiteY49" fmla="*/ 199550 h 608274"/>
                    <a:gd name="connsiteX50" fmla="*/ 162797 w 313668"/>
                    <a:gd name="connsiteY50" fmla="*/ 199550 h 608274"/>
                    <a:gd name="connsiteX51" fmla="*/ 160123 w 313668"/>
                    <a:gd name="connsiteY51" fmla="*/ 201760 h 608274"/>
                    <a:gd name="connsiteX52" fmla="*/ 157634 w 313668"/>
                    <a:gd name="connsiteY52" fmla="*/ 216396 h 608274"/>
                    <a:gd name="connsiteX53" fmla="*/ 144266 w 313668"/>
                    <a:gd name="connsiteY53" fmla="*/ 293999 h 608274"/>
                    <a:gd name="connsiteX54" fmla="*/ 138550 w 313668"/>
                    <a:gd name="connsiteY54" fmla="*/ 286450 h 608274"/>
                    <a:gd name="connsiteX55" fmla="*/ 119650 w 313668"/>
                    <a:gd name="connsiteY55" fmla="*/ 273747 h 608274"/>
                    <a:gd name="connsiteX56" fmla="*/ 119189 w 313668"/>
                    <a:gd name="connsiteY56" fmla="*/ 275127 h 608274"/>
                    <a:gd name="connsiteX57" fmla="*/ 88580 w 313668"/>
                    <a:gd name="connsiteY57" fmla="*/ 368931 h 608274"/>
                    <a:gd name="connsiteX58" fmla="*/ 50135 w 313668"/>
                    <a:gd name="connsiteY58" fmla="*/ 388447 h 608274"/>
                    <a:gd name="connsiteX59" fmla="*/ 30590 w 313668"/>
                    <a:gd name="connsiteY59" fmla="*/ 350060 h 608274"/>
                    <a:gd name="connsiteX60" fmla="*/ 61107 w 313668"/>
                    <a:gd name="connsiteY60" fmla="*/ 256256 h 608274"/>
                    <a:gd name="connsiteX61" fmla="*/ 82403 w 313668"/>
                    <a:gd name="connsiteY61" fmla="*/ 190989 h 608274"/>
                    <a:gd name="connsiteX62" fmla="*/ 131358 w 313668"/>
                    <a:gd name="connsiteY62" fmla="*/ 155456 h 608274"/>
                    <a:gd name="connsiteX63" fmla="*/ 171336 w 313668"/>
                    <a:gd name="connsiteY63" fmla="*/ 0 h 608274"/>
                    <a:gd name="connsiteX64" fmla="*/ 238585 w 313668"/>
                    <a:gd name="connsiteY64" fmla="*/ 67108 h 608274"/>
                    <a:gd name="connsiteX65" fmla="*/ 171336 w 313668"/>
                    <a:gd name="connsiteY65" fmla="*/ 134216 h 608274"/>
                    <a:gd name="connsiteX66" fmla="*/ 104087 w 313668"/>
                    <a:gd name="connsiteY66" fmla="*/ 67108 h 608274"/>
                    <a:gd name="connsiteX67" fmla="*/ 171336 w 313668"/>
                    <a:gd name="connsiteY67" fmla="*/ 0 h 6082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</a:cxnLst>
                  <a:rect l="l" t="t" r="r" b="b"/>
                  <a:pathLst>
                    <a:path w="313668" h="608274">
                      <a:moveTo>
                        <a:pt x="159127" y="411396"/>
                      </a:moveTo>
                      <a:lnTo>
                        <a:pt x="159127" y="577440"/>
                      </a:lnTo>
                      <a:cubicBezTo>
                        <a:pt x="159127" y="594468"/>
                        <a:pt x="145391" y="608274"/>
                        <a:pt x="128336" y="608274"/>
                      </a:cubicBezTo>
                      <a:cubicBezTo>
                        <a:pt x="111282" y="608274"/>
                        <a:pt x="97453" y="594468"/>
                        <a:pt x="97453" y="577440"/>
                      </a:cubicBezTo>
                      <a:lnTo>
                        <a:pt x="97453" y="458706"/>
                      </a:lnTo>
                      <a:close/>
                      <a:moveTo>
                        <a:pt x="128221" y="306395"/>
                      </a:moveTo>
                      <a:lnTo>
                        <a:pt x="168122" y="358410"/>
                      </a:lnTo>
                      <a:cubicBezTo>
                        <a:pt x="170794" y="361816"/>
                        <a:pt x="171900" y="366143"/>
                        <a:pt x="171347" y="370377"/>
                      </a:cubicBezTo>
                      <a:cubicBezTo>
                        <a:pt x="170794" y="374612"/>
                        <a:pt x="168583" y="378479"/>
                        <a:pt x="165173" y="381149"/>
                      </a:cubicBezTo>
                      <a:lnTo>
                        <a:pt x="71917" y="452588"/>
                      </a:lnTo>
                      <a:cubicBezTo>
                        <a:pt x="68968" y="454889"/>
                        <a:pt x="65467" y="455994"/>
                        <a:pt x="62057" y="455994"/>
                      </a:cubicBezTo>
                      <a:cubicBezTo>
                        <a:pt x="57173" y="455994"/>
                        <a:pt x="52289" y="453785"/>
                        <a:pt x="49156" y="449642"/>
                      </a:cubicBezTo>
                      <a:lnTo>
                        <a:pt x="3357" y="390079"/>
                      </a:lnTo>
                      <a:cubicBezTo>
                        <a:pt x="777" y="386672"/>
                        <a:pt x="-421" y="382345"/>
                        <a:pt x="132" y="378019"/>
                      </a:cubicBezTo>
                      <a:cubicBezTo>
                        <a:pt x="685" y="373784"/>
                        <a:pt x="2988" y="369917"/>
                        <a:pt x="6398" y="367339"/>
                      </a:cubicBezTo>
                      <a:lnTo>
                        <a:pt x="9162" y="365130"/>
                      </a:lnTo>
                      <a:cubicBezTo>
                        <a:pt x="11374" y="384279"/>
                        <a:pt x="24367" y="401402"/>
                        <a:pt x="43904" y="407754"/>
                      </a:cubicBezTo>
                      <a:cubicBezTo>
                        <a:pt x="49064" y="409411"/>
                        <a:pt x="54409" y="410240"/>
                        <a:pt x="59661" y="410240"/>
                      </a:cubicBezTo>
                      <a:cubicBezTo>
                        <a:pt x="81040" y="410240"/>
                        <a:pt x="100945" y="396615"/>
                        <a:pt x="107948" y="375165"/>
                      </a:cubicBezTo>
                      <a:lnTo>
                        <a:pt x="126009" y="319836"/>
                      </a:lnTo>
                      <a:cubicBezTo>
                        <a:pt x="127484" y="315325"/>
                        <a:pt x="128037" y="310906"/>
                        <a:pt x="128221" y="306395"/>
                      </a:cubicBezTo>
                      <a:close/>
                      <a:moveTo>
                        <a:pt x="163534" y="163741"/>
                      </a:moveTo>
                      <a:cubicBezTo>
                        <a:pt x="162059" y="163741"/>
                        <a:pt x="160861" y="164938"/>
                        <a:pt x="160861" y="166411"/>
                      </a:cubicBezTo>
                      <a:lnTo>
                        <a:pt x="160861" y="185098"/>
                      </a:lnTo>
                      <a:cubicBezTo>
                        <a:pt x="160861" y="186571"/>
                        <a:pt x="162059" y="187767"/>
                        <a:pt x="163534" y="187767"/>
                      </a:cubicBezTo>
                      <a:lnTo>
                        <a:pt x="179484" y="187767"/>
                      </a:lnTo>
                      <a:cubicBezTo>
                        <a:pt x="180959" y="187767"/>
                        <a:pt x="182157" y="186571"/>
                        <a:pt x="182157" y="185098"/>
                      </a:cubicBezTo>
                      <a:lnTo>
                        <a:pt x="182157" y="166411"/>
                      </a:lnTo>
                      <a:cubicBezTo>
                        <a:pt x="182157" y="164938"/>
                        <a:pt x="180959" y="163741"/>
                        <a:pt x="179484" y="163741"/>
                      </a:cubicBezTo>
                      <a:close/>
                      <a:moveTo>
                        <a:pt x="131358" y="155456"/>
                      </a:moveTo>
                      <a:lnTo>
                        <a:pt x="211383" y="155456"/>
                      </a:lnTo>
                      <a:cubicBezTo>
                        <a:pt x="233694" y="155456"/>
                        <a:pt x="253424" y="169725"/>
                        <a:pt x="260338" y="190989"/>
                      </a:cubicBezTo>
                      <a:lnTo>
                        <a:pt x="312151" y="350060"/>
                      </a:lnTo>
                      <a:cubicBezTo>
                        <a:pt x="317406" y="366078"/>
                        <a:pt x="308556" y="383292"/>
                        <a:pt x="292606" y="388447"/>
                      </a:cubicBezTo>
                      <a:cubicBezTo>
                        <a:pt x="289471" y="389460"/>
                        <a:pt x="286245" y="389920"/>
                        <a:pt x="283110" y="389920"/>
                      </a:cubicBezTo>
                      <a:cubicBezTo>
                        <a:pt x="270295" y="389920"/>
                        <a:pt x="258310" y="381819"/>
                        <a:pt x="254069" y="368931"/>
                      </a:cubicBezTo>
                      <a:lnTo>
                        <a:pt x="245310" y="341867"/>
                      </a:lnTo>
                      <a:lnTo>
                        <a:pt x="245310" y="383108"/>
                      </a:lnTo>
                      <a:lnTo>
                        <a:pt x="245310" y="577436"/>
                      </a:lnTo>
                      <a:cubicBezTo>
                        <a:pt x="245310" y="594466"/>
                        <a:pt x="231481" y="608274"/>
                        <a:pt x="214425" y="608274"/>
                      </a:cubicBezTo>
                      <a:cubicBezTo>
                        <a:pt x="197369" y="608274"/>
                        <a:pt x="183540" y="594466"/>
                        <a:pt x="183540" y="577436"/>
                      </a:cubicBezTo>
                      <a:lnTo>
                        <a:pt x="183540" y="391301"/>
                      </a:lnTo>
                      <a:cubicBezTo>
                        <a:pt x="187873" y="386146"/>
                        <a:pt x="190639" y="379886"/>
                        <a:pt x="191561" y="373074"/>
                      </a:cubicBezTo>
                      <a:cubicBezTo>
                        <a:pt x="192852" y="363316"/>
                        <a:pt x="190271" y="353742"/>
                        <a:pt x="184278" y="346102"/>
                      </a:cubicBezTo>
                      <a:lnTo>
                        <a:pt x="181789" y="342788"/>
                      </a:lnTo>
                      <a:lnTo>
                        <a:pt x="197646" y="323825"/>
                      </a:lnTo>
                      <a:cubicBezTo>
                        <a:pt x="200688" y="320142"/>
                        <a:pt x="201979" y="315355"/>
                        <a:pt x="201242" y="310661"/>
                      </a:cubicBezTo>
                      <a:lnTo>
                        <a:pt x="185015" y="216396"/>
                      </a:lnTo>
                      <a:lnTo>
                        <a:pt x="182526" y="201760"/>
                      </a:lnTo>
                      <a:cubicBezTo>
                        <a:pt x="182250" y="200471"/>
                        <a:pt x="181143" y="199550"/>
                        <a:pt x="179853" y="199550"/>
                      </a:cubicBezTo>
                      <a:lnTo>
                        <a:pt x="162797" y="199550"/>
                      </a:lnTo>
                      <a:cubicBezTo>
                        <a:pt x="161506" y="199550"/>
                        <a:pt x="160400" y="200471"/>
                        <a:pt x="160123" y="201760"/>
                      </a:cubicBezTo>
                      <a:lnTo>
                        <a:pt x="157634" y="216396"/>
                      </a:lnTo>
                      <a:lnTo>
                        <a:pt x="144266" y="293999"/>
                      </a:lnTo>
                      <a:lnTo>
                        <a:pt x="138550" y="286450"/>
                      </a:lnTo>
                      <a:cubicBezTo>
                        <a:pt x="133663" y="280191"/>
                        <a:pt x="127025" y="275864"/>
                        <a:pt x="119650" y="273747"/>
                      </a:cubicBezTo>
                      <a:lnTo>
                        <a:pt x="119189" y="275127"/>
                      </a:lnTo>
                      <a:lnTo>
                        <a:pt x="88580" y="368931"/>
                      </a:lnTo>
                      <a:cubicBezTo>
                        <a:pt x="83418" y="384949"/>
                        <a:pt x="66177" y="393694"/>
                        <a:pt x="50135" y="388447"/>
                      </a:cubicBezTo>
                      <a:cubicBezTo>
                        <a:pt x="34094" y="383200"/>
                        <a:pt x="25335" y="366078"/>
                        <a:pt x="30590" y="350060"/>
                      </a:cubicBezTo>
                      <a:lnTo>
                        <a:pt x="61107" y="256256"/>
                      </a:lnTo>
                      <a:lnTo>
                        <a:pt x="82403" y="190989"/>
                      </a:lnTo>
                      <a:cubicBezTo>
                        <a:pt x="89318" y="169725"/>
                        <a:pt x="108955" y="155456"/>
                        <a:pt x="131358" y="155456"/>
                      </a:cubicBezTo>
                      <a:close/>
                      <a:moveTo>
                        <a:pt x="171336" y="0"/>
                      </a:moveTo>
                      <a:cubicBezTo>
                        <a:pt x="208477" y="0"/>
                        <a:pt x="238585" y="30045"/>
                        <a:pt x="238585" y="67108"/>
                      </a:cubicBezTo>
                      <a:cubicBezTo>
                        <a:pt x="238585" y="104171"/>
                        <a:pt x="208477" y="134216"/>
                        <a:pt x="171336" y="134216"/>
                      </a:cubicBezTo>
                      <a:cubicBezTo>
                        <a:pt x="134195" y="134216"/>
                        <a:pt x="104087" y="104171"/>
                        <a:pt x="104087" y="67108"/>
                      </a:cubicBezTo>
                      <a:cubicBezTo>
                        <a:pt x="104087" y="30045"/>
                        <a:pt x="134195" y="0"/>
                        <a:pt x="17133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anchor="ctr"/>
                <a:lstStyle/>
                <a:p>
                  <a:pPr algn="ctr"/>
                  <a:endParaRPr dirty="0">
                    <a:ea typeface="迷你简准圆" panose="03000509000000000000" pitchFamily="65" charset="-122"/>
                  </a:endParaRPr>
                </a:p>
              </p:txBody>
            </p:sp>
          </p:grpSp>
          <p:grpSp>
            <p:nvGrpSpPr>
              <p:cNvPr id="47" name="íSļíḓê">
                <a:extLst>
                  <a:ext uri="{FF2B5EF4-FFF2-40B4-BE49-F238E27FC236}">
                    <a16:creationId xmlns:a16="http://schemas.microsoft.com/office/drawing/2014/main" id="{CA0B58D5-1919-4EBD-8454-7DE004F602A2}"/>
                  </a:ext>
                </a:extLst>
              </p:cNvPr>
              <p:cNvGrpSpPr/>
              <p:nvPr/>
            </p:nvGrpSpPr>
            <p:grpSpPr>
              <a:xfrm>
                <a:off x="3503403" y="3274700"/>
                <a:ext cx="415102" cy="415102"/>
                <a:chOff x="2427497" y="5247104"/>
                <a:chExt cx="415102" cy="415102"/>
              </a:xfrm>
            </p:grpSpPr>
            <p:sp>
              <p:nvSpPr>
                <p:cNvPr id="48" name="ís1ïḋè">
                  <a:extLst>
                    <a:ext uri="{FF2B5EF4-FFF2-40B4-BE49-F238E27FC236}">
                      <a16:creationId xmlns:a16="http://schemas.microsoft.com/office/drawing/2014/main" id="{B4F7AD72-081C-4612-985F-FBC68CAFB666}"/>
                    </a:ext>
                  </a:extLst>
                </p:cNvPr>
                <p:cNvSpPr/>
                <p:nvPr/>
              </p:nvSpPr>
              <p:spPr>
                <a:xfrm>
                  <a:off x="2427497" y="5247104"/>
                  <a:ext cx="415102" cy="415102"/>
                </a:xfrm>
                <a:prstGeom prst="ellipse">
                  <a:avLst/>
                </a:prstGeom>
                <a:gradFill>
                  <a:gsLst>
                    <a:gs pos="0">
                      <a:srgbClr val="F46B85"/>
                    </a:gs>
                    <a:gs pos="50000">
                      <a:srgbClr val="CD43AC"/>
                    </a:gs>
                    <a:gs pos="100000">
                      <a:srgbClr val="911BC9"/>
                    </a:gs>
                  </a:gsLst>
                  <a:lin ang="2700000" scaled="1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dirty="0"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49" name="îṧḷídê">
                  <a:extLst>
                    <a:ext uri="{FF2B5EF4-FFF2-40B4-BE49-F238E27FC236}">
                      <a16:creationId xmlns:a16="http://schemas.microsoft.com/office/drawing/2014/main" id="{D83B2882-9641-4983-934E-3B4D1550D153}"/>
                    </a:ext>
                  </a:extLst>
                </p:cNvPr>
                <p:cNvSpPr/>
                <p:nvPr/>
              </p:nvSpPr>
              <p:spPr>
                <a:xfrm>
                  <a:off x="2590533" y="5368329"/>
                  <a:ext cx="89031" cy="172652"/>
                </a:xfrm>
                <a:custGeom>
                  <a:avLst/>
                  <a:gdLst>
                    <a:gd name="connsiteX0" fmla="*/ 159127 w 313668"/>
                    <a:gd name="connsiteY0" fmla="*/ 411396 h 608274"/>
                    <a:gd name="connsiteX1" fmla="*/ 159127 w 313668"/>
                    <a:gd name="connsiteY1" fmla="*/ 577440 h 608274"/>
                    <a:gd name="connsiteX2" fmla="*/ 128336 w 313668"/>
                    <a:gd name="connsiteY2" fmla="*/ 608274 h 608274"/>
                    <a:gd name="connsiteX3" fmla="*/ 97453 w 313668"/>
                    <a:gd name="connsiteY3" fmla="*/ 577440 h 608274"/>
                    <a:gd name="connsiteX4" fmla="*/ 97453 w 313668"/>
                    <a:gd name="connsiteY4" fmla="*/ 458706 h 608274"/>
                    <a:gd name="connsiteX5" fmla="*/ 128221 w 313668"/>
                    <a:gd name="connsiteY5" fmla="*/ 306395 h 608274"/>
                    <a:gd name="connsiteX6" fmla="*/ 168122 w 313668"/>
                    <a:gd name="connsiteY6" fmla="*/ 358410 h 608274"/>
                    <a:gd name="connsiteX7" fmla="*/ 171347 w 313668"/>
                    <a:gd name="connsiteY7" fmla="*/ 370377 h 608274"/>
                    <a:gd name="connsiteX8" fmla="*/ 165173 w 313668"/>
                    <a:gd name="connsiteY8" fmla="*/ 381149 h 608274"/>
                    <a:gd name="connsiteX9" fmla="*/ 71917 w 313668"/>
                    <a:gd name="connsiteY9" fmla="*/ 452588 h 608274"/>
                    <a:gd name="connsiteX10" fmla="*/ 62057 w 313668"/>
                    <a:gd name="connsiteY10" fmla="*/ 455994 h 608274"/>
                    <a:gd name="connsiteX11" fmla="*/ 49156 w 313668"/>
                    <a:gd name="connsiteY11" fmla="*/ 449642 h 608274"/>
                    <a:gd name="connsiteX12" fmla="*/ 3357 w 313668"/>
                    <a:gd name="connsiteY12" fmla="*/ 390079 h 608274"/>
                    <a:gd name="connsiteX13" fmla="*/ 132 w 313668"/>
                    <a:gd name="connsiteY13" fmla="*/ 378019 h 608274"/>
                    <a:gd name="connsiteX14" fmla="*/ 6398 w 313668"/>
                    <a:gd name="connsiteY14" fmla="*/ 367339 h 608274"/>
                    <a:gd name="connsiteX15" fmla="*/ 9162 w 313668"/>
                    <a:gd name="connsiteY15" fmla="*/ 365130 h 608274"/>
                    <a:gd name="connsiteX16" fmla="*/ 43904 w 313668"/>
                    <a:gd name="connsiteY16" fmla="*/ 407754 h 608274"/>
                    <a:gd name="connsiteX17" fmla="*/ 59661 w 313668"/>
                    <a:gd name="connsiteY17" fmla="*/ 410240 h 608274"/>
                    <a:gd name="connsiteX18" fmla="*/ 107948 w 313668"/>
                    <a:gd name="connsiteY18" fmla="*/ 375165 h 608274"/>
                    <a:gd name="connsiteX19" fmla="*/ 126009 w 313668"/>
                    <a:gd name="connsiteY19" fmla="*/ 319836 h 608274"/>
                    <a:gd name="connsiteX20" fmla="*/ 128221 w 313668"/>
                    <a:gd name="connsiteY20" fmla="*/ 306395 h 608274"/>
                    <a:gd name="connsiteX21" fmla="*/ 163534 w 313668"/>
                    <a:gd name="connsiteY21" fmla="*/ 163741 h 608274"/>
                    <a:gd name="connsiteX22" fmla="*/ 160861 w 313668"/>
                    <a:gd name="connsiteY22" fmla="*/ 166411 h 608274"/>
                    <a:gd name="connsiteX23" fmla="*/ 160861 w 313668"/>
                    <a:gd name="connsiteY23" fmla="*/ 185098 h 608274"/>
                    <a:gd name="connsiteX24" fmla="*/ 163534 w 313668"/>
                    <a:gd name="connsiteY24" fmla="*/ 187767 h 608274"/>
                    <a:gd name="connsiteX25" fmla="*/ 179484 w 313668"/>
                    <a:gd name="connsiteY25" fmla="*/ 187767 h 608274"/>
                    <a:gd name="connsiteX26" fmla="*/ 182157 w 313668"/>
                    <a:gd name="connsiteY26" fmla="*/ 185098 h 608274"/>
                    <a:gd name="connsiteX27" fmla="*/ 182157 w 313668"/>
                    <a:gd name="connsiteY27" fmla="*/ 166411 h 608274"/>
                    <a:gd name="connsiteX28" fmla="*/ 179484 w 313668"/>
                    <a:gd name="connsiteY28" fmla="*/ 163741 h 608274"/>
                    <a:gd name="connsiteX29" fmla="*/ 131358 w 313668"/>
                    <a:gd name="connsiteY29" fmla="*/ 155456 h 608274"/>
                    <a:gd name="connsiteX30" fmla="*/ 211383 w 313668"/>
                    <a:gd name="connsiteY30" fmla="*/ 155456 h 608274"/>
                    <a:gd name="connsiteX31" fmla="*/ 260338 w 313668"/>
                    <a:gd name="connsiteY31" fmla="*/ 190989 h 608274"/>
                    <a:gd name="connsiteX32" fmla="*/ 312151 w 313668"/>
                    <a:gd name="connsiteY32" fmla="*/ 350060 h 608274"/>
                    <a:gd name="connsiteX33" fmla="*/ 292606 w 313668"/>
                    <a:gd name="connsiteY33" fmla="*/ 388447 h 608274"/>
                    <a:gd name="connsiteX34" fmla="*/ 283110 w 313668"/>
                    <a:gd name="connsiteY34" fmla="*/ 389920 h 608274"/>
                    <a:gd name="connsiteX35" fmla="*/ 254069 w 313668"/>
                    <a:gd name="connsiteY35" fmla="*/ 368931 h 608274"/>
                    <a:gd name="connsiteX36" fmla="*/ 245310 w 313668"/>
                    <a:gd name="connsiteY36" fmla="*/ 341867 h 608274"/>
                    <a:gd name="connsiteX37" fmla="*/ 245310 w 313668"/>
                    <a:gd name="connsiteY37" fmla="*/ 383108 h 608274"/>
                    <a:gd name="connsiteX38" fmla="*/ 245310 w 313668"/>
                    <a:gd name="connsiteY38" fmla="*/ 577436 h 608274"/>
                    <a:gd name="connsiteX39" fmla="*/ 214425 w 313668"/>
                    <a:gd name="connsiteY39" fmla="*/ 608274 h 608274"/>
                    <a:gd name="connsiteX40" fmla="*/ 183540 w 313668"/>
                    <a:gd name="connsiteY40" fmla="*/ 577436 h 608274"/>
                    <a:gd name="connsiteX41" fmla="*/ 183540 w 313668"/>
                    <a:gd name="connsiteY41" fmla="*/ 391301 h 608274"/>
                    <a:gd name="connsiteX42" fmla="*/ 191561 w 313668"/>
                    <a:gd name="connsiteY42" fmla="*/ 373074 h 608274"/>
                    <a:gd name="connsiteX43" fmla="*/ 184278 w 313668"/>
                    <a:gd name="connsiteY43" fmla="*/ 346102 h 608274"/>
                    <a:gd name="connsiteX44" fmla="*/ 181789 w 313668"/>
                    <a:gd name="connsiteY44" fmla="*/ 342788 h 608274"/>
                    <a:gd name="connsiteX45" fmla="*/ 197646 w 313668"/>
                    <a:gd name="connsiteY45" fmla="*/ 323825 h 608274"/>
                    <a:gd name="connsiteX46" fmla="*/ 201242 w 313668"/>
                    <a:gd name="connsiteY46" fmla="*/ 310661 h 608274"/>
                    <a:gd name="connsiteX47" fmla="*/ 185015 w 313668"/>
                    <a:gd name="connsiteY47" fmla="*/ 216396 h 608274"/>
                    <a:gd name="connsiteX48" fmla="*/ 182526 w 313668"/>
                    <a:gd name="connsiteY48" fmla="*/ 201760 h 608274"/>
                    <a:gd name="connsiteX49" fmla="*/ 179853 w 313668"/>
                    <a:gd name="connsiteY49" fmla="*/ 199550 h 608274"/>
                    <a:gd name="connsiteX50" fmla="*/ 162797 w 313668"/>
                    <a:gd name="connsiteY50" fmla="*/ 199550 h 608274"/>
                    <a:gd name="connsiteX51" fmla="*/ 160123 w 313668"/>
                    <a:gd name="connsiteY51" fmla="*/ 201760 h 608274"/>
                    <a:gd name="connsiteX52" fmla="*/ 157634 w 313668"/>
                    <a:gd name="connsiteY52" fmla="*/ 216396 h 608274"/>
                    <a:gd name="connsiteX53" fmla="*/ 144266 w 313668"/>
                    <a:gd name="connsiteY53" fmla="*/ 293999 h 608274"/>
                    <a:gd name="connsiteX54" fmla="*/ 138550 w 313668"/>
                    <a:gd name="connsiteY54" fmla="*/ 286450 h 608274"/>
                    <a:gd name="connsiteX55" fmla="*/ 119650 w 313668"/>
                    <a:gd name="connsiteY55" fmla="*/ 273747 h 608274"/>
                    <a:gd name="connsiteX56" fmla="*/ 119189 w 313668"/>
                    <a:gd name="connsiteY56" fmla="*/ 275127 h 608274"/>
                    <a:gd name="connsiteX57" fmla="*/ 88580 w 313668"/>
                    <a:gd name="connsiteY57" fmla="*/ 368931 h 608274"/>
                    <a:gd name="connsiteX58" fmla="*/ 50135 w 313668"/>
                    <a:gd name="connsiteY58" fmla="*/ 388447 h 608274"/>
                    <a:gd name="connsiteX59" fmla="*/ 30590 w 313668"/>
                    <a:gd name="connsiteY59" fmla="*/ 350060 h 608274"/>
                    <a:gd name="connsiteX60" fmla="*/ 61107 w 313668"/>
                    <a:gd name="connsiteY60" fmla="*/ 256256 h 608274"/>
                    <a:gd name="connsiteX61" fmla="*/ 82403 w 313668"/>
                    <a:gd name="connsiteY61" fmla="*/ 190989 h 608274"/>
                    <a:gd name="connsiteX62" fmla="*/ 131358 w 313668"/>
                    <a:gd name="connsiteY62" fmla="*/ 155456 h 608274"/>
                    <a:gd name="connsiteX63" fmla="*/ 171336 w 313668"/>
                    <a:gd name="connsiteY63" fmla="*/ 0 h 608274"/>
                    <a:gd name="connsiteX64" fmla="*/ 238585 w 313668"/>
                    <a:gd name="connsiteY64" fmla="*/ 67108 h 608274"/>
                    <a:gd name="connsiteX65" fmla="*/ 171336 w 313668"/>
                    <a:gd name="connsiteY65" fmla="*/ 134216 h 608274"/>
                    <a:gd name="connsiteX66" fmla="*/ 104087 w 313668"/>
                    <a:gd name="connsiteY66" fmla="*/ 67108 h 608274"/>
                    <a:gd name="connsiteX67" fmla="*/ 171336 w 313668"/>
                    <a:gd name="connsiteY67" fmla="*/ 0 h 6082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</a:cxnLst>
                  <a:rect l="l" t="t" r="r" b="b"/>
                  <a:pathLst>
                    <a:path w="313668" h="608274">
                      <a:moveTo>
                        <a:pt x="159127" y="411396"/>
                      </a:moveTo>
                      <a:lnTo>
                        <a:pt x="159127" y="577440"/>
                      </a:lnTo>
                      <a:cubicBezTo>
                        <a:pt x="159127" y="594468"/>
                        <a:pt x="145391" y="608274"/>
                        <a:pt x="128336" y="608274"/>
                      </a:cubicBezTo>
                      <a:cubicBezTo>
                        <a:pt x="111282" y="608274"/>
                        <a:pt x="97453" y="594468"/>
                        <a:pt x="97453" y="577440"/>
                      </a:cubicBezTo>
                      <a:lnTo>
                        <a:pt x="97453" y="458706"/>
                      </a:lnTo>
                      <a:close/>
                      <a:moveTo>
                        <a:pt x="128221" y="306395"/>
                      </a:moveTo>
                      <a:lnTo>
                        <a:pt x="168122" y="358410"/>
                      </a:lnTo>
                      <a:cubicBezTo>
                        <a:pt x="170794" y="361816"/>
                        <a:pt x="171900" y="366143"/>
                        <a:pt x="171347" y="370377"/>
                      </a:cubicBezTo>
                      <a:cubicBezTo>
                        <a:pt x="170794" y="374612"/>
                        <a:pt x="168583" y="378479"/>
                        <a:pt x="165173" y="381149"/>
                      </a:cubicBezTo>
                      <a:lnTo>
                        <a:pt x="71917" y="452588"/>
                      </a:lnTo>
                      <a:cubicBezTo>
                        <a:pt x="68968" y="454889"/>
                        <a:pt x="65467" y="455994"/>
                        <a:pt x="62057" y="455994"/>
                      </a:cubicBezTo>
                      <a:cubicBezTo>
                        <a:pt x="57173" y="455994"/>
                        <a:pt x="52289" y="453785"/>
                        <a:pt x="49156" y="449642"/>
                      </a:cubicBezTo>
                      <a:lnTo>
                        <a:pt x="3357" y="390079"/>
                      </a:lnTo>
                      <a:cubicBezTo>
                        <a:pt x="777" y="386672"/>
                        <a:pt x="-421" y="382345"/>
                        <a:pt x="132" y="378019"/>
                      </a:cubicBezTo>
                      <a:cubicBezTo>
                        <a:pt x="685" y="373784"/>
                        <a:pt x="2988" y="369917"/>
                        <a:pt x="6398" y="367339"/>
                      </a:cubicBezTo>
                      <a:lnTo>
                        <a:pt x="9162" y="365130"/>
                      </a:lnTo>
                      <a:cubicBezTo>
                        <a:pt x="11374" y="384279"/>
                        <a:pt x="24367" y="401402"/>
                        <a:pt x="43904" y="407754"/>
                      </a:cubicBezTo>
                      <a:cubicBezTo>
                        <a:pt x="49064" y="409411"/>
                        <a:pt x="54409" y="410240"/>
                        <a:pt x="59661" y="410240"/>
                      </a:cubicBezTo>
                      <a:cubicBezTo>
                        <a:pt x="81040" y="410240"/>
                        <a:pt x="100945" y="396615"/>
                        <a:pt x="107948" y="375165"/>
                      </a:cubicBezTo>
                      <a:lnTo>
                        <a:pt x="126009" y="319836"/>
                      </a:lnTo>
                      <a:cubicBezTo>
                        <a:pt x="127484" y="315325"/>
                        <a:pt x="128037" y="310906"/>
                        <a:pt x="128221" y="306395"/>
                      </a:cubicBezTo>
                      <a:close/>
                      <a:moveTo>
                        <a:pt x="163534" y="163741"/>
                      </a:moveTo>
                      <a:cubicBezTo>
                        <a:pt x="162059" y="163741"/>
                        <a:pt x="160861" y="164938"/>
                        <a:pt x="160861" y="166411"/>
                      </a:cubicBezTo>
                      <a:lnTo>
                        <a:pt x="160861" y="185098"/>
                      </a:lnTo>
                      <a:cubicBezTo>
                        <a:pt x="160861" y="186571"/>
                        <a:pt x="162059" y="187767"/>
                        <a:pt x="163534" y="187767"/>
                      </a:cubicBezTo>
                      <a:lnTo>
                        <a:pt x="179484" y="187767"/>
                      </a:lnTo>
                      <a:cubicBezTo>
                        <a:pt x="180959" y="187767"/>
                        <a:pt x="182157" y="186571"/>
                        <a:pt x="182157" y="185098"/>
                      </a:cubicBezTo>
                      <a:lnTo>
                        <a:pt x="182157" y="166411"/>
                      </a:lnTo>
                      <a:cubicBezTo>
                        <a:pt x="182157" y="164938"/>
                        <a:pt x="180959" y="163741"/>
                        <a:pt x="179484" y="163741"/>
                      </a:cubicBezTo>
                      <a:close/>
                      <a:moveTo>
                        <a:pt x="131358" y="155456"/>
                      </a:moveTo>
                      <a:lnTo>
                        <a:pt x="211383" y="155456"/>
                      </a:lnTo>
                      <a:cubicBezTo>
                        <a:pt x="233694" y="155456"/>
                        <a:pt x="253424" y="169725"/>
                        <a:pt x="260338" y="190989"/>
                      </a:cubicBezTo>
                      <a:lnTo>
                        <a:pt x="312151" y="350060"/>
                      </a:lnTo>
                      <a:cubicBezTo>
                        <a:pt x="317406" y="366078"/>
                        <a:pt x="308556" y="383292"/>
                        <a:pt x="292606" y="388447"/>
                      </a:cubicBezTo>
                      <a:cubicBezTo>
                        <a:pt x="289471" y="389460"/>
                        <a:pt x="286245" y="389920"/>
                        <a:pt x="283110" y="389920"/>
                      </a:cubicBezTo>
                      <a:cubicBezTo>
                        <a:pt x="270295" y="389920"/>
                        <a:pt x="258310" y="381819"/>
                        <a:pt x="254069" y="368931"/>
                      </a:cubicBezTo>
                      <a:lnTo>
                        <a:pt x="245310" y="341867"/>
                      </a:lnTo>
                      <a:lnTo>
                        <a:pt x="245310" y="383108"/>
                      </a:lnTo>
                      <a:lnTo>
                        <a:pt x="245310" y="577436"/>
                      </a:lnTo>
                      <a:cubicBezTo>
                        <a:pt x="245310" y="594466"/>
                        <a:pt x="231481" y="608274"/>
                        <a:pt x="214425" y="608274"/>
                      </a:cubicBezTo>
                      <a:cubicBezTo>
                        <a:pt x="197369" y="608274"/>
                        <a:pt x="183540" y="594466"/>
                        <a:pt x="183540" y="577436"/>
                      </a:cubicBezTo>
                      <a:lnTo>
                        <a:pt x="183540" y="391301"/>
                      </a:lnTo>
                      <a:cubicBezTo>
                        <a:pt x="187873" y="386146"/>
                        <a:pt x="190639" y="379886"/>
                        <a:pt x="191561" y="373074"/>
                      </a:cubicBezTo>
                      <a:cubicBezTo>
                        <a:pt x="192852" y="363316"/>
                        <a:pt x="190271" y="353742"/>
                        <a:pt x="184278" y="346102"/>
                      </a:cubicBezTo>
                      <a:lnTo>
                        <a:pt x="181789" y="342788"/>
                      </a:lnTo>
                      <a:lnTo>
                        <a:pt x="197646" y="323825"/>
                      </a:lnTo>
                      <a:cubicBezTo>
                        <a:pt x="200688" y="320142"/>
                        <a:pt x="201979" y="315355"/>
                        <a:pt x="201242" y="310661"/>
                      </a:cubicBezTo>
                      <a:lnTo>
                        <a:pt x="185015" y="216396"/>
                      </a:lnTo>
                      <a:lnTo>
                        <a:pt x="182526" y="201760"/>
                      </a:lnTo>
                      <a:cubicBezTo>
                        <a:pt x="182250" y="200471"/>
                        <a:pt x="181143" y="199550"/>
                        <a:pt x="179853" y="199550"/>
                      </a:cubicBezTo>
                      <a:lnTo>
                        <a:pt x="162797" y="199550"/>
                      </a:lnTo>
                      <a:cubicBezTo>
                        <a:pt x="161506" y="199550"/>
                        <a:pt x="160400" y="200471"/>
                        <a:pt x="160123" y="201760"/>
                      </a:cubicBezTo>
                      <a:lnTo>
                        <a:pt x="157634" y="216396"/>
                      </a:lnTo>
                      <a:lnTo>
                        <a:pt x="144266" y="293999"/>
                      </a:lnTo>
                      <a:lnTo>
                        <a:pt x="138550" y="286450"/>
                      </a:lnTo>
                      <a:cubicBezTo>
                        <a:pt x="133663" y="280191"/>
                        <a:pt x="127025" y="275864"/>
                        <a:pt x="119650" y="273747"/>
                      </a:cubicBezTo>
                      <a:lnTo>
                        <a:pt x="119189" y="275127"/>
                      </a:lnTo>
                      <a:lnTo>
                        <a:pt x="88580" y="368931"/>
                      </a:lnTo>
                      <a:cubicBezTo>
                        <a:pt x="83418" y="384949"/>
                        <a:pt x="66177" y="393694"/>
                        <a:pt x="50135" y="388447"/>
                      </a:cubicBezTo>
                      <a:cubicBezTo>
                        <a:pt x="34094" y="383200"/>
                        <a:pt x="25335" y="366078"/>
                        <a:pt x="30590" y="350060"/>
                      </a:cubicBezTo>
                      <a:lnTo>
                        <a:pt x="61107" y="256256"/>
                      </a:lnTo>
                      <a:lnTo>
                        <a:pt x="82403" y="190989"/>
                      </a:lnTo>
                      <a:cubicBezTo>
                        <a:pt x="89318" y="169725"/>
                        <a:pt x="108955" y="155456"/>
                        <a:pt x="131358" y="155456"/>
                      </a:cubicBezTo>
                      <a:close/>
                      <a:moveTo>
                        <a:pt x="171336" y="0"/>
                      </a:moveTo>
                      <a:cubicBezTo>
                        <a:pt x="208477" y="0"/>
                        <a:pt x="238585" y="30045"/>
                        <a:pt x="238585" y="67108"/>
                      </a:cubicBezTo>
                      <a:cubicBezTo>
                        <a:pt x="238585" y="104171"/>
                        <a:pt x="208477" y="134216"/>
                        <a:pt x="171336" y="134216"/>
                      </a:cubicBezTo>
                      <a:cubicBezTo>
                        <a:pt x="134195" y="134216"/>
                        <a:pt x="104087" y="104171"/>
                        <a:pt x="104087" y="67108"/>
                      </a:cubicBezTo>
                      <a:cubicBezTo>
                        <a:pt x="104087" y="30045"/>
                        <a:pt x="134195" y="0"/>
                        <a:pt x="17133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anchor="ctr"/>
                <a:lstStyle/>
                <a:p>
                  <a:pPr algn="ctr"/>
                  <a:endParaRPr dirty="0">
                    <a:ea typeface="迷你简准圆" panose="03000509000000000000" pitchFamily="65" charset="-122"/>
                  </a:endParaRPr>
                </a:p>
              </p:txBody>
            </p:sp>
          </p:grpSp>
          <p:grpSp>
            <p:nvGrpSpPr>
              <p:cNvPr id="22" name="išlïḋê">
                <a:extLst>
                  <a:ext uri="{FF2B5EF4-FFF2-40B4-BE49-F238E27FC236}">
                    <a16:creationId xmlns:a16="http://schemas.microsoft.com/office/drawing/2014/main" id="{6CD9EFAA-3A24-43C8-87B3-E0B8D80B3C29}"/>
                  </a:ext>
                </a:extLst>
              </p:cNvPr>
              <p:cNvGrpSpPr/>
              <p:nvPr/>
            </p:nvGrpSpPr>
            <p:grpSpPr>
              <a:xfrm>
                <a:off x="5887831" y="3274700"/>
                <a:ext cx="415102" cy="415102"/>
                <a:chOff x="2427497" y="5247104"/>
                <a:chExt cx="415102" cy="415102"/>
              </a:xfrm>
            </p:grpSpPr>
            <p:sp>
              <p:nvSpPr>
                <p:cNvPr id="43" name="ïṩḻiḍè">
                  <a:extLst>
                    <a:ext uri="{FF2B5EF4-FFF2-40B4-BE49-F238E27FC236}">
                      <a16:creationId xmlns:a16="http://schemas.microsoft.com/office/drawing/2014/main" id="{C96BAE8F-6C1E-425F-90CC-72D8FFBD3D84}"/>
                    </a:ext>
                  </a:extLst>
                </p:cNvPr>
                <p:cNvSpPr/>
                <p:nvPr/>
              </p:nvSpPr>
              <p:spPr>
                <a:xfrm>
                  <a:off x="2427497" y="5247104"/>
                  <a:ext cx="415102" cy="415102"/>
                </a:xfrm>
                <a:prstGeom prst="ellipse">
                  <a:avLst/>
                </a:prstGeom>
                <a:gradFill>
                  <a:gsLst>
                    <a:gs pos="0">
                      <a:srgbClr val="F46B85"/>
                    </a:gs>
                    <a:gs pos="50000">
                      <a:srgbClr val="CD43AC"/>
                    </a:gs>
                    <a:gs pos="100000">
                      <a:srgbClr val="911BC9"/>
                    </a:gs>
                  </a:gsLst>
                  <a:lin ang="2700000" scaled="1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dirty="0"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44" name="išľïdé">
                  <a:extLst>
                    <a:ext uri="{FF2B5EF4-FFF2-40B4-BE49-F238E27FC236}">
                      <a16:creationId xmlns:a16="http://schemas.microsoft.com/office/drawing/2014/main" id="{A5746A6E-3795-4ED7-954B-1AC4D7DE114E}"/>
                    </a:ext>
                  </a:extLst>
                </p:cNvPr>
                <p:cNvSpPr/>
                <p:nvPr/>
              </p:nvSpPr>
              <p:spPr>
                <a:xfrm>
                  <a:off x="2590533" y="5368329"/>
                  <a:ext cx="89031" cy="172652"/>
                </a:xfrm>
                <a:custGeom>
                  <a:avLst/>
                  <a:gdLst>
                    <a:gd name="connsiteX0" fmla="*/ 159127 w 313668"/>
                    <a:gd name="connsiteY0" fmla="*/ 411396 h 608274"/>
                    <a:gd name="connsiteX1" fmla="*/ 159127 w 313668"/>
                    <a:gd name="connsiteY1" fmla="*/ 577440 h 608274"/>
                    <a:gd name="connsiteX2" fmla="*/ 128336 w 313668"/>
                    <a:gd name="connsiteY2" fmla="*/ 608274 h 608274"/>
                    <a:gd name="connsiteX3" fmla="*/ 97453 w 313668"/>
                    <a:gd name="connsiteY3" fmla="*/ 577440 h 608274"/>
                    <a:gd name="connsiteX4" fmla="*/ 97453 w 313668"/>
                    <a:gd name="connsiteY4" fmla="*/ 458706 h 608274"/>
                    <a:gd name="connsiteX5" fmla="*/ 128221 w 313668"/>
                    <a:gd name="connsiteY5" fmla="*/ 306395 h 608274"/>
                    <a:gd name="connsiteX6" fmla="*/ 168122 w 313668"/>
                    <a:gd name="connsiteY6" fmla="*/ 358410 h 608274"/>
                    <a:gd name="connsiteX7" fmla="*/ 171347 w 313668"/>
                    <a:gd name="connsiteY7" fmla="*/ 370377 h 608274"/>
                    <a:gd name="connsiteX8" fmla="*/ 165173 w 313668"/>
                    <a:gd name="connsiteY8" fmla="*/ 381149 h 608274"/>
                    <a:gd name="connsiteX9" fmla="*/ 71917 w 313668"/>
                    <a:gd name="connsiteY9" fmla="*/ 452588 h 608274"/>
                    <a:gd name="connsiteX10" fmla="*/ 62057 w 313668"/>
                    <a:gd name="connsiteY10" fmla="*/ 455994 h 608274"/>
                    <a:gd name="connsiteX11" fmla="*/ 49156 w 313668"/>
                    <a:gd name="connsiteY11" fmla="*/ 449642 h 608274"/>
                    <a:gd name="connsiteX12" fmla="*/ 3357 w 313668"/>
                    <a:gd name="connsiteY12" fmla="*/ 390079 h 608274"/>
                    <a:gd name="connsiteX13" fmla="*/ 132 w 313668"/>
                    <a:gd name="connsiteY13" fmla="*/ 378019 h 608274"/>
                    <a:gd name="connsiteX14" fmla="*/ 6398 w 313668"/>
                    <a:gd name="connsiteY14" fmla="*/ 367339 h 608274"/>
                    <a:gd name="connsiteX15" fmla="*/ 9162 w 313668"/>
                    <a:gd name="connsiteY15" fmla="*/ 365130 h 608274"/>
                    <a:gd name="connsiteX16" fmla="*/ 43904 w 313668"/>
                    <a:gd name="connsiteY16" fmla="*/ 407754 h 608274"/>
                    <a:gd name="connsiteX17" fmla="*/ 59661 w 313668"/>
                    <a:gd name="connsiteY17" fmla="*/ 410240 h 608274"/>
                    <a:gd name="connsiteX18" fmla="*/ 107948 w 313668"/>
                    <a:gd name="connsiteY18" fmla="*/ 375165 h 608274"/>
                    <a:gd name="connsiteX19" fmla="*/ 126009 w 313668"/>
                    <a:gd name="connsiteY19" fmla="*/ 319836 h 608274"/>
                    <a:gd name="connsiteX20" fmla="*/ 128221 w 313668"/>
                    <a:gd name="connsiteY20" fmla="*/ 306395 h 608274"/>
                    <a:gd name="connsiteX21" fmla="*/ 163534 w 313668"/>
                    <a:gd name="connsiteY21" fmla="*/ 163741 h 608274"/>
                    <a:gd name="connsiteX22" fmla="*/ 160861 w 313668"/>
                    <a:gd name="connsiteY22" fmla="*/ 166411 h 608274"/>
                    <a:gd name="connsiteX23" fmla="*/ 160861 w 313668"/>
                    <a:gd name="connsiteY23" fmla="*/ 185098 h 608274"/>
                    <a:gd name="connsiteX24" fmla="*/ 163534 w 313668"/>
                    <a:gd name="connsiteY24" fmla="*/ 187767 h 608274"/>
                    <a:gd name="connsiteX25" fmla="*/ 179484 w 313668"/>
                    <a:gd name="connsiteY25" fmla="*/ 187767 h 608274"/>
                    <a:gd name="connsiteX26" fmla="*/ 182157 w 313668"/>
                    <a:gd name="connsiteY26" fmla="*/ 185098 h 608274"/>
                    <a:gd name="connsiteX27" fmla="*/ 182157 w 313668"/>
                    <a:gd name="connsiteY27" fmla="*/ 166411 h 608274"/>
                    <a:gd name="connsiteX28" fmla="*/ 179484 w 313668"/>
                    <a:gd name="connsiteY28" fmla="*/ 163741 h 608274"/>
                    <a:gd name="connsiteX29" fmla="*/ 131358 w 313668"/>
                    <a:gd name="connsiteY29" fmla="*/ 155456 h 608274"/>
                    <a:gd name="connsiteX30" fmla="*/ 211383 w 313668"/>
                    <a:gd name="connsiteY30" fmla="*/ 155456 h 608274"/>
                    <a:gd name="connsiteX31" fmla="*/ 260338 w 313668"/>
                    <a:gd name="connsiteY31" fmla="*/ 190989 h 608274"/>
                    <a:gd name="connsiteX32" fmla="*/ 312151 w 313668"/>
                    <a:gd name="connsiteY32" fmla="*/ 350060 h 608274"/>
                    <a:gd name="connsiteX33" fmla="*/ 292606 w 313668"/>
                    <a:gd name="connsiteY33" fmla="*/ 388447 h 608274"/>
                    <a:gd name="connsiteX34" fmla="*/ 283110 w 313668"/>
                    <a:gd name="connsiteY34" fmla="*/ 389920 h 608274"/>
                    <a:gd name="connsiteX35" fmla="*/ 254069 w 313668"/>
                    <a:gd name="connsiteY35" fmla="*/ 368931 h 608274"/>
                    <a:gd name="connsiteX36" fmla="*/ 245310 w 313668"/>
                    <a:gd name="connsiteY36" fmla="*/ 341867 h 608274"/>
                    <a:gd name="connsiteX37" fmla="*/ 245310 w 313668"/>
                    <a:gd name="connsiteY37" fmla="*/ 383108 h 608274"/>
                    <a:gd name="connsiteX38" fmla="*/ 245310 w 313668"/>
                    <a:gd name="connsiteY38" fmla="*/ 577436 h 608274"/>
                    <a:gd name="connsiteX39" fmla="*/ 214425 w 313668"/>
                    <a:gd name="connsiteY39" fmla="*/ 608274 h 608274"/>
                    <a:gd name="connsiteX40" fmla="*/ 183540 w 313668"/>
                    <a:gd name="connsiteY40" fmla="*/ 577436 h 608274"/>
                    <a:gd name="connsiteX41" fmla="*/ 183540 w 313668"/>
                    <a:gd name="connsiteY41" fmla="*/ 391301 h 608274"/>
                    <a:gd name="connsiteX42" fmla="*/ 191561 w 313668"/>
                    <a:gd name="connsiteY42" fmla="*/ 373074 h 608274"/>
                    <a:gd name="connsiteX43" fmla="*/ 184278 w 313668"/>
                    <a:gd name="connsiteY43" fmla="*/ 346102 h 608274"/>
                    <a:gd name="connsiteX44" fmla="*/ 181789 w 313668"/>
                    <a:gd name="connsiteY44" fmla="*/ 342788 h 608274"/>
                    <a:gd name="connsiteX45" fmla="*/ 197646 w 313668"/>
                    <a:gd name="connsiteY45" fmla="*/ 323825 h 608274"/>
                    <a:gd name="connsiteX46" fmla="*/ 201242 w 313668"/>
                    <a:gd name="connsiteY46" fmla="*/ 310661 h 608274"/>
                    <a:gd name="connsiteX47" fmla="*/ 185015 w 313668"/>
                    <a:gd name="connsiteY47" fmla="*/ 216396 h 608274"/>
                    <a:gd name="connsiteX48" fmla="*/ 182526 w 313668"/>
                    <a:gd name="connsiteY48" fmla="*/ 201760 h 608274"/>
                    <a:gd name="connsiteX49" fmla="*/ 179853 w 313668"/>
                    <a:gd name="connsiteY49" fmla="*/ 199550 h 608274"/>
                    <a:gd name="connsiteX50" fmla="*/ 162797 w 313668"/>
                    <a:gd name="connsiteY50" fmla="*/ 199550 h 608274"/>
                    <a:gd name="connsiteX51" fmla="*/ 160123 w 313668"/>
                    <a:gd name="connsiteY51" fmla="*/ 201760 h 608274"/>
                    <a:gd name="connsiteX52" fmla="*/ 157634 w 313668"/>
                    <a:gd name="connsiteY52" fmla="*/ 216396 h 608274"/>
                    <a:gd name="connsiteX53" fmla="*/ 144266 w 313668"/>
                    <a:gd name="connsiteY53" fmla="*/ 293999 h 608274"/>
                    <a:gd name="connsiteX54" fmla="*/ 138550 w 313668"/>
                    <a:gd name="connsiteY54" fmla="*/ 286450 h 608274"/>
                    <a:gd name="connsiteX55" fmla="*/ 119650 w 313668"/>
                    <a:gd name="connsiteY55" fmla="*/ 273747 h 608274"/>
                    <a:gd name="connsiteX56" fmla="*/ 119189 w 313668"/>
                    <a:gd name="connsiteY56" fmla="*/ 275127 h 608274"/>
                    <a:gd name="connsiteX57" fmla="*/ 88580 w 313668"/>
                    <a:gd name="connsiteY57" fmla="*/ 368931 h 608274"/>
                    <a:gd name="connsiteX58" fmla="*/ 50135 w 313668"/>
                    <a:gd name="connsiteY58" fmla="*/ 388447 h 608274"/>
                    <a:gd name="connsiteX59" fmla="*/ 30590 w 313668"/>
                    <a:gd name="connsiteY59" fmla="*/ 350060 h 608274"/>
                    <a:gd name="connsiteX60" fmla="*/ 61107 w 313668"/>
                    <a:gd name="connsiteY60" fmla="*/ 256256 h 608274"/>
                    <a:gd name="connsiteX61" fmla="*/ 82403 w 313668"/>
                    <a:gd name="connsiteY61" fmla="*/ 190989 h 608274"/>
                    <a:gd name="connsiteX62" fmla="*/ 131358 w 313668"/>
                    <a:gd name="connsiteY62" fmla="*/ 155456 h 608274"/>
                    <a:gd name="connsiteX63" fmla="*/ 171336 w 313668"/>
                    <a:gd name="connsiteY63" fmla="*/ 0 h 608274"/>
                    <a:gd name="connsiteX64" fmla="*/ 238585 w 313668"/>
                    <a:gd name="connsiteY64" fmla="*/ 67108 h 608274"/>
                    <a:gd name="connsiteX65" fmla="*/ 171336 w 313668"/>
                    <a:gd name="connsiteY65" fmla="*/ 134216 h 608274"/>
                    <a:gd name="connsiteX66" fmla="*/ 104087 w 313668"/>
                    <a:gd name="connsiteY66" fmla="*/ 67108 h 608274"/>
                    <a:gd name="connsiteX67" fmla="*/ 171336 w 313668"/>
                    <a:gd name="connsiteY67" fmla="*/ 0 h 6082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</a:cxnLst>
                  <a:rect l="l" t="t" r="r" b="b"/>
                  <a:pathLst>
                    <a:path w="313668" h="608274">
                      <a:moveTo>
                        <a:pt x="159127" y="411396"/>
                      </a:moveTo>
                      <a:lnTo>
                        <a:pt x="159127" y="577440"/>
                      </a:lnTo>
                      <a:cubicBezTo>
                        <a:pt x="159127" y="594468"/>
                        <a:pt x="145391" y="608274"/>
                        <a:pt x="128336" y="608274"/>
                      </a:cubicBezTo>
                      <a:cubicBezTo>
                        <a:pt x="111282" y="608274"/>
                        <a:pt x="97453" y="594468"/>
                        <a:pt x="97453" y="577440"/>
                      </a:cubicBezTo>
                      <a:lnTo>
                        <a:pt x="97453" y="458706"/>
                      </a:lnTo>
                      <a:close/>
                      <a:moveTo>
                        <a:pt x="128221" y="306395"/>
                      </a:moveTo>
                      <a:lnTo>
                        <a:pt x="168122" y="358410"/>
                      </a:lnTo>
                      <a:cubicBezTo>
                        <a:pt x="170794" y="361816"/>
                        <a:pt x="171900" y="366143"/>
                        <a:pt x="171347" y="370377"/>
                      </a:cubicBezTo>
                      <a:cubicBezTo>
                        <a:pt x="170794" y="374612"/>
                        <a:pt x="168583" y="378479"/>
                        <a:pt x="165173" y="381149"/>
                      </a:cubicBezTo>
                      <a:lnTo>
                        <a:pt x="71917" y="452588"/>
                      </a:lnTo>
                      <a:cubicBezTo>
                        <a:pt x="68968" y="454889"/>
                        <a:pt x="65467" y="455994"/>
                        <a:pt x="62057" y="455994"/>
                      </a:cubicBezTo>
                      <a:cubicBezTo>
                        <a:pt x="57173" y="455994"/>
                        <a:pt x="52289" y="453785"/>
                        <a:pt x="49156" y="449642"/>
                      </a:cubicBezTo>
                      <a:lnTo>
                        <a:pt x="3357" y="390079"/>
                      </a:lnTo>
                      <a:cubicBezTo>
                        <a:pt x="777" y="386672"/>
                        <a:pt x="-421" y="382345"/>
                        <a:pt x="132" y="378019"/>
                      </a:cubicBezTo>
                      <a:cubicBezTo>
                        <a:pt x="685" y="373784"/>
                        <a:pt x="2988" y="369917"/>
                        <a:pt x="6398" y="367339"/>
                      </a:cubicBezTo>
                      <a:lnTo>
                        <a:pt x="9162" y="365130"/>
                      </a:lnTo>
                      <a:cubicBezTo>
                        <a:pt x="11374" y="384279"/>
                        <a:pt x="24367" y="401402"/>
                        <a:pt x="43904" y="407754"/>
                      </a:cubicBezTo>
                      <a:cubicBezTo>
                        <a:pt x="49064" y="409411"/>
                        <a:pt x="54409" y="410240"/>
                        <a:pt x="59661" y="410240"/>
                      </a:cubicBezTo>
                      <a:cubicBezTo>
                        <a:pt x="81040" y="410240"/>
                        <a:pt x="100945" y="396615"/>
                        <a:pt x="107948" y="375165"/>
                      </a:cubicBezTo>
                      <a:lnTo>
                        <a:pt x="126009" y="319836"/>
                      </a:lnTo>
                      <a:cubicBezTo>
                        <a:pt x="127484" y="315325"/>
                        <a:pt x="128037" y="310906"/>
                        <a:pt x="128221" y="306395"/>
                      </a:cubicBezTo>
                      <a:close/>
                      <a:moveTo>
                        <a:pt x="163534" y="163741"/>
                      </a:moveTo>
                      <a:cubicBezTo>
                        <a:pt x="162059" y="163741"/>
                        <a:pt x="160861" y="164938"/>
                        <a:pt x="160861" y="166411"/>
                      </a:cubicBezTo>
                      <a:lnTo>
                        <a:pt x="160861" y="185098"/>
                      </a:lnTo>
                      <a:cubicBezTo>
                        <a:pt x="160861" y="186571"/>
                        <a:pt x="162059" y="187767"/>
                        <a:pt x="163534" y="187767"/>
                      </a:cubicBezTo>
                      <a:lnTo>
                        <a:pt x="179484" y="187767"/>
                      </a:lnTo>
                      <a:cubicBezTo>
                        <a:pt x="180959" y="187767"/>
                        <a:pt x="182157" y="186571"/>
                        <a:pt x="182157" y="185098"/>
                      </a:cubicBezTo>
                      <a:lnTo>
                        <a:pt x="182157" y="166411"/>
                      </a:lnTo>
                      <a:cubicBezTo>
                        <a:pt x="182157" y="164938"/>
                        <a:pt x="180959" y="163741"/>
                        <a:pt x="179484" y="163741"/>
                      </a:cubicBezTo>
                      <a:close/>
                      <a:moveTo>
                        <a:pt x="131358" y="155456"/>
                      </a:moveTo>
                      <a:lnTo>
                        <a:pt x="211383" y="155456"/>
                      </a:lnTo>
                      <a:cubicBezTo>
                        <a:pt x="233694" y="155456"/>
                        <a:pt x="253424" y="169725"/>
                        <a:pt x="260338" y="190989"/>
                      </a:cubicBezTo>
                      <a:lnTo>
                        <a:pt x="312151" y="350060"/>
                      </a:lnTo>
                      <a:cubicBezTo>
                        <a:pt x="317406" y="366078"/>
                        <a:pt x="308556" y="383292"/>
                        <a:pt x="292606" y="388447"/>
                      </a:cubicBezTo>
                      <a:cubicBezTo>
                        <a:pt x="289471" y="389460"/>
                        <a:pt x="286245" y="389920"/>
                        <a:pt x="283110" y="389920"/>
                      </a:cubicBezTo>
                      <a:cubicBezTo>
                        <a:pt x="270295" y="389920"/>
                        <a:pt x="258310" y="381819"/>
                        <a:pt x="254069" y="368931"/>
                      </a:cubicBezTo>
                      <a:lnTo>
                        <a:pt x="245310" y="341867"/>
                      </a:lnTo>
                      <a:lnTo>
                        <a:pt x="245310" y="383108"/>
                      </a:lnTo>
                      <a:lnTo>
                        <a:pt x="245310" y="577436"/>
                      </a:lnTo>
                      <a:cubicBezTo>
                        <a:pt x="245310" y="594466"/>
                        <a:pt x="231481" y="608274"/>
                        <a:pt x="214425" y="608274"/>
                      </a:cubicBezTo>
                      <a:cubicBezTo>
                        <a:pt x="197369" y="608274"/>
                        <a:pt x="183540" y="594466"/>
                        <a:pt x="183540" y="577436"/>
                      </a:cubicBezTo>
                      <a:lnTo>
                        <a:pt x="183540" y="391301"/>
                      </a:lnTo>
                      <a:cubicBezTo>
                        <a:pt x="187873" y="386146"/>
                        <a:pt x="190639" y="379886"/>
                        <a:pt x="191561" y="373074"/>
                      </a:cubicBezTo>
                      <a:cubicBezTo>
                        <a:pt x="192852" y="363316"/>
                        <a:pt x="190271" y="353742"/>
                        <a:pt x="184278" y="346102"/>
                      </a:cubicBezTo>
                      <a:lnTo>
                        <a:pt x="181789" y="342788"/>
                      </a:lnTo>
                      <a:lnTo>
                        <a:pt x="197646" y="323825"/>
                      </a:lnTo>
                      <a:cubicBezTo>
                        <a:pt x="200688" y="320142"/>
                        <a:pt x="201979" y="315355"/>
                        <a:pt x="201242" y="310661"/>
                      </a:cubicBezTo>
                      <a:lnTo>
                        <a:pt x="185015" y="216396"/>
                      </a:lnTo>
                      <a:lnTo>
                        <a:pt x="182526" y="201760"/>
                      </a:lnTo>
                      <a:cubicBezTo>
                        <a:pt x="182250" y="200471"/>
                        <a:pt x="181143" y="199550"/>
                        <a:pt x="179853" y="199550"/>
                      </a:cubicBezTo>
                      <a:lnTo>
                        <a:pt x="162797" y="199550"/>
                      </a:lnTo>
                      <a:cubicBezTo>
                        <a:pt x="161506" y="199550"/>
                        <a:pt x="160400" y="200471"/>
                        <a:pt x="160123" y="201760"/>
                      </a:cubicBezTo>
                      <a:lnTo>
                        <a:pt x="157634" y="216396"/>
                      </a:lnTo>
                      <a:lnTo>
                        <a:pt x="144266" y="293999"/>
                      </a:lnTo>
                      <a:lnTo>
                        <a:pt x="138550" y="286450"/>
                      </a:lnTo>
                      <a:cubicBezTo>
                        <a:pt x="133663" y="280191"/>
                        <a:pt x="127025" y="275864"/>
                        <a:pt x="119650" y="273747"/>
                      </a:cubicBezTo>
                      <a:lnTo>
                        <a:pt x="119189" y="275127"/>
                      </a:lnTo>
                      <a:lnTo>
                        <a:pt x="88580" y="368931"/>
                      </a:lnTo>
                      <a:cubicBezTo>
                        <a:pt x="83418" y="384949"/>
                        <a:pt x="66177" y="393694"/>
                        <a:pt x="50135" y="388447"/>
                      </a:cubicBezTo>
                      <a:cubicBezTo>
                        <a:pt x="34094" y="383200"/>
                        <a:pt x="25335" y="366078"/>
                        <a:pt x="30590" y="350060"/>
                      </a:cubicBezTo>
                      <a:lnTo>
                        <a:pt x="61107" y="256256"/>
                      </a:lnTo>
                      <a:lnTo>
                        <a:pt x="82403" y="190989"/>
                      </a:lnTo>
                      <a:cubicBezTo>
                        <a:pt x="89318" y="169725"/>
                        <a:pt x="108955" y="155456"/>
                        <a:pt x="131358" y="155456"/>
                      </a:cubicBezTo>
                      <a:close/>
                      <a:moveTo>
                        <a:pt x="171336" y="0"/>
                      </a:moveTo>
                      <a:cubicBezTo>
                        <a:pt x="208477" y="0"/>
                        <a:pt x="238585" y="30045"/>
                        <a:pt x="238585" y="67108"/>
                      </a:cubicBezTo>
                      <a:cubicBezTo>
                        <a:pt x="238585" y="104171"/>
                        <a:pt x="208477" y="134216"/>
                        <a:pt x="171336" y="134216"/>
                      </a:cubicBezTo>
                      <a:cubicBezTo>
                        <a:pt x="134195" y="134216"/>
                        <a:pt x="104087" y="104171"/>
                        <a:pt x="104087" y="67108"/>
                      </a:cubicBezTo>
                      <a:cubicBezTo>
                        <a:pt x="104087" y="30045"/>
                        <a:pt x="134195" y="0"/>
                        <a:pt x="17133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anchor="ctr"/>
                <a:lstStyle/>
                <a:p>
                  <a:pPr algn="ctr"/>
                  <a:endParaRPr dirty="0">
                    <a:ea typeface="迷你简准圆" panose="03000509000000000000" pitchFamily="65" charset="-122"/>
                  </a:endParaRPr>
                </a:p>
              </p:txBody>
            </p:sp>
          </p:grpSp>
          <p:grpSp>
            <p:nvGrpSpPr>
              <p:cNvPr id="23" name="îŝliḑè">
                <a:extLst>
                  <a:ext uri="{FF2B5EF4-FFF2-40B4-BE49-F238E27FC236}">
                    <a16:creationId xmlns:a16="http://schemas.microsoft.com/office/drawing/2014/main" id="{B760F5F2-3A53-47BD-916D-B777539505E5}"/>
                  </a:ext>
                </a:extLst>
              </p:cNvPr>
              <p:cNvGrpSpPr/>
              <p:nvPr/>
            </p:nvGrpSpPr>
            <p:grpSpPr>
              <a:xfrm>
                <a:off x="8272259" y="3274700"/>
                <a:ext cx="415102" cy="415102"/>
                <a:chOff x="2427497" y="5247104"/>
                <a:chExt cx="415102" cy="415102"/>
              </a:xfrm>
            </p:grpSpPr>
            <p:sp>
              <p:nvSpPr>
                <p:cNvPr id="41" name="î$1ïḍè">
                  <a:extLst>
                    <a:ext uri="{FF2B5EF4-FFF2-40B4-BE49-F238E27FC236}">
                      <a16:creationId xmlns:a16="http://schemas.microsoft.com/office/drawing/2014/main" id="{49F2B3CE-EFBF-4189-8A74-55A12115EE3F}"/>
                    </a:ext>
                  </a:extLst>
                </p:cNvPr>
                <p:cNvSpPr/>
                <p:nvPr/>
              </p:nvSpPr>
              <p:spPr>
                <a:xfrm>
                  <a:off x="2427497" y="5247104"/>
                  <a:ext cx="415102" cy="415102"/>
                </a:xfrm>
                <a:prstGeom prst="ellipse">
                  <a:avLst/>
                </a:prstGeom>
                <a:gradFill>
                  <a:gsLst>
                    <a:gs pos="0">
                      <a:srgbClr val="F46B85"/>
                    </a:gs>
                    <a:gs pos="50000">
                      <a:srgbClr val="CD43AC"/>
                    </a:gs>
                    <a:gs pos="100000">
                      <a:srgbClr val="911BC9"/>
                    </a:gs>
                  </a:gsLst>
                  <a:lin ang="2700000" scaled="1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dirty="0"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42" name="ïšľíḑê">
                  <a:extLst>
                    <a:ext uri="{FF2B5EF4-FFF2-40B4-BE49-F238E27FC236}">
                      <a16:creationId xmlns:a16="http://schemas.microsoft.com/office/drawing/2014/main" id="{387ECE01-FE6B-45A6-B773-513690EF5F08}"/>
                    </a:ext>
                  </a:extLst>
                </p:cNvPr>
                <p:cNvSpPr/>
                <p:nvPr/>
              </p:nvSpPr>
              <p:spPr>
                <a:xfrm>
                  <a:off x="2590533" y="5368329"/>
                  <a:ext cx="89031" cy="172652"/>
                </a:xfrm>
                <a:custGeom>
                  <a:avLst/>
                  <a:gdLst>
                    <a:gd name="connsiteX0" fmla="*/ 159127 w 313668"/>
                    <a:gd name="connsiteY0" fmla="*/ 411396 h 608274"/>
                    <a:gd name="connsiteX1" fmla="*/ 159127 w 313668"/>
                    <a:gd name="connsiteY1" fmla="*/ 577440 h 608274"/>
                    <a:gd name="connsiteX2" fmla="*/ 128336 w 313668"/>
                    <a:gd name="connsiteY2" fmla="*/ 608274 h 608274"/>
                    <a:gd name="connsiteX3" fmla="*/ 97453 w 313668"/>
                    <a:gd name="connsiteY3" fmla="*/ 577440 h 608274"/>
                    <a:gd name="connsiteX4" fmla="*/ 97453 w 313668"/>
                    <a:gd name="connsiteY4" fmla="*/ 458706 h 608274"/>
                    <a:gd name="connsiteX5" fmla="*/ 128221 w 313668"/>
                    <a:gd name="connsiteY5" fmla="*/ 306395 h 608274"/>
                    <a:gd name="connsiteX6" fmla="*/ 168122 w 313668"/>
                    <a:gd name="connsiteY6" fmla="*/ 358410 h 608274"/>
                    <a:gd name="connsiteX7" fmla="*/ 171347 w 313668"/>
                    <a:gd name="connsiteY7" fmla="*/ 370377 h 608274"/>
                    <a:gd name="connsiteX8" fmla="*/ 165173 w 313668"/>
                    <a:gd name="connsiteY8" fmla="*/ 381149 h 608274"/>
                    <a:gd name="connsiteX9" fmla="*/ 71917 w 313668"/>
                    <a:gd name="connsiteY9" fmla="*/ 452588 h 608274"/>
                    <a:gd name="connsiteX10" fmla="*/ 62057 w 313668"/>
                    <a:gd name="connsiteY10" fmla="*/ 455994 h 608274"/>
                    <a:gd name="connsiteX11" fmla="*/ 49156 w 313668"/>
                    <a:gd name="connsiteY11" fmla="*/ 449642 h 608274"/>
                    <a:gd name="connsiteX12" fmla="*/ 3357 w 313668"/>
                    <a:gd name="connsiteY12" fmla="*/ 390079 h 608274"/>
                    <a:gd name="connsiteX13" fmla="*/ 132 w 313668"/>
                    <a:gd name="connsiteY13" fmla="*/ 378019 h 608274"/>
                    <a:gd name="connsiteX14" fmla="*/ 6398 w 313668"/>
                    <a:gd name="connsiteY14" fmla="*/ 367339 h 608274"/>
                    <a:gd name="connsiteX15" fmla="*/ 9162 w 313668"/>
                    <a:gd name="connsiteY15" fmla="*/ 365130 h 608274"/>
                    <a:gd name="connsiteX16" fmla="*/ 43904 w 313668"/>
                    <a:gd name="connsiteY16" fmla="*/ 407754 h 608274"/>
                    <a:gd name="connsiteX17" fmla="*/ 59661 w 313668"/>
                    <a:gd name="connsiteY17" fmla="*/ 410240 h 608274"/>
                    <a:gd name="connsiteX18" fmla="*/ 107948 w 313668"/>
                    <a:gd name="connsiteY18" fmla="*/ 375165 h 608274"/>
                    <a:gd name="connsiteX19" fmla="*/ 126009 w 313668"/>
                    <a:gd name="connsiteY19" fmla="*/ 319836 h 608274"/>
                    <a:gd name="connsiteX20" fmla="*/ 128221 w 313668"/>
                    <a:gd name="connsiteY20" fmla="*/ 306395 h 608274"/>
                    <a:gd name="connsiteX21" fmla="*/ 163534 w 313668"/>
                    <a:gd name="connsiteY21" fmla="*/ 163741 h 608274"/>
                    <a:gd name="connsiteX22" fmla="*/ 160861 w 313668"/>
                    <a:gd name="connsiteY22" fmla="*/ 166411 h 608274"/>
                    <a:gd name="connsiteX23" fmla="*/ 160861 w 313668"/>
                    <a:gd name="connsiteY23" fmla="*/ 185098 h 608274"/>
                    <a:gd name="connsiteX24" fmla="*/ 163534 w 313668"/>
                    <a:gd name="connsiteY24" fmla="*/ 187767 h 608274"/>
                    <a:gd name="connsiteX25" fmla="*/ 179484 w 313668"/>
                    <a:gd name="connsiteY25" fmla="*/ 187767 h 608274"/>
                    <a:gd name="connsiteX26" fmla="*/ 182157 w 313668"/>
                    <a:gd name="connsiteY26" fmla="*/ 185098 h 608274"/>
                    <a:gd name="connsiteX27" fmla="*/ 182157 w 313668"/>
                    <a:gd name="connsiteY27" fmla="*/ 166411 h 608274"/>
                    <a:gd name="connsiteX28" fmla="*/ 179484 w 313668"/>
                    <a:gd name="connsiteY28" fmla="*/ 163741 h 608274"/>
                    <a:gd name="connsiteX29" fmla="*/ 131358 w 313668"/>
                    <a:gd name="connsiteY29" fmla="*/ 155456 h 608274"/>
                    <a:gd name="connsiteX30" fmla="*/ 211383 w 313668"/>
                    <a:gd name="connsiteY30" fmla="*/ 155456 h 608274"/>
                    <a:gd name="connsiteX31" fmla="*/ 260338 w 313668"/>
                    <a:gd name="connsiteY31" fmla="*/ 190989 h 608274"/>
                    <a:gd name="connsiteX32" fmla="*/ 312151 w 313668"/>
                    <a:gd name="connsiteY32" fmla="*/ 350060 h 608274"/>
                    <a:gd name="connsiteX33" fmla="*/ 292606 w 313668"/>
                    <a:gd name="connsiteY33" fmla="*/ 388447 h 608274"/>
                    <a:gd name="connsiteX34" fmla="*/ 283110 w 313668"/>
                    <a:gd name="connsiteY34" fmla="*/ 389920 h 608274"/>
                    <a:gd name="connsiteX35" fmla="*/ 254069 w 313668"/>
                    <a:gd name="connsiteY35" fmla="*/ 368931 h 608274"/>
                    <a:gd name="connsiteX36" fmla="*/ 245310 w 313668"/>
                    <a:gd name="connsiteY36" fmla="*/ 341867 h 608274"/>
                    <a:gd name="connsiteX37" fmla="*/ 245310 w 313668"/>
                    <a:gd name="connsiteY37" fmla="*/ 383108 h 608274"/>
                    <a:gd name="connsiteX38" fmla="*/ 245310 w 313668"/>
                    <a:gd name="connsiteY38" fmla="*/ 577436 h 608274"/>
                    <a:gd name="connsiteX39" fmla="*/ 214425 w 313668"/>
                    <a:gd name="connsiteY39" fmla="*/ 608274 h 608274"/>
                    <a:gd name="connsiteX40" fmla="*/ 183540 w 313668"/>
                    <a:gd name="connsiteY40" fmla="*/ 577436 h 608274"/>
                    <a:gd name="connsiteX41" fmla="*/ 183540 w 313668"/>
                    <a:gd name="connsiteY41" fmla="*/ 391301 h 608274"/>
                    <a:gd name="connsiteX42" fmla="*/ 191561 w 313668"/>
                    <a:gd name="connsiteY42" fmla="*/ 373074 h 608274"/>
                    <a:gd name="connsiteX43" fmla="*/ 184278 w 313668"/>
                    <a:gd name="connsiteY43" fmla="*/ 346102 h 608274"/>
                    <a:gd name="connsiteX44" fmla="*/ 181789 w 313668"/>
                    <a:gd name="connsiteY44" fmla="*/ 342788 h 608274"/>
                    <a:gd name="connsiteX45" fmla="*/ 197646 w 313668"/>
                    <a:gd name="connsiteY45" fmla="*/ 323825 h 608274"/>
                    <a:gd name="connsiteX46" fmla="*/ 201242 w 313668"/>
                    <a:gd name="connsiteY46" fmla="*/ 310661 h 608274"/>
                    <a:gd name="connsiteX47" fmla="*/ 185015 w 313668"/>
                    <a:gd name="connsiteY47" fmla="*/ 216396 h 608274"/>
                    <a:gd name="connsiteX48" fmla="*/ 182526 w 313668"/>
                    <a:gd name="connsiteY48" fmla="*/ 201760 h 608274"/>
                    <a:gd name="connsiteX49" fmla="*/ 179853 w 313668"/>
                    <a:gd name="connsiteY49" fmla="*/ 199550 h 608274"/>
                    <a:gd name="connsiteX50" fmla="*/ 162797 w 313668"/>
                    <a:gd name="connsiteY50" fmla="*/ 199550 h 608274"/>
                    <a:gd name="connsiteX51" fmla="*/ 160123 w 313668"/>
                    <a:gd name="connsiteY51" fmla="*/ 201760 h 608274"/>
                    <a:gd name="connsiteX52" fmla="*/ 157634 w 313668"/>
                    <a:gd name="connsiteY52" fmla="*/ 216396 h 608274"/>
                    <a:gd name="connsiteX53" fmla="*/ 144266 w 313668"/>
                    <a:gd name="connsiteY53" fmla="*/ 293999 h 608274"/>
                    <a:gd name="connsiteX54" fmla="*/ 138550 w 313668"/>
                    <a:gd name="connsiteY54" fmla="*/ 286450 h 608274"/>
                    <a:gd name="connsiteX55" fmla="*/ 119650 w 313668"/>
                    <a:gd name="connsiteY55" fmla="*/ 273747 h 608274"/>
                    <a:gd name="connsiteX56" fmla="*/ 119189 w 313668"/>
                    <a:gd name="connsiteY56" fmla="*/ 275127 h 608274"/>
                    <a:gd name="connsiteX57" fmla="*/ 88580 w 313668"/>
                    <a:gd name="connsiteY57" fmla="*/ 368931 h 608274"/>
                    <a:gd name="connsiteX58" fmla="*/ 50135 w 313668"/>
                    <a:gd name="connsiteY58" fmla="*/ 388447 h 608274"/>
                    <a:gd name="connsiteX59" fmla="*/ 30590 w 313668"/>
                    <a:gd name="connsiteY59" fmla="*/ 350060 h 608274"/>
                    <a:gd name="connsiteX60" fmla="*/ 61107 w 313668"/>
                    <a:gd name="connsiteY60" fmla="*/ 256256 h 608274"/>
                    <a:gd name="connsiteX61" fmla="*/ 82403 w 313668"/>
                    <a:gd name="connsiteY61" fmla="*/ 190989 h 608274"/>
                    <a:gd name="connsiteX62" fmla="*/ 131358 w 313668"/>
                    <a:gd name="connsiteY62" fmla="*/ 155456 h 608274"/>
                    <a:gd name="connsiteX63" fmla="*/ 171336 w 313668"/>
                    <a:gd name="connsiteY63" fmla="*/ 0 h 608274"/>
                    <a:gd name="connsiteX64" fmla="*/ 238585 w 313668"/>
                    <a:gd name="connsiteY64" fmla="*/ 67108 h 608274"/>
                    <a:gd name="connsiteX65" fmla="*/ 171336 w 313668"/>
                    <a:gd name="connsiteY65" fmla="*/ 134216 h 608274"/>
                    <a:gd name="connsiteX66" fmla="*/ 104087 w 313668"/>
                    <a:gd name="connsiteY66" fmla="*/ 67108 h 608274"/>
                    <a:gd name="connsiteX67" fmla="*/ 171336 w 313668"/>
                    <a:gd name="connsiteY67" fmla="*/ 0 h 6082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</a:cxnLst>
                  <a:rect l="l" t="t" r="r" b="b"/>
                  <a:pathLst>
                    <a:path w="313668" h="608274">
                      <a:moveTo>
                        <a:pt x="159127" y="411396"/>
                      </a:moveTo>
                      <a:lnTo>
                        <a:pt x="159127" y="577440"/>
                      </a:lnTo>
                      <a:cubicBezTo>
                        <a:pt x="159127" y="594468"/>
                        <a:pt x="145391" y="608274"/>
                        <a:pt x="128336" y="608274"/>
                      </a:cubicBezTo>
                      <a:cubicBezTo>
                        <a:pt x="111282" y="608274"/>
                        <a:pt x="97453" y="594468"/>
                        <a:pt x="97453" y="577440"/>
                      </a:cubicBezTo>
                      <a:lnTo>
                        <a:pt x="97453" y="458706"/>
                      </a:lnTo>
                      <a:close/>
                      <a:moveTo>
                        <a:pt x="128221" y="306395"/>
                      </a:moveTo>
                      <a:lnTo>
                        <a:pt x="168122" y="358410"/>
                      </a:lnTo>
                      <a:cubicBezTo>
                        <a:pt x="170794" y="361816"/>
                        <a:pt x="171900" y="366143"/>
                        <a:pt x="171347" y="370377"/>
                      </a:cubicBezTo>
                      <a:cubicBezTo>
                        <a:pt x="170794" y="374612"/>
                        <a:pt x="168583" y="378479"/>
                        <a:pt x="165173" y="381149"/>
                      </a:cubicBezTo>
                      <a:lnTo>
                        <a:pt x="71917" y="452588"/>
                      </a:lnTo>
                      <a:cubicBezTo>
                        <a:pt x="68968" y="454889"/>
                        <a:pt x="65467" y="455994"/>
                        <a:pt x="62057" y="455994"/>
                      </a:cubicBezTo>
                      <a:cubicBezTo>
                        <a:pt x="57173" y="455994"/>
                        <a:pt x="52289" y="453785"/>
                        <a:pt x="49156" y="449642"/>
                      </a:cubicBezTo>
                      <a:lnTo>
                        <a:pt x="3357" y="390079"/>
                      </a:lnTo>
                      <a:cubicBezTo>
                        <a:pt x="777" y="386672"/>
                        <a:pt x="-421" y="382345"/>
                        <a:pt x="132" y="378019"/>
                      </a:cubicBezTo>
                      <a:cubicBezTo>
                        <a:pt x="685" y="373784"/>
                        <a:pt x="2988" y="369917"/>
                        <a:pt x="6398" y="367339"/>
                      </a:cubicBezTo>
                      <a:lnTo>
                        <a:pt x="9162" y="365130"/>
                      </a:lnTo>
                      <a:cubicBezTo>
                        <a:pt x="11374" y="384279"/>
                        <a:pt x="24367" y="401402"/>
                        <a:pt x="43904" y="407754"/>
                      </a:cubicBezTo>
                      <a:cubicBezTo>
                        <a:pt x="49064" y="409411"/>
                        <a:pt x="54409" y="410240"/>
                        <a:pt x="59661" y="410240"/>
                      </a:cubicBezTo>
                      <a:cubicBezTo>
                        <a:pt x="81040" y="410240"/>
                        <a:pt x="100945" y="396615"/>
                        <a:pt x="107948" y="375165"/>
                      </a:cubicBezTo>
                      <a:lnTo>
                        <a:pt x="126009" y="319836"/>
                      </a:lnTo>
                      <a:cubicBezTo>
                        <a:pt x="127484" y="315325"/>
                        <a:pt x="128037" y="310906"/>
                        <a:pt x="128221" y="306395"/>
                      </a:cubicBezTo>
                      <a:close/>
                      <a:moveTo>
                        <a:pt x="163534" y="163741"/>
                      </a:moveTo>
                      <a:cubicBezTo>
                        <a:pt x="162059" y="163741"/>
                        <a:pt x="160861" y="164938"/>
                        <a:pt x="160861" y="166411"/>
                      </a:cubicBezTo>
                      <a:lnTo>
                        <a:pt x="160861" y="185098"/>
                      </a:lnTo>
                      <a:cubicBezTo>
                        <a:pt x="160861" y="186571"/>
                        <a:pt x="162059" y="187767"/>
                        <a:pt x="163534" y="187767"/>
                      </a:cubicBezTo>
                      <a:lnTo>
                        <a:pt x="179484" y="187767"/>
                      </a:lnTo>
                      <a:cubicBezTo>
                        <a:pt x="180959" y="187767"/>
                        <a:pt x="182157" y="186571"/>
                        <a:pt x="182157" y="185098"/>
                      </a:cubicBezTo>
                      <a:lnTo>
                        <a:pt x="182157" y="166411"/>
                      </a:lnTo>
                      <a:cubicBezTo>
                        <a:pt x="182157" y="164938"/>
                        <a:pt x="180959" y="163741"/>
                        <a:pt x="179484" y="163741"/>
                      </a:cubicBezTo>
                      <a:close/>
                      <a:moveTo>
                        <a:pt x="131358" y="155456"/>
                      </a:moveTo>
                      <a:lnTo>
                        <a:pt x="211383" y="155456"/>
                      </a:lnTo>
                      <a:cubicBezTo>
                        <a:pt x="233694" y="155456"/>
                        <a:pt x="253424" y="169725"/>
                        <a:pt x="260338" y="190989"/>
                      </a:cubicBezTo>
                      <a:lnTo>
                        <a:pt x="312151" y="350060"/>
                      </a:lnTo>
                      <a:cubicBezTo>
                        <a:pt x="317406" y="366078"/>
                        <a:pt x="308556" y="383292"/>
                        <a:pt x="292606" y="388447"/>
                      </a:cubicBezTo>
                      <a:cubicBezTo>
                        <a:pt x="289471" y="389460"/>
                        <a:pt x="286245" y="389920"/>
                        <a:pt x="283110" y="389920"/>
                      </a:cubicBezTo>
                      <a:cubicBezTo>
                        <a:pt x="270295" y="389920"/>
                        <a:pt x="258310" y="381819"/>
                        <a:pt x="254069" y="368931"/>
                      </a:cubicBezTo>
                      <a:lnTo>
                        <a:pt x="245310" y="341867"/>
                      </a:lnTo>
                      <a:lnTo>
                        <a:pt x="245310" y="383108"/>
                      </a:lnTo>
                      <a:lnTo>
                        <a:pt x="245310" y="577436"/>
                      </a:lnTo>
                      <a:cubicBezTo>
                        <a:pt x="245310" y="594466"/>
                        <a:pt x="231481" y="608274"/>
                        <a:pt x="214425" y="608274"/>
                      </a:cubicBezTo>
                      <a:cubicBezTo>
                        <a:pt x="197369" y="608274"/>
                        <a:pt x="183540" y="594466"/>
                        <a:pt x="183540" y="577436"/>
                      </a:cubicBezTo>
                      <a:lnTo>
                        <a:pt x="183540" y="391301"/>
                      </a:lnTo>
                      <a:cubicBezTo>
                        <a:pt x="187873" y="386146"/>
                        <a:pt x="190639" y="379886"/>
                        <a:pt x="191561" y="373074"/>
                      </a:cubicBezTo>
                      <a:cubicBezTo>
                        <a:pt x="192852" y="363316"/>
                        <a:pt x="190271" y="353742"/>
                        <a:pt x="184278" y="346102"/>
                      </a:cubicBezTo>
                      <a:lnTo>
                        <a:pt x="181789" y="342788"/>
                      </a:lnTo>
                      <a:lnTo>
                        <a:pt x="197646" y="323825"/>
                      </a:lnTo>
                      <a:cubicBezTo>
                        <a:pt x="200688" y="320142"/>
                        <a:pt x="201979" y="315355"/>
                        <a:pt x="201242" y="310661"/>
                      </a:cubicBezTo>
                      <a:lnTo>
                        <a:pt x="185015" y="216396"/>
                      </a:lnTo>
                      <a:lnTo>
                        <a:pt x="182526" y="201760"/>
                      </a:lnTo>
                      <a:cubicBezTo>
                        <a:pt x="182250" y="200471"/>
                        <a:pt x="181143" y="199550"/>
                        <a:pt x="179853" y="199550"/>
                      </a:cubicBezTo>
                      <a:lnTo>
                        <a:pt x="162797" y="199550"/>
                      </a:lnTo>
                      <a:cubicBezTo>
                        <a:pt x="161506" y="199550"/>
                        <a:pt x="160400" y="200471"/>
                        <a:pt x="160123" y="201760"/>
                      </a:cubicBezTo>
                      <a:lnTo>
                        <a:pt x="157634" y="216396"/>
                      </a:lnTo>
                      <a:lnTo>
                        <a:pt x="144266" y="293999"/>
                      </a:lnTo>
                      <a:lnTo>
                        <a:pt x="138550" y="286450"/>
                      </a:lnTo>
                      <a:cubicBezTo>
                        <a:pt x="133663" y="280191"/>
                        <a:pt x="127025" y="275864"/>
                        <a:pt x="119650" y="273747"/>
                      </a:cubicBezTo>
                      <a:lnTo>
                        <a:pt x="119189" y="275127"/>
                      </a:lnTo>
                      <a:lnTo>
                        <a:pt x="88580" y="368931"/>
                      </a:lnTo>
                      <a:cubicBezTo>
                        <a:pt x="83418" y="384949"/>
                        <a:pt x="66177" y="393694"/>
                        <a:pt x="50135" y="388447"/>
                      </a:cubicBezTo>
                      <a:cubicBezTo>
                        <a:pt x="34094" y="383200"/>
                        <a:pt x="25335" y="366078"/>
                        <a:pt x="30590" y="350060"/>
                      </a:cubicBezTo>
                      <a:lnTo>
                        <a:pt x="61107" y="256256"/>
                      </a:lnTo>
                      <a:lnTo>
                        <a:pt x="82403" y="190989"/>
                      </a:lnTo>
                      <a:cubicBezTo>
                        <a:pt x="89318" y="169725"/>
                        <a:pt x="108955" y="155456"/>
                        <a:pt x="131358" y="155456"/>
                      </a:cubicBezTo>
                      <a:close/>
                      <a:moveTo>
                        <a:pt x="171336" y="0"/>
                      </a:moveTo>
                      <a:cubicBezTo>
                        <a:pt x="208477" y="0"/>
                        <a:pt x="238585" y="30045"/>
                        <a:pt x="238585" y="67108"/>
                      </a:cubicBezTo>
                      <a:cubicBezTo>
                        <a:pt x="238585" y="104171"/>
                        <a:pt x="208477" y="134216"/>
                        <a:pt x="171336" y="134216"/>
                      </a:cubicBezTo>
                      <a:cubicBezTo>
                        <a:pt x="134195" y="134216"/>
                        <a:pt x="104087" y="104171"/>
                        <a:pt x="104087" y="67108"/>
                      </a:cubicBezTo>
                      <a:cubicBezTo>
                        <a:pt x="104087" y="30045"/>
                        <a:pt x="134195" y="0"/>
                        <a:pt x="17133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anchor="ctr"/>
                <a:lstStyle/>
                <a:p>
                  <a:pPr algn="ctr"/>
                  <a:endParaRPr dirty="0">
                    <a:ea typeface="迷你简准圆" panose="03000509000000000000" pitchFamily="65" charset="-122"/>
                  </a:endParaRPr>
                </a:p>
              </p:txBody>
            </p:sp>
          </p:grpSp>
          <p:grpSp>
            <p:nvGrpSpPr>
              <p:cNvPr id="24" name="îŝḻïḍé">
                <a:extLst>
                  <a:ext uri="{FF2B5EF4-FFF2-40B4-BE49-F238E27FC236}">
                    <a16:creationId xmlns:a16="http://schemas.microsoft.com/office/drawing/2014/main" id="{EAB9E61D-8D41-4A27-8DCE-276FE6BE27A2}"/>
                  </a:ext>
                </a:extLst>
              </p:cNvPr>
              <p:cNvGrpSpPr/>
              <p:nvPr/>
            </p:nvGrpSpPr>
            <p:grpSpPr>
              <a:xfrm>
                <a:off x="10656686" y="3274700"/>
                <a:ext cx="415102" cy="415102"/>
                <a:chOff x="2427497" y="5247104"/>
                <a:chExt cx="415102" cy="415102"/>
              </a:xfrm>
            </p:grpSpPr>
            <p:sp>
              <p:nvSpPr>
                <p:cNvPr id="39" name="íṥľiḓé">
                  <a:extLst>
                    <a:ext uri="{FF2B5EF4-FFF2-40B4-BE49-F238E27FC236}">
                      <a16:creationId xmlns:a16="http://schemas.microsoft.com/office/drawing/2014/main" id="{04CE206E-B3A4-4AD6-88FE-E574D02D8924}"/>
                    </a:ext>
                  </a:extLst>
                </p:cNvPr>
                <p:cNvSpPr/>
                <p:nvPr/>
              </p:nvSpPr>
              <p:spPr>
                <a:xfrm>
                  <a:off x="2427497" y="5247104"/>
                  <a:ext cx="415102" cy="415102"/>
                </a:xfrm>
                <a:prstGeom prst="ellipse">
                  <a:avLst/>
                </a:prstGeom>
                <a:gradFill>
                  <a:gsLst>
                    <a:gs pos="0">
                      <a:srgbClr val="F46B85"/>
                    </a:gs>
                    <a:gs pos="50000">
                      <a:srgbClr val="CD43AC"/>
                    </a:gs>
                    <a:gs pos="100000">
                      <a:srgbClr val="911BC9"/>
                    </a:gs>
                  </a:gsLst>
                  <a:lin ang="2700000" scaled="1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dirty="0"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40" name="íSļiḑê">
                  <a:extLst>
                    <a:ext uri="{FF2B5EF4-FFF2-40B4-BE49-F238E27FC236}">
                      <a16:creationId xmlns:a16="http://schemas.microsoft.com/office/drawing/2014/main" id="{BF902CD1-B048-4857-8AF5-CEB9A7C51446}"/>
                    </a:ext>
                  </a:extLst>
                </p:cNvPr>
                <p:cNvSpPr/>
                <p:nvPr/>
              </p:nvSpPr>
              <p:spPr>
                <a:xfrm>
                  <a:off x="2590533" y="5368329"/>
                  <a:ext cx="89031" cy="172652"/>
                </a:xfrm>
                <a:custGeom>
                  <a:avLst/>
                  <a:gdLst>
                    <a:gd name="connsiteX0" fmla="*/ 159127 w 313668"/>
                    <a:gd name="connsiteY0" fmla="*/ 411396 h 608274"/>
                    <a:gd name="connsiteX1" fmla="*/ 159127 w 313668"/>
                    <a:gd name="connsiteY1" fmla="*/ 577440 h 608274"/>
                    <a:gd name="connsiteX2" fmla="*/ 128336 w 313668"/>
                    <a:gd name="connsiteY2" fmla="*/ 608274 h 608274"/>
                    <a:gd name="connsiteX3" fmla="*/ 97453 w 313668"/>
                    <a:gd name="connsiteY3" fmla="*/ 577440 h 608274"/>
                    <a:gd name="connsiteX4" fmla="*/ 97453 w 313668"/>
                    <a:gd name="connsiteY4" fmla="*/ 458706 h 608274"/>
                    <a:gd name="connsiteX5" fmla="*/ 128221 w 313668"/>
                    <a:gd name="connsiteY5" fmla="*/ 306395 h 608274"/>
                    <a:gd name="connsiteX6" fmla="*/ 168122 w 313668"/>
                    <a:gd name="connsiteY6" fmla="*/ 358410 h 608274"/>
                    <a:gd name="connsiteX7" fmla="*/ 171347 w 313668"/>
                    <a:gd name="connsiteY7" fmla="*/ 370377 h 608274"/>
                    <a:gd name="connsiteX8" fmla="*/ 165173 w 313668"/>
                    <a:gd name="connsiteY8" fmla="*/ 381149 h 608274"/>
                    <a:gd name="connsiteX9" fmla="*/ 71917 w 313668"/>
                    <a:gd name="connsiteY9" fmla="*/ 452588 h 608274"/>
                    <a:gd name="connsiteX10" fmla="*/ 62057 w 313668"/>
                    <a:gd name="connsiteY10" fmla="*/ 455994 h 608274"/>
                    <a:gd name="connsiteX11" fmla="*/ 49156 w 313668"/>
                    <a:gd name="connsiteY11" fmla="*/ 449642 h 608274"/>
                    <a:gd name="connsiteX12" fmla="*/ 3357 w 313668"/>
                    <a:gd name="connsiteY12" fmla="*/ 390079 h 608274"/>
                    <a:gd name="connsiteX13" fmla="*/ 132 w 313668"/>
                    <a:gd name="connsiteY13" fmla="*/ 378019 h 608274"/>
                    <a:gd name="connsiteX14" fmla="*/ 6398 w 313668"/>
                    <a:gd name="connsiteY14" fmla="*/ 367339 h 608274"/>
                    <a:gd name="connsiteX15" fmla="*/ 9162 w 313668"/>
                    <a:gd name="connsiteY15" fmla="*/ 365130 h 608274"/>
                    <a:gd name="connsiteX16" fmla="*/ 43904 w 313668"/>
                    <a:gd name="connsiteY16" fmla="*/ 407754 h 608274"/>
                    <a:gd name="connsiteX17" fmla="*/ 59661 w 313668"/>
                    <a:gd name="connsiteY17" fmla="*/ 410240 h 608274"/>
                    <a:gd name="connsiteX18" fmla="*/ 107948 w 313668"/>
                    <a:gd name="connsiteY18" fmla="*/ 375165 h 608274"/>
                    <a:gd name="connsiteX19" fmla="*/ 126009 w 313668"/>
                    <a:gd name="connsiteY19" fmla="*/ 319836 h 608274"/>
                    <a:gd name="connsiteX20" fmla="*/ 128221 w 313668"/>
                    <a:gd name="connsiteY20" fmla="*/ 306395 h 608274"/>
                    <a:gd name="connsiteX21" fmla="*/ 163534 w 313668"/>
                    <a:gd name="connsiteY21" fmla="*/ 163741 h 608274"/>
                    <a:gd name="connsiteX22" fmla="*/ 160861 w 313668"/>
                    <a:gd name="connsiteY22" fmla="*/ 166411 h 608274"/>
                    <a:gd name="connsiteX23" fmla="*/ 160861 w 313668"/>
                    <a:gd name="connsiteY23" fmla="*/ 185098 h 608274"/>
                    <a:gd name="connsiteX24" fmla="*/ 163534 w 313668"/>
                    <a:gd name="connsiteY24" fmla="*/ 187767 h 608274"/>
                    <a:gd name="connsiteX25" fmla="*/ 179484 w 313668"/>
                    <a:gd name="connsiteY25" fmla="*/ 187767 h 608274"/>
                    <a:gd name="connsiteX26" fmla="*/ 182157 w 313668"/>
                    <a:gd name="connsiteY26" fmla="*/ 185098 h 608274"/>
                    <a:gd name="connsiteX27" fmla="*/ 182157 w 313668"/>
                    <a:gd name="connsiteY27" fmla="*/ 166411 h 608274"/>
                    <a:gd name="connsiteX28" fmla="*/ 179484 w 313668"/>
                    <a:gd name="connsiteY28" fmla="*/ 163741 h 608274"/>
                    <a:gd name="connsiteX29" fmla="*/ 131358 w 313668"/>
                    <a:gd name="connsiteY29" fmla="*/ 155456 h 608274"/>
                    <a:gd name="connsiteX30" fmla="*/ 211383 w 313668"/>
                    <a:gd name="connsiteY30" fmla="*/ 155456 h 608274"/>
                    <a:gd name="connsiteX31" fmla="*/ 260338 w 313668"/>
                    <a:gd name="connsiteY31" fmla="*/ 190989 h 608274"/>
                    <a:gd name="connsiteX32" fmla="*/ 312151 w 313668"/>
                    <a:gd name="connsiteY32" fmla="*/ 350060 h 608274"/>
                    <a:gd name="connsiteX33" fmla="*/ 292606 w 313668"/>
                    <a:gd name="connsiteY33" fmla="*/ 388447 h 608274"/>
                    <a:gd name="connsiteX34" fmla="*/ 283110 w 313668"/>
                    <a:gd name="connsiteY34" fmla="*/ 389920 h 608274"/>
                    <a:gd name="connsiteX35" fmla="*/ 254069 w 313668"/>
                    <a:gd name="connsiteY35" fmla="*/ 368931 h 608274"/>
                    <a:gd name="connsiteX36" fmla="*/ 245310 w 313668"/>
                    <a:gd name="connsiteY36" fmla="*/ 341867 h 608274"/>
                    <a:gd name="connsiteX37" fmla="*/ 245310 w 313668"/>
                    <a:gd name="connsiteY37" fmla="*/ 383108 h 608274"/>
                    <a:gd name="connsiteX38" fmla="*/ 245310 w 313668"/>
                    <a:gd name="connsiteY38" fmla="*/ 577436 h 608274"/>
                    <a:gd name="connsiteX39" fmla="*/ 214425 w 313668"/>
                    <a:gd name="connsiteY39" fmla="*/ 608274 h 608274"/>
                    <a:gd name="connsiteX40" fmla="*/ 183540 w 313668"/>
                    <a:gd name="connsiteY40" fmla="*/ 577436 h 608274"/>
                    <a:gd name="connsiteX41" fmla="*/ 183540 w 313668"/>
                    <a:gd name="connsiteY41" fmla="*/ 391301 h 608274"/>
                    <a:gd name="connsiteX42" fmla="*/ 191561 w 313668"/>
                    <a:gd name="connsiteY42" fmla="*/ 373074 h 608274"/>
                    <a:gd name="connsiteX43" fmla="*/ 184278 w 313668"/>
                    <a:gd name="connsiteY43" fmla="*/ 346102 h 608274"/>
                    <a:gd name="connsiteX44" fmla="*/ 181789 w 313668"/>
                    <a:gd name="connsiteY44" fmla="*/ 342788 h 608274"/>
                    <a:gd name="connsiteX45" fmla="*/ 197646 w 313668"/>
                    <a:gd name="connsiteY45" fmla="*/ 323825 h 608274"/>
                    <a:gd name="connsiteX46" fmla="*/ 201242 w 313668"/>
                    <a:gd name="connsiteY46" fmla="*/ 310661 h 608274"/>
                    <a:gd name="connsiteX47" fmla="*/ 185015 w 313668"/>
                    <a:gd name="connsiteY47" fmla="*/ 216396 h 608274"/>
                    <a:gd name="connsiteX48" fmla="*/ 182526 w 313668"/>
                    <a:gd name="connsiteY48" fmla="*/ 201760 h 608274"/>
                    <a:gd name="connsiteX49" fmla="*/ 179853 w 313668"/>
                    <a:gd name="connsiteY49" fmla="*/ 199550 h 608274"/>
                    <a:gd name="connsiteX50" fmla="*/ 162797 w 313668"/>
                    <a:gd name="connsiteY50" fmla="*/ 199550 h 608274"/>
                    <a:gd name="connsiteX51" fmla="*/ 160123 w 313668"/>
                    <a:gd name="connsiteY51" fmla="*/ 201760 h 608274"/>
                    <a:gd name="connsiteX52" fmla="*/ 157634 w 313668"/>
                    <a:gd name="connsiteY52" fmla="*/ 216396 h 608274"/>
                    <a:gd name="connsiteX53" fmla="*/ 144266 w 313668"/>
                    <a:gd name="connsiteY53" fmla="*/ 293999 h 608274"/>
                    <a:gd name="connsiteX54" fmla="*/ 138550 w 313668"/>
                    <a:gd name="connsiteY54" fmla="*/ 286450 h 608274"/>
                    <a:gd name="connsiteX55" fmla="*/ 119650 w 313668"/>
                    <a:gd name="connsiteY55" fmla="*/ 273747 h 608274"/>
                    <a:gd name="connsiteX56" fmla="*/ 119189 w 313668"/>
                    <a:gd name="connsiteY56" fmla="*/ 275127 h 608274"/>
                    <a:gd name="connsiteX57" fmla="*/ 88580 w 313668"/>
                    <a:gd name="connsiteY57" fmla="*/ 368931 h 608274"/>
                    <a:gd name="connsiteX58" fmla="*/ 50135 w 313668"/>
                    <a:gd name="connsiteY58" fmla="*/ 388447 h 608274"/>
                    <a:gd name="connsiteX59" fmla="*/ 30590 w 313668"/>
                    <a:gd name="connsiteY59" fmla="*/ 350060 h 608274"/>
                    <a:gd name="connsiteX60" fmla="*/ 61107 w 313668"/>
                    <a:gd name="connsiteY60" fmla="*/ 256256 h 608274"/>
                    <a:gd name="connsiteX61" fmla="*/ 82403 w 313668"/>
                    <a:gd name="connsiteY61" fmla="*/ 190989 h 608274"/>
                    <a:gd name="connsiteX62" fmla="*/ 131358 w 313668"/>
                    <a:gd name="connsiteY62" fmla="*/ 155456 h 608274"/>
                    <a:gd name="connsiteX63" fmla="*/ 171336 w 313668"/>
                    <a:gd name="connsiteY63" fmla="*/ 0 h 608274"/>
                    <a:gd name="connsiteX64" fmla="*/ 238585 w 313668"/>
                    <a:gd name="connsiteY64" fmla="*/ 67108 h 608274"/>
                    <a:gd name="connsiteX65" fmla="*/ 171336 w 313668"/>
                    <a:gd name="connsiteY65" fmla="*/ 134216 h 608274"/>
                    <a:gd name="connsiteX66" fmla="*/ 104087 w 313668"/>
                    <a:gd name="connsiteY66" fmla="*/ 67108 h 608274"/>
                    <a:gd name="connsiteX67" fmla="*/ 171336 w 313668"/>
                    <a:gd name="connsiteY67" fmla="*/ 0 h 6082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</a:cxnLst>
                  <a:rect l="l" t="t" r="r" b="b"/>
                  <a:pathLst>
                    <a:path w="313668" h="608274">
                      <a:moveTo>
                        <a:pt x="159127" y="411396"/>
                      </a:moveTo>
                      <a:lnTo>
                        <a:pt x="159127" y="577440"/>
                      </a:lnTo>
                      <a:cubicBezTo>
                        <a:pt x="159127" y="594468"/>
                        <a:pt x="145391" y="608274"/>
                        <a:pt x="128336" y="608274"/>
                      </a:cubicBezTo>
                      <a:cubicBezTo>
                        <a:pt x="111282" y="608274"/>
                        <a:pt x="97453" y="594468"/>
                        <a:pt x="97453" y="577440"/>
                      </a:cubicBezTo>
                      <a:lnTo>
                        <a:pt x="97453" y="458706"/>
                      </a:lnTo>
                      <a:close/>
                      <a:moveTo>
                        <a:pt x="128221" y="306395"/>
                      </a:moveTo>
                      <a:lnTo>
                        <a:pt x="168122" y="358410"/>
                      </a:lnTo>
                      <a:cubicBezTo>
                        <a:pt x="170794" y="361816"/>
                        <a:pt x="171900" y="366143"/>
                        <a:pt x="171347" y="370377"/>
                      </a:cubicBezTo>
                      <a:cubicBezTo>
                        <a:pt x="170794" y="374612"/>
                        <a:pt x="168583" y="378479"/>
                        <a:pt x="165173" y="381149"/>
                      </a:cubicBezTo>
                      <a:lnTo>
                        <a:pt x="71917" y="452588"/>
                      </a:lnTo>
                      <a:cubicBezTo>
                        <a:pt x="68968" y="454889"/>
                        <a:pt x="65467" y="455994"/>
                        <a:pt x="62057" y="455994"/>
                      </a:cubicBezTo>
                      <a:cubicBezTo>
                        <a:pt x="57173" y="455994"/>
                        <a:pt x="52289" y="453785"/>
                        <a:pt x="49156" y="449642"/>
                      </a:cubicBezTo>
                      <a:lnTo>
                        <a:pt x="3357" y="390079"/>
                      </a:lnTo>
                      <a:cubicBezTo>
                        <a:pt x="777" y="386672"/>
                        <a:pt x="-421" y="382345"/>
                        <a:pt x="132" y="378019"/>
                      </a:cubicBezTo>
                      <a:cubicBezTo>
                        <a:pt x="685" y="373784"/>
                        <a:pt x="2988" y="369917"/>
                        <a:pt x="6398" y="367339"/>
                      </a:cubicBezTo>
                      <a:lnTo>
                        <a:pt x="9162" y="365130"/>
                      </a:lnTo>
                      <a:cubicBezTo>
                        <a:pt x="11374" y="384279"/>
                        <a:pt x="24367" y="401402"/>
                        <a:pt x="43904" y="407754"/>
                      </a:cubicBezTo>
                      <a:cubicBezTo>
                        <a:pt x="49064" y="409411"/>
                        <a:pt x="54409" y="410240"/>
                        <a:pt x="59661" y="410240"/>
                      </a:cubicBezTo>
                      <a:cubicBezTo>
                        <a:pt x="81040" y="410240"/>
                        <a:pt x="100945" y="396615"/>
                        <a:pt x="107948" y="375165"/>
                      </a:cubicBezTo>
                      <a:lnTo>
                        <a:pt x="126009" y="319836"/>
                      </a:lnTo>
                      <a:cubicBezTo>
                        <a:pt x="127484" y="315325"/>
                        <a:pt x="128037" y="310906"/>
                        <a:pt x="128221" y="306395"/>
                      </a:cubicBezTo>
                      <a:close/>
                      <a:moveTo>
                        <a:pt x="163534" y="163741"/>
                      </a:moveTo>
                      <a:cubicBezTo>
                        <a:pt x="162059" y="163741"/>
                        <a:pt x="160861" y="164938"/>
                        <a:pt x="160861" y="166411"/>
                      </a:cubicBezTo>
                      <a:lnTo>
                        <a:pt x="160861" y="185098"/>
                      </a:lnTo>
                      <a:cubicBezTo>
                        <a:pt x="160861" y="186571"/>
                        <a:pt x="162059" y="187767"/>
                        <a:pt x="163534" y="187767"/>
                      </a:cubicBezTo>
                      <a:lnTo>
                        <a:pt x="179484" y="187767"/>
                      </a:lnTo>
                      <a:cubicBezTo>
                        <a:pt x="180959" y="187767"/>
                        <a:pt x="182157" y="186571"/>
                        <a:pt x="182157" y="185098"/>
                      </a:cubicBezTo>
                      <a:lnTo>
                        <a:pt x="182157" y="166411"/>
                      </a:lnTo>
                      <a:cubicBezTo>
                        <a:pt x="182157" y="164938"/>
                        <a:pt x="180959" y="163741"/>
                        <a:pt x="179484" y="163741"/>
                      </a:cubicBezTo>
                      <a:close/>
                      <a:moveTo>
                        <a:pt x="131358" y="155456"/>
                      </a:moveTo>
                      <a:lnTo>
                        <a:pt x="211383" y="155456"/>
                      </a:lnTo>
                      <a:cubicBezTo>
                        <a:pt x="233694" y="155456"/>
                        <a:pt x="253424" y="169725"/>
                        <a:pt x="260338" y="190989"/>
                      </a:cubicBezTo>
                      <a:lnTo>
                        <a:pt x="312151" y="350060"/>
                      </a:lnTo>
                      <a:cubicBezTo>
                        <a:pt x="317406" y="366078"/>
                        <a:pt x="308556" y="383292"/>
                        <a:pt x="292606" y="388447"/>
                      </a:cubicBezTo>
                      <a:cubicBezTo>
                        <a:pt x="289471" y="389460"/>
                        <a:pt x="286245" y="389920"/>
                        <a:pt x="283110" y="389920"/>
                      </a:cubicBezTo>
                      <a:cubicBezTo>
                        <a:pt x="270295" y="389920"/>
                        <a:pt x="258310" y="381819"/>
                        <a:pt x="254069" y="368931"/>
                      </a:cubicBezTo>
                      <a:lnTo>
                        <a:pt x="245310" y="341867"/>
                      </a:lnTo>
                      <a:lnTo>
                        <a:pt x="245310" y="383108"/>
                      </a:lnTo>
                      <a:lnTo>
                        <a:pt x="245310" y="577436"/>
                      </a:lnTo>
                      <a:cubicBezTo>
                        <a:pt x="245310" y="594466"/>
                        <a:pt x="231481" y="608274"/>
                        <a:pt x="214425" y="608274"/>
                      </a:cubicBezTo>
                      <a:cubicBezTo>
                        <a:pt x="197369" y="608274"/>
                        <a:pt x="183540" y="594466"/>
                        <a:pt x="183540" y="577436"/>
                      </a:cubicBezTo>
                      <a:lnTo>
                        <a:pt x="183540" y="391301"/>
                      </a:lnTo>
                      <a:cubicBezTo>
                        <a:pt x="187873" y="386146"/>
                        <a:pt x="190639" y="379886"/>
                        <a:pt x="191561" y="373074"/>
                      </a:cubicBezTo>
                      <a:cubicBezTo>
                        <a:pt x="192852" y="363316"/>
                        <a:pt x="190271" y="353742"/>
                        <a:pt x="184278" y="346102"/>
                      </a:cubicBezTo>
                      <a:lnTo>
                        <a:pt x="181789" y="342788"/>
                      </a:lnTo>
                      <a:lnTo>
                        <a:pt x="197646" y="323825"/>
                      </a:lnTo>
                      <a:cubicBezTo>
                        <a:pt x="200688" y="320142"/>
                        <a:pt x="201979" y="315355"/>
                        <a:pt x="201242" y="310661"/>
                      </a:cubicBezTo>
                      <a:lnTo>
                        <a:pt x="185015" y="216396"/>
                      </a:lnTo>
                      <a:lnTo>
                        <a:pt x="182526" y="201760"/>
                      </a:lnTo>
                      <a:cubicBezTo>
                        <a:pt x="182250" y="200471"/>
                        <a:pt x="181143" y="199550"/>
                        <a:pt x="179853" y="199550"/>
                      </a:cubicBezTo>
                      <a:lnTo>
                        <a:pt x="162797" y="199550"/>
                      </a:lnTo>
                      <a:cubicBezTo>
                        <a:pt x="161506" y="199550"/>
                        <a:pt x="160400" y="200471"/>
                        <a:pt x="160123" y="201760"/>
                      </a:cubicBezTo>
                      <a:lnTo>
                        <a:pt x="157634" y="216396"/>
                      </a:lnTo>
                      <a:lnTo>
                        <a:pt x="144266" y="293999"/>
                      </a:lnTo>
                      <a:lnTo>
                        <a:pt x="138550" y="286450"/>
                      </a:lnTo>
                      <a:cubicBezTo>
                        <a:pt x="133663" y="280191"/>
                        <a:pt x="127025" y="275864"/>
                        <a:pt x="119650" y="273747"/>
                      </a:cubicBezTo>
                      <a:lnTo>
                        <a:pt x="119189" y="275127"/>
                      </a:lnTo>
                      <a:lnTo>
                        <a:pt x="88580" y="368931"/>
                      </a:lnTo>
                      <a:cubicBezTo>
                        <a:pt x="83418" y="384949"/>
                        <a:pt x="66177" y="393694"/>
                        <a:pt x="50135" y="388447"/>
                      </a:cubicBezTo>
                      <a:cubicBezTo>
                        <a:pt x="34094" y="383200"/>
                        <a:pt x="25335" y="366078"/>
                        <a:pt x="30590" y="350060"/>
                      </a:cubicBezTo>
                      <a:lnTo>
                        <a:pt x="61107" y="256256"/>
                      </a:lnTo>
                      <a:lnTo>
                        <a:pt x="82403" y="190989"/>
                      </a:lnTo>
                      <a:cubicBezTo>
                        <a:pt x="89318" y="169725"/>
                        <a:pt x="108955" y="155456"/>
                        <a:pt x="131358" y="155456"/>
                      </a:cubicBezTo>
                      <a:close/>
                      <a:moveTo>
                        <a:pt x="171336" y="0"/>
                      </a:moveTo>
                      <a:cubicBezTo>
                        <a:pt x="208477" y="0"/>
                        <a:pt x="238585" y="30045"/>
                        <a:pt x="238585" y="67108"/>
                      </a:cubicBezTo>
                      <a:cubicBezTo>
                        <a:pt x="238585" y="104171"/>
                        <a:pt x="208477" y="134216"/>
                        <a:pt x="171336" y="134216"/>
                      </a:cubicBezTo>
                      <a:cubicBezTo>
                        <a:pt x="134195" y="134216"/>
                        <a:pt x="104087" y="104171"/>
                        <a:pt x="104087" y="67108"/>
                      </a:cubicBezTo>
                      <a:cubicBezTo>
                        <a:pt x="104087" y="30045"/>
                        <a:pt x="134195" y="0"/>
                        <a:pt x="17133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anchor="ctr"/>
                <a:lstStyle/>
                <a:p>
                  <a:pPr algn="ctr"/>
                  <a:endParaRPr dirty="0">
                    <a:ea typeface="迷你简准圆" panose="03000509000000000000" pitchFamily="65" charset="-122"/>
                  </a:endParaRPr>
                </a:p>
              </p:txBody>
            </p:sp>
          </p:grp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5DDDC212-E612-47AE-BF04-4F13BF4785B2}"/>
                  </a:ext>
                </a:extLst>
              </p:cNvPr>
              <p:cNvCxnSpPr>
                <a:endCxn id="32" idx="0"/>
              </p:cNvCxnSpPr>
              <p:nvPr/>
            </p:nvCxnSpPr>
            <p:spPr>
              <a:xfrm>
                <a:off x="3710954" y="4606592"/>
                <a:ext cx="0" cy="233716"/>
              </a:xfrm>
              <a:prstGeom prst="line">
                <a:avLst/>
              </a:prstGeom>
              <a:ln w="28575" cap="rnd">
                <a:solidFill>
                  <a:schemeClr val="bg1">
                    <a:lumMod val="85000"/>
                  </a:schemeClr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5D193348-54FD-4D55-9DDE-F81A1A8224BF}"/>
                  </a:ext>
                </a:extLst>
              </p:cNvPr>
              <p:cNvCxnSpPr>
                <a:endCxn id="37" idx="0"/>
              </p:cNvCxnSpPr>
              <p:nvPr/>
            </p:nvCxnSpPr>
            <p:spPr>
              <a:xfrm>
                <a:off x="8479810" y="4606592"/>
                <a:ext cx="0" cy="233716"/>
              </a:xfrm>
              <a:prstGeom prst="line">
                <a:avLst/>
              </a:prstGeom>
              <a:ln w="28575" cap="rnd">
                <a:solidFill>
                  <a:schemeClr val="bg1">
                    <a:lumMod val="85000"/>
                  </a:schemeClr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işľíďé">
                <a:extLst>
                  <a:ext uri="{FF2B5EF4-FFF2-40B4-BE49-F238E27FC236}">
                    <a16:creationId xmlns:a16="http://schemas.microsoft.com/office/drawing/2014/main" id="{301D1175-1E39-41B6-A826-A5626BB36662}"/>
                  </a:ext>
                </a:extLst>
              </p:cNvPr>
              <p:cNvGrpSpPr/>
              <p:nvPr/>
            </p:nvGrpSpPr>
            <p:grpSpPr>
              <a:xfrm>
                <a:off x="8272259" y="4840308"/>
                <a:ext cx="415102" cy="415102"/>
                <a:chOff x="2427497" y="5247104"/>
                <a:chExt cx="415102" cy="415102"/>
              </a:xfrm>
            </p:grpSpPr>
            <p:sp>
              <p:nvSpPr>
                <p:cNvPr id="37" name="íṧľíḑè">
                  <a:extLst>
                    <a:ext uri="{FF2B5EF4-FFF2-40B4-BE49-F238E27FC236}">
                      <a16:creationId xmlns:a16="http://schemas.microsoft.com/office/drawing/2014/main" id="{F76B4E97-E4E6-496D-BFA7-377D5253613B}"/>
                    </a:ext>
                  </a:extLst>
                </p:cNvPr>
                <p:cNvSpPr/>
                <p:nvPr/>
              </p:nvSpPr>
              <p:spPr>
                <a:xfrm>
                  <a:off x="2427497" y="5247104"/>
                  <a:ext cx="415102" cy="415102"/>
                </a:xfrm>
                <a:prstGeom prst="ellipse">
                  <a:avLst/>
                </a:prstGeom>
                <a:gradFill>
                  <a:gsLst>
                    <a:gs pos="0">
                      <a:srgbClr val="8C91F5"/>
                    </a:gs>
                    <a:gs pos="50000">
                      <a:srgbClr val="6254F1"/>
                    </a:gs>
                    <a:gs pos="100000">
                      <a:srgbClr val="471AF5"/>
                    </a:gs>
                  </a:gsLst>
                  <a:lin ang="2700000" scaled="1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dirty="0"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38" name="îṣḻiḓê">
                  <a:extLst>
                    <a:ext uri="{FF2B5EF4-FFF2-40B4-BE49-F238E27FC236}">
                      <a16:creationId xmlns:a16="http://schemas.microsoft.com/office/drawing/2014/main" id="{4DF3CA67-EDFC-4372-90FA-49DDAB30243C}"/>
                    </a:ext>
                  </a:extLst>
                </p:cNvPr>
                <p:cNvSpPr/>
                <p:nvPr/>
              </p:nvSpPr>
              <p:spPr>
                <a:xfrm>
                  <a:off x="2590533" y="5368329"/>
                  <a:ext cx="89031" cy="172652"/>
                </a:xfrm>
                <a:custGeom>
                  <a:avLst/>
                  <a:gdLst>
                    <a:gd name="connsiteX0" fmla="*/ 159127 w 313668"/>
                    <a:gd name="connsiteY0" fmla="*/ 411396 h 608274"/>
                    <a:gd name="connsiteX1" fmla="*/ 159127 w 313668"/>
                    <a:gd name="connsiteY1" fmla="*/ 577440 h 608274"/>
                    <a:gd name="connsiteX2" fmla="*/ 128336 w 313668"/>
                    <a:gd name="connsiteY2" fmla="*/ 608274 h 608274"/>
                    <a:gd name="connsiteX3" fmla="*/ 97453 w 313668"/>
                    <a:gd name="connsiteY3" fmla="*/ 577440 h 608274"/>
                    <a:gd name="connsiteX4" fmla="*/ 97453 w 313668"/>
                    <a:gd name="connsiteY4" fmla="*/ 458706 h 608274"/>
                    <a:gd name="connsiteX5" fmla="*/ 128221 w 313668"/>
                    <a:gd name="connsiteY5" fmla="*/ 306395 h 608274"/>
                    <a:gd name="connsiteX6" fmla="*/ 168122 w 313668"/>
                    <a:gd name="connsiteY6" fmla="*/ 358410 h 608274"/>
                    <a:gd name="connsiteX7" fmla="*/ 171347 w 313668"/>
                    <a:gd name="connsiteY7" fmla="*/ 370377 h 608274"/>
                    <a:gd name="connsiteX8" fmla="*/ 165173 w 313668"/>
                    <a:gd name="connsiteY8" fmla="*/ 381149 h 608274"/>
                    <a:gd name="connsiteX9" fmla="*/ 71917 w 313668"/>
                    <a:gd name="connsiteY9" fmla="*/ 452588 h 608274"/>
                    <a:gd name="connsiteX10" fmla="*/ 62057 w 313668"/>
                    <a:gd name="connsiteY10" fmla="*/ 455994 h 608274"/>
                    <a:gd name="connsiteX11" fmla="*/ 49156 w 313668"/>
                    <a:gd name="connsiteY11" fmla="*/ 449642 h 608274"/>
                    <a:gd name="connsiteX12" fmla="*/ 3357 w 313668"/>
                    <a:gd name="connsiteY12" fmla="*/ 390079 h 608274"/>
                    <a:gd name="connsiteX13" fmla="*/ 132 w 313668"/>
                    <a:gd name="connsiteY13" fmla="*/ 378019 h 608274"/>
                    <a:gd name="connsiteX14" fmla="*/ 6398 w 313668"/>
                    <a:gd name="connsiteY14" fmla="*/ 367339 h 608274"/>
                    <a:gd name="connsiteX15" fmla="*/ 9162 w 313668"/>
                    <a:gd name="connsiteY15" fmla="*/ 365130 h 608274"/>
                    <a:gd name="connsiteX16" fmla="*/ 43904 w 313668"/>
                    <a:gd name="connsiteY16" fmla="*/ 407754 h 608274"/>
                    <a:gd name="connsiteX17" fmla="*/ 59661 w 313668"/>
                    <a:gd name="connsiteY17" fmla="*/ 410240 h 608274"/>
                    <a:gd name="connsiteX18" fmla="*/ 107948 w 313668"/>
                    <a:gd name="connsiteY18" fmla="*/ 375165 h 608274"/>
                    <a:gd name="connsiteX19" fmla="*/ 126009 w 313668"/>
                    <a:gd name="connsiteY19" fmla="*/ 319836 h 608274"/>
                    <a:gd name="connsiteX20" fmla="*/ 128221 w 313668"/>
                    <a:gd name="connsiteY20" fmla="*/ 306395 h 608274"/>
                    <a:gd name="connsiteX21" fmla="*/ 163534 w 313668"/>
                    <a:gd name="connsiteY21" fmla="*/ 163741 h 608274"/>
                    <a:gd name="connsiteX22" fmla="*/ 160861 w 313668"/>
                    <a:gd name="connsiteY22" fmla="*/ 166411 h 608274"/>
                    <a:gd name="connsiteX23" fmla="*/ 160861 w 313668"/>
                    <a:gd name="connsiteY23" fmla="*/ 185098 h 608274"/>
                    <a:gd name="connsiteX24" fmla="*/ 163534 w 313668"/>
                    <a:gd name="connsiteY24" fmla="*/ 187767 h 608274"/>
                    <a:gd name="connsiteX25" fmla="*/ 179484 w 313668"/>
                    <a:gd name="connsiteY25" fmla="*/ 187767 h 608274"/>
                    <a:gd name="connsiteX26" fmla="*/ 182157 w 313668"/>
                    <a:gd name="connsiteY26" fmla="*/ 185098 h 608274"/>
                    <a:gd name="connsiteX27" fmla="*/ 182157 w 313668"/>
                    <a:gd name="connsiteY27" fmla="*/ 166411 h 608274"/>
                    <a:gd name="connsiteX28" fmla="*/ 179484 w 313668"/>
                    <a:gd name="connsiteY28" fmla="*/ 163741 h 608274"/>
                    <a:gd name="connsiteX29" fmla="*/ 131358 w 313668"/>
                    <a:gd name="connsiteY29" fmla="*/ 155456 h 608274"/>
                    <a:gd name="connsiteX30" fmla="*/ 211383 w 313668"/>
                    <a:gd name="connsiteY30" fmla="*/ 155456 h 608274"/>
                    <a:gd name="connsiteX31" fmla="*/ 260338 w 313668"/>
                    <a:gd name="connsiteY31" fmla="*/ 190989 h 608274"/>
                    <a:gd name="connsiteX32" fmla="*/ 312151 w 313668"/>
                    <a:gd name="connsiteY32" fmla="*/ 350060 h 608274"/>
                    <a:gd name="connsiteX33" fmla="*/ 292606 w 313668"/>
                    <a:gd name="connsiteY33" fmla="*/ 388447 h 608274"/>
                    <a:gd name="connsiteX34" fmla="*/ 283110 w 313668"/>
                    <a:gd name="connsiteY34" fmla="*/ 389920 h 608274"/>
                    <a:gd name="connsiteX35" fmla="*/ 254069 w 313668"/>
                    <a:gd name="connsiteY35" fmla="*/ 368931 h 608274"/>
                    <a:gd name="connsiteX36" fmla="*/ 245310 w 313668"/>
                    <a:gd name="connsiteY36" fmla="*/ 341867 h 608274"/>
                    <a:gd name="connsiteX37" fmla="*/ 245310 w 313668"/>
                    <a:gd name="connsiteY37" fmla="*/ 383108 h 608274"/>
                    <a:gd name="connsiteX38" fmla="*/ 245310 w 313668"/>
                    <a:gd name="connsiteY38" fmla="*/ 577436 h 608274"/>
                    <a:gd name="connsiteX39" fmla="*/ 214425 w 313668"/>
                    <a:gd name="connsiteY39" fmla="*/ 608274 h 608274"/>
                    <a:gd name="connsiteX40" fmla="*/ 183540 w 313668"/>
                    <a:gd name="connsiteY40" fmla="*/ 577436 h 608274"/>
                    <a:gd name="connsiteX41" fmla="*/ 183540 w 313668"/>
                    <a:gd name="connsiteY41" fmla="*/ 391301 h 608274"/>
                    <a:gd name="connsiteX42" fmla="*/ 191561 w 313668"/>
                    <a:gd name="connsiteY42" fmla="*/ 373074 h 608274"/>
                    <a:gd name="connsiteX43" fmla="*/ 184278 w 313668"/>
                    <a:gd name="connsiteY43" fmla="*/ 346102 h 608274"/>
                    <a:gd name="connsiteX44" fmla="*/ 181789 w 313668"/>
                    <a:gd name="connsiteY44" fmla="*/ 342788 h 608274"/>
                    <a:gd name="connsiteX45" fmla="*/ 197646 w 313668"/>
                    <a:gd name="connsiteY45" fmla="*/ 323825 h 608274"/>
                    <a:gd name="connsiteX46" fmla="*/ 201242 w 313668"/>
                    <a:gd name="connsiteY46" fmla="*/ 310661 h 608274"/>
                    <a:gd name="connsiteX47" fmla="*/ 185015 w 313668"/>
                    <a:gd name="connsiteY47" fmla="*/ 216396 h 608274"/>
                    <a:gd name="connsiteX48" fmla="*/ 182526 w 313668"/>
                    <a:gd name="connsiteY48" fmla="*/ 201760 h 608274"/>
                    <a:gd name="connsiteX49" fmla="*/ 179853 w 313668"/>
                    <a:gd name="connsiteY49" fmla="*/ 199550 h 608274"/>
                    <a:gd name="connsiteX50" fmla="*/ 162797 w 313668"/>
                    <a:gd name="connsiteY50" fmla="*/ 199550 h 608274"/>
                    <a:gd name="connsiteX51" fmla="*/ 160123 w 313668"/>
                    <a:gd name="connsiteY51" fmla="*/ 201760 h 608274"/>
                    <a:gd name="connsiteX52" fmla="*/ 157634 w 313668"/>
                    <a:gd name="connsiteY52" fmla="*/ 216396 h 608274"/>
                    <a:gd name="connsiteX53" fmla="*/ 144266 w 313668"/>
                    <a:gd name="connsiteY53" fmla="*/ 293999 h 608274"/>
                    <a:gd name="connsiteX54" fmla="*/ 138550 w 313668"/>
                    <a:gd name="connsiteY54" fmla="*/ 286450 h 608274"/>
                    <a:gd name="connsiteX55" fmla="*/ 119650 w 313668"/>
                    <a:gd name="connsiteY55" fmla="*/ 273747 h 608274"/>
                    <a:gd name="connsiteX56" fmla="*/ 119189 w 313668"/>
                    <a:gd name="connsiteY56" fmla="*/ 275127 h 608274"/>
                    <a:gd name="connsiteX57" fmla="*/ 88580 w 313668"/>
                    <a:gd name="connsiteY57" fmla="*/ 368931 h 608274"/>
                    <a:gd name="connsiteX58" fmla="*/ 50135 w 313668"/>
                    <a:gd name="connsiteY58" fmla="*/ 388447 h 608274"/>
                    <a:gd name="connsiteX59" fmla="*/ 30590 w 313668"/>
                    <a:gd name="connsiteY59" fmla="*/ 350060 h 608274"/>
                    <a:gd name="connsiteX60" fmla="*/ 61107 w 313668"/>
                    <a:gd name="connsiteY60" fmla="*/ 256256 h 608274"/>
                    <a:gd name="connsiteX61" fmla="*/ 82403 w 313668"/>
                    <a:gd name="connsiteY61" fmla="*/ 190989 h 608274"/>
                    <a:gd name="connsiteX62" fmla="*/ 131358 w 313668"/>
                    <a:gd name="connsiteY62" fmla="*/ 155456 h 608274"/>
                    <a:gd name="connsiteX63" fmla="*/ 171336 w 313668"/>
                    <a:gd name="connsiteY63" fmla="*/ 0 h 608274"/>
                    <a:gd name="connsiteX64" fmla="*/ 238585 w 313668"/>
                    <a:gd name="connsiteY64" fmla="*/ 67108 h 608274"/>
                    <a:gd name="connsiteX65" fmla="*/ 171336 w 313668"/>
                    <a:gd name="connsiteY65" fmla="*/ 134216 h 608274"/>
                    <a:gd name="connsiteX66" fmla="*/ 104087 w 313668"/>
                    <a:gd name="connsiteY66" fmla="*/ 67108 h 608274"/>
                    <a:gd name="connsiteX67" fmla="*/ 171336 w 313668"/>
                    <a:gd name="connsiteY67" fmla="*/ 0 h 6082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</a:cxnLst>
                  <a:rect l="l" t="t" r="r" b="b"/>
                  <a:pathLst>
                    <a:path w="313668" h="608274">
                      <a:moveTo>
                        <a:pt x="159127" y="411396"/>
                      </a:moveTo>
                      <a:lnTo>
                        <a:pt x="159127" y="577440"/>
                      </a:lnTo>
                      <a:cubicBezTo>
                        <a:pt x="159127" y="594468"/>
                        <a:pt x="145391" y="608274"/>
                        <a:pt x="128336" y="608274"/>
                      </a:cubicBezTo>
                      <a:cubicBezTo>
                        <a:pt x="111282" y="608274"/>
                        <a:pt x="97453" y="594468"/>
                        <a:pt x="97453" y="577440"/>
                      </a:cubicBezTo>
                      <a:lnTo>
                        <a:pt x="97453" y="458706"/>
                      </a:lnTo>
                      <a:close/>
                      <a:moveTo>
                        <a:pt x="128221" y="306395"/>
                      </a:moveTo>
                      <a:lnTo>
                        <a:pt x="168122" y="358410"/>
                      </a:lnTo>
                      <a:cubicBezTo>
                        <a:pt x="170794" y="361816"/>
                        <a:pt x="171900" y="366143"/>
                        <a:pt x="171347" y="370377"/>
                      </a:cubicBezTo>
                      <a:cubicBezTo>
                        <a:pt x="170794" y="374612"/>
                        <a:pt x="168583" y="378479"/>
                        <a:pt x="165173" y="381149"/>
                      </a:cubicBezTo>
                      <a:lnTo>
                        <a:pt x="71917" y="452588"/>
                      </a:lnTo>
                      <a:cubicBezTo>
                        <a:pt x="68968" y="454889"/>
                        <a:pt x="65467" y="455994"/>
                        <a:pt x="62057" y="455994"/>
                      </a:cubicBezTo>
                      <a:cubicBezTo>
                        <a:pt x="57173" y="455994"/>
                        <a:pt x="52289" y="453785"/>
                        <a:pt x="49156" y="449642"/>
                      </a:cubicBezTo>
                      <a:lnTo>
                        <a:pt x="3357" y="390079"/>
                      </a:lnTo>
                      <a:cubicBezTo>
                        <a:pt x="777" y="386672"/>
                        <a:pt x="-421" y="382345"/>
                        <a:pt x="132" y="378019"/>
                      </a:cubicBezTo>
                      <a:cubicBezTo>
                        <a:pt x="685" y="373784"/>
                        <a:pt x="2988" y="369917"/>
                        <a:pt x="6398" y="367339"/>
                      </a:cubicBezTo>
                      <a:lnTo>
                        <a:pt x="9162" y="365130"/>
                      </a:lnTo>
                      <a:cubicBezTo>
                        <a:pt x="11374" y="384279"/>
                        <a:pt x="24367" y="401402"/>
                        <a:pt x="43904" y="407754"/>
                      </a:cubicBezTo>
                      <a:cubicBezTo>
                        <a:pt x="49064" y="409411"/>
                        <a:pt x="54409" y="410240"/>
                        <a:pt x="59661" y="410240"/>
                      </a:cubicBezTo>
                      <a:cubicBezTo>
                        <a:pt x="81040" y="410240"/>
                        <a:pt x="100945" y="396615"/>
                        <a:pt x="107948" y="375165"/>
                      </a:cubicBezTo>
                      <a:lnTo>
                        <a:pt x="126009" y="319836"/>
                      </a:lnTo>
                      <a:cubicBezTo>
                        <a:pt x="127484" y="315325"/>
                        <a:pt x="128037" y="310906"/>
                        <a:pt x="128221" y="306395"/>
                      </a:cubicBezTo>
                      <a:close/>
                      <a:moveTo>
                        <a:pt x="163534" y="163741"/>
                      </a:moveTo>
                      <a:cubicBezTo>
                        <a:pt x="162059" y="163741"/>
                        <a:pt x="160861" y="164938"/>
                        <a:pt x="160861" y="166411"/>
                      </a:cubicBezTo>
                      <a:lnTo>
                        <a:pt x="160861" y="185098"/>
                      </a:lnTo>
                      <a:cubicBezTo>
                        <a:pt x="160861" y="186571"/>
                        <a:pt x="162059" y="187767"/>
                        <a:pt x="163534" y="187767"/>
                      </a:cubicBezTo>
                      <a:lnTo>
                        <a:pt x="179484" y="187767"/>
                      </a:lnTo>
                      <a:cubicBezTo>
                        <a:pt x="180959" y="187767"/>
                        <a:pt x="182157" y="186571"/>
                        <a:pt x="182157" y="185098"/>
                      </a:cubicBezTo>
                      <a:lnTo>
                        <a:pt x="182157" y="166411"/>
                      </a:lnTo>
                      <a:cubicBezTo>
                        <a:pt x="182157" y="164938"/>
                        <a:pt x="180959" y="163741"/>
                        <a:pt x="179484" y="163741"/>
                      </a:cubicBezTo>
                      <a:close/>
                      <a:moveTo>
                        <a:pt x="131358" y="155456"/>
                      </a:moveTo>
                      <a:lnTo>
                        <a:pt x="211383" y="155456"/>
                      </a:lnTo>
                      <a:cubicBezTo>
                        <a:pt x="233694" y="155456"/>
                        <a:pt x="253424" y="169725"/>
                        <a:pt x="260338" y="190989"/>
                      </a:cubicBezTo>
                      <a:lnTo>
                        <a:pt x="312151" y="350060"/>
                      </a:lnTo>
                      <a:cubicBezTo>
                        <a:pt x="317406" y="366078"/>
                        <a:pt x="308556" y="383292"/>
                        <a:pt x="292606" y="388447"/>
                      </a:cubicBezTo>
                      <a:cubicBezTo>
                        <a:pt x="289471" y="389460"/>
                        <a:pt x="286245" y="389920"/>
                        <a:pt x="283110" y="389920"/>
                      </a:cubicBezTo>
                      <a:cubicBezTo>
                        <a:pt x="270295" y="389920"/>
                        <a:pt x="258310" y="381819"/>
                        <a:pt x="254069" y="368931"/>
                      </a:cubicBezTo>
                      <a:lnTo>
                        <a:pt x="245310" y="341867"/>
                      </a:lnTo>
                      <a:lnTo>
                        <a:pt x="245310" y="383108"/>
                      </a:lnTo>
                      <a:lnTo>
                        <a:pt x="245310" y="577436"/>
                      </a:lnTo>
                      <a:cubicBezTo>
                        <a:pt x="245310" y="594466"/>
                        <a:pt x="231481" y="608274"/>
                        <a:pt x="214425" y="608274"/>
                      </a:cubicBezTo>
                      <a:cubicBezTo>
                        <a:pt x="197369" y="608274"/>
                        <a:pt x="183540" y="594466"/>
                        <a:pt x="183540" y="577436"/>
                      </a:cubicBezTo>
                      <a:lnTo>
                        <a:pt x="183540" y="391301"/>
                      </a:lnTo>
                      <a:cubicBezTo>
                        <a:pt x="187873" y="386146"/>
                        <a:pt x="190639" y="379886"/>
                        <a:pt x="191561" y="373074"/>
                      </a:cubicBezTo>
                      <a:cubicBezTo>
                        <a:pt x="192852" y="363316"/>
                        <a:pt x="190271" y="353742"/>
                        <a:pt x="184278" y="346102"/>
                      </a:cubicBezTo>
                      <a:lnTo>
                        <a:pt x="181789" y="342788"/>
                      </a:lnTo>
                      <a:lnTo>
                        <a:pt x="197646" y="323825"/>
                      </a:lnTo>
                      <a:cubicBezTo>
                        <a:pt x="200688" y="320142"/>
                        <a:pt x="201979" y="315355"/>
                        <a:pt x="201242" y="310661"/>
                      </a:cubicBezTo>
                      <a:lnTo>
                        <a:pt x="185015" y="216396"/>
                      </a:lnTo>
                      <a:lnTo>
                        <a:pt x="182526" y="201760"/>
                      </a:lnTo>
                      <a:cubicBezTo>
                        <a:pt x="182250" y="200471"/>
                        <a:pt x="181143" y="199550"/>
                        <a:pt x="179853" y="199550"/>
                      </a:cubicBezTo>
                      <a:lnTo>
                        <a:pt x="162797" y="199550"/>
                      </a:lnTo>
                      <a:cubicBezTo>
                        <a:pt x="161506" y="199550"/>
                        <a:pt x="160400" y="200471"/>
                        <a:pt x="160123" y="201760"/>
                      </a:cubicBezTo>
                      <a:lnTo>
                        <a:pt x="157634" y="216396"/>
                      </a:lnTo>
                      <a:lnTo>
                        <a:pt x="144266" y="293999"/>
                      </a:lnTo>
                      <a:lnTo>
                        <a:pt x="138550" y="286450"/>
                      </a:lnTo>
                      <a:cubicBezTo>
                        <a:pt x="133663" y="280191"/>
                        <a:pt x="127025" y="275864"/>
                        <a:pt x="119650" y="273747"/>
                      </a:cubicBezTo>
                      <a:lnTo>
                        <a:pt x="119189" y="275127"/>
                      </a:lnTo>
                      <a:lnTo>
                        <a:pt x="88580" y="368931"/>
                      </a:lnTo>
                      <a:cubicBezTo>
                        <a:pt x="83418" y="384949"/>
                        <a:pt x="66177" y="393694"/>
                        <a:pt x="50135" y="388447"/>
                      </a:cubicBezTo>
                      <a:cubicBezTo>
                        <a:pt x="34094" y="383200"/>
                        <a:pt x="25335" y="366078"/>
                        <a:pt x="30590" y="350060"/>
                      </a:cubicBezTo>
                      <a:lnTo>
                        <a:pt x="61107" y="256256"/>
                      </a:lnTo>
                      <a:lnTo>
                        <a:pt x="82403" y="190989"/>
                      </a:lnTo>
                      <a:cubicBezTo>
                        <a:pt x="89318" y="169725"/>
                        <a:pt x="108955" y="155456"/>
                        <a:pt x="131358" y="155456"/>
                      </a:cubicBezTo>
                      <a:close/>
                      <a:moveTo>
                        <a:pt x="171336" y="0"/>
                      </a:moveTo>
                      <a:cubicBezTo>
                        <a:pt x="208477" y="0"/>
                        <a:pt x="238585" y="30045"/>
                        <a:pt x="238585" y="67108"/>
                      </a:cubicBezTo>
                      <a:cubicBezTo>
                        <a:pt x="238585" y="104171"/>
                        <a:pt x="208477" y="134216"/>
                        <a:pt x="171336" y="134216"/>
                      </a:cubicBezTo>
                      <a:cubicBezTo>
                        <a:pt x="134195" y="134216"/>
                        <a:pt x="104087" y="104171"/>
                        <a:pt x="104087" y="67108"/>
                      </a:cubicBezTo>
                      <a:cubicBezTo>
                        <a:pt x="104087" y="30045"/>
                        <a:pt x="134195" y="0"/>
                        <a:pt x="17133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anchor="ctr"/>
                <a:lstStyle/>
                <a:p>
                  <a:pPr algn="ctr"/>
                  <a:endParaRPr dirty="0">
                    <a:ea typeface="迷你简准圆" panose="03000509000000000000" pitchFamily="65" charset="-122"/>
                  </a:endParaRPr>
                </a:p>
              </p:txBody>
            </p:sp>
          </p:grpSp>
          <p:grpSp>
            <p:nvGrpSpPr>
              <p:cNvPr id="31" name="îsľïḍè">
                <a:extLst>
                  <a:ext uri="{FF2B5EF4-FFF2-40B4-BE49-F238E27FC236}">
                    <a16:creationId xmlns:a16="http://schemas.microsoft.com/office/drawing/2014/main" id="{F0526A8C-9509-4179-9295-8F8DED212BBD}"/>
                  </a:ext>
                </a:extLst>
              </p:cNvPr>
              <p:cNvGrpSpPr/>
              <p:nvPr/>
            </p:nvGrpSpPr>
            <p:grpSpPr>
              <a:xfrm>
                <a:off x="3503403" y="4840308"/>
                <a:ext cx="415102" cy="415102"/>
                <a:chOff x="2427497" y="5247104"/>
                <a:chExt cx="415102" cy="415102"/>
              </a:xfrm>
            </p:grpSpPr>
            <p:sp>
              <p:nvSpPr>
                <p:cNvPr id="32" name="îŝ1îḍe">
                  <a:extLst>
                    <a:ext uri="{FF2B5EF4-FFF2-40B4-BE49-F238E27FC236}">
                      <a16:creationId xmlns:a16="http://schemas.microsoft.com/office/drawing/2014/main" id="{B26D724E-180D-4CFA-B351-2E8DDA4DFDEC}"/>
                    </a:ext>
                  </a:extLst>
                </p:cNvPr>
                <p:cNvSpPr/>
                <p:nvPr/>
              </p:nvSpPr>
              <p:spPr>
                <a:xfrm>
                  <a:off x="2427497" y="5247104"/>
                  <a:ext cx="415102" cy="415102"/>
                </a:xfrm>
                <a:prstGeom prst="ellipse">
                  <a:avLst/>
                </a:prstGeom>
                <a:gradFill>
                  <a:gsLst>
                    <a:gs pos="0">
                      <a:srgbClr val="8C91F5"/>
                    </a:gs>
                    <a:gs pos="50000">
                      <a:srgbClr val="6254F1"/>
                    </a:gs>
                    <a:gs pos="100000">
                      <a:srgbClr val="471AF5"/>
                    </a:gs>
                  </a:gsLst>
                  <a:lin ang="2700000" scaled="1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dirty="0">
                    <a:ea typeface="迷你简准圆" panose="03000509000000000000" pitchFamily="65" charset="-122"/>
                  </a:endParaRPr>
                </a:p>
              </p:txBody>
            </p:sp>
            <p:sp>
              <p:nvSpPr>
                <p:cNvPr id="33" name="ïšlíḓê">
                  <a:extLst>
                    <a:ext uri="{FF2B5EF4-FFF2-40B4-BE49-F238E27FC236}">
                      <a16:creationId xmlns:a16="http://schemas.microsoft.com/office/drawing/2014/main" id="{C589CFFF-B9A4-44D4-8472-20E5DBED8A5A}"/>
                    </a:ext>
                  </a:extLst>
                </p:cNvPr>
                <p:cNvSpPr/>
                <p:nvPr/>
              </p:nvSpPr>
              <p:spPr>
                <a:xfrm>
                  <a:off x="2590533" y="5368329"/>
                  <a:ext cx="89031" cy="172652"/>
                </a:xfrm>
                <a:custGeom>
                  <a:avLst/>
                  <a:gdLst>
                    <a:gd name="connsiteX0" fmla="*/ 159127 w 313668"/>
                    <a:gd name="connsiteY0" fmla="*/ 411396 h 608274"/>
                    <a:gd name="connsiteX1" fmla="*/ 159127 w 313668"/>
                    <a:gd name="connsiteY1" fmla="*/ 577440 h 608274"/>
                    <a:gd name="connsiteX2" fmla="*/ 128336 w 313668"/>
                    <a:gd name="connsiteY2" fmla="*/ 608274 h 608274"/>
                    <a:gd name="connsiteX3" fmla="*/ 97453 w 313668"/>
                    <a:gd name="connsiteY3" fmla="*/ 577440 h 608274"/>
                    <a:gd name="connsiteX4" fmla="*/ 97453 w 313668"/>
                    <a:gd name="connsiteY4" fmla="*/ 458706 h 608274"/>
                    <a:gd name="connsiteX5" fmla="*/ 128221 w 313668"/>
                    <a:gd name="connsiteY5" fmla="*/ 306395 h 608274"/>
                    <a:gd name="connsiteX6" fmla="*/ 168122 w 313668"/>
                    <a:gd name="connsiteY6" fmla="*/ 358410 h 608274"/>
                    <a:gd name="connsiteX7" fmla="*/ 171347 w 313668"/>
                    <a:gd name="connsiteY7" fmla="*/ 370377 h 608274"/>
                    <a:gd name="connsiteX8" fmla="*/ 165173 w 313668"/>
                    <a:gd name="connsiteY8" fmla="*/ 381149 h 608274"/>
                    <a:gd name="connsiteX9" fmla="*/ 71917 w 313668"/>
                    <a:gd name="connsiteY9" fmla="*/ 452588 h 608274"/>
                    <a:gd name="connsiteX10" fmla="*/ 62057 w 313668"/>
                    <a:gd name="connsiteY10" fmla="*/ 455994 h 608274"/>
                    <a:gd name="connsiteX11" fmla="*/ 49156 w 313668"/>
                    <a:gd name="connsiteY11" fmla="*/ 449642 h 608274"/>
                    <a:gd name="connsiteX12" fmla="*/ 3357 w 313668"/>
                    <a:gd name="connsiteY12" fmla="*/ 390079 h 608274"/>
                    <a:gd name="connsiteX13" fmla="*/ 132 w 313668"/>
                    <a:gd name="connsiteY13" fmla="*/ 378019 h 608274"/>
                    <a:gd name="connsiteX14" fmla="*/ 6398 w 313668"/>
                    <a:gd name="connsiteY14" fmla="*/ 367339 h 608274"/>
                    <a:gd name="connsiteX15" fmla="*/ 9162 w 313668"/>
                    <a:gd name="connsiteY15" fmla="*/ 365130 h 608274"/>
                    <a:gd name="connsiteX16" fmla="*/ 43904 w 313668"/>
                    <a:gd name="connsiteY16" fmla="*/ 407754 h 608274"/>
                    <a:gd name="connsiteX17" fmla="*/ 59661 w 313668"/>
                    <a:gd name="connsiteY17" fmla="*/ 410240 h 608274"/>
                    <a:gd name="connsiteX18" fmla="*/ 107948 w 313668"/>
                    <a:gd name="connsiteY18" fmla="*/ 375165 h 608274"/>
                    <a:gd name="connsiteX19" fmla="*/ 126009 w 313668"/>
                    <a:gd name="connsiteY19" fmla="*/ 319836 h 608274"/>
                    <a:gd name="connsiteX20" fmla="*/ 128221 w 313668"/>
                    <a:gd name="connsiteY20" fmla="*/ 306395 h 608274"/>
                    <a:gd name="connsiteX21" fmla="*/ 163534 w 313668"/>
                    <a:gd name="connsiteY21" fmla="*/ 163741 h 608274"/>
                    <a:gd name="connsiteX22" fmla="*/ 160861 w 313668"/>
                    <a:gd name="connsiteY22" fmla="*/ 166411 h 608274"/>
                    <a:gd name="connsiteX23" fmla="*/ 160861 w 313668"/>
                    <a:gd name="connsiteY23" fmla="*/ 185098 h 608274"/>
                    <a:gd name="connsiteX24" fmla="*/ 163534 w 313668"/>
                    <a:gd name="connsiteY24" fmla="*/ 187767 h 608274"/>
                    <a:gd name="connsiteX25" fmla="*/ 179484 w 313668"/>
                    <a:gd name="connsiteY25" fmla="*/ 187767 h 608274"/>
                    <a:gd name="connsiteX26" fmla="*/ 182157 w 313668"/>
                    <a:gd name="connsiteY26" fmla="*/ 185098 h 608274"/>
                    <a:gd name="connsiteX27" fmla="*/ 182157 w 313668"/>
                    <a:gd name="connsiteY27" fmla="*/ 166411 h 608274"/>
                    <a:gd name="connsiteX28" fmla="*/ 179484 w 313668"/>
                    <a:gd name="connsiteY28" fmla="*/ 163741 h 608274"/>
                    <a:gd name="connsiteX29" fmla="*/ 131358 w 313668"/>
                    <a:gd name="connsiteY29" fmla="*/ 155456 h 608274"/>
                    <a:gd name="connsiteX30" fmla="*/ 211383 w 313668"/>
                    <a:gd name="connsiteY30" fmla="*/ 155456 h 608274"/>
                    <a:gd name="connsiteX31" fmla="*/ 260338 w 313668"/>
                    <a:gd name="connsiteY31" fmla="*/ 190989 h 608274"/>
                    <a:gd name="connsiteX32" fmla="*/ 312151 w 313668"/>
                    <a:gd name="connsiteY32" fmla="*/ 350060 h 608274"/>
                    <a:gd name="connsiteX33" fmla="*/ 292606 w 313668"/>
                    <a:gd name="connsiteY33" fmla="*/ 388447 h 608274"/>
                    <a:gd name="connsiteX34" fmla="*/ 283110 w 313668"/>
                    <a:gd name="connsiteY34" fmla="*/ 389920 h 608274"/>
                    <a:gd name="connsiteX35" fmla="*/ 254069 w 313668"/>
                    <a:gd name="connsiteY35" fmla="*/ 368931 h 608274"/>
                    <a:gd name="connsiteX36" fmla="*/ 245310 w 313668"/>
                    <a:gd name="connsiteY36" fmla="*/ 341867 h 608274"/>
                    <a:gd name="connsiteX37" fmla="*/ 245310 w 313668"/>
                    <a:gd name="connsiteY37" fmla="*/ 383108 h 608274"/>
                    <a:gd name="connsiteX38" fmla="*/ 245310 w 313668"/>
                    <a:gd name="connsiteY38" fmla="*/ 577436 h 608274"/>
                    <a:gd name="connsiteX39" fmla="*/ 214425 w 313668"/>
                    <a:gd name="connsiteY39" fmla="*/ 608274 h 608274"/>
                    <a:gd name="connsiteX40" fmla="*/ 183540 w 313668"/>
                    <a:gd name="connsiteY40" fmla="*/ 577436 h 608274"/>
                    <a:gd name="connsiteX41" fmla="*/ 183540 w 313668"/>
                    <a:gd name="connsiteY41" fmla="*/ 391301 h 608274"/>
                    <a:gd name="connsiteX42" fmla="*/ 191561 w 313668"/>
                    <a:gd name="connsiteY42" fmla="*/ 373074 h 608274"/>
                    <a:gd name="connsiteX43" fmla="*/ 184278 w 313668"/>
                    <a:gd name="connsiteY43" fmla="*/ 346102 h 608274"/>
                    <a:gd name="connsiteX44" fmla="*/ 181789 w 313668"/>
                    <a:gd name="connsiteY44" fmla="*/ 342788 h 608274"/>
                    <a:gd name="connsiteX45" fmla="*/ 197646 w 313668"/>
                    <a:gd name="connsiteY45" fmla="*/ 323825 h 608274"/>
                    <a:gd name="connsiteX46" fmla="*/ 201242 w 313668"/>
                    <a:gd name="connsiteY46" fmla="*/ 310661 h 608274"/>
                    <a:gd name="connsiteX47" fmla="*/ 185015 w 313668"/>
                    <a:gd name="connsiteY47" fmla="*/ 216396 h 608274"/>
                    <a:gd name="connsiteX48" fmla="*/ 182526 w 313668"/>
                    <a:gd name="connsiteY48" fmla="*/ 201760 h 608274"/>
                    <a:gd name="connsiteX49" fmla="*/ 179853 w 313668"/>
                    <a:gd name="connsiteY49" fmla="*/ 199550 h 608274"/>
                    <a:gd name="connsiteX50" fmla="*/ 162797 w 313668"/>
                    <a:gd name="connsiteY50" fmla="*/ 199550 h 608274"/>
                    <a:gd name="connsiteX51" fmla="*/ 160123 w 313668"/>
                    <a:gd name="connsiteY51" fmla="*/ 201760 h 608274"/>
                    <a:gd name="connsiteX52" fmla="*/ 157634 w 313668"/>
                    <a:gd name="connsiteY52" fmla="*/ 216396 h 608274"/>
                    <a:gd name="connsiteX53" fmla="*/ 144266 w 313668"/>
                    <a:gd name="connsiteY53" fmla="*/ 293999 h 608274"/>
                    <a:gd name="connsiteX54" fmla="*/ 138550 w 313668"/>
                    <a:gd name="connsiteY54" fmla="*/ 286450 h 608274"/>
                    <a:gd name="connsiteX55" fmla="*/ 119650 w 313668"/>
                    <a:gd name="connsiteY55" fmla="*/ 273747 h 608274"/>
                    <a:gd name="connsiteX56" fmla="*/ 119189 w 313668"/>
                    <a:gd name="connsiteY56" fmla="*/ 275127 h 608274"/>
                    <a:gd name="connsiteX57" fmla="*/ 88580 w 313668"/>
                    <a:gd name="connsiteY57" fmla="*/ 368931 h 608274"/>
                    <a:gd name="connsiteX58" fmla="*/ 50135 w 313668"/>
                    <a:gd name="connsiteY58" fmla="*/ 388447 h 608274"/>
                    <a:gd name="connsiteX59" fmla="*/ 30590 w 313668"/>
                    <a:gd name="connsiteY59" fmla="*/ 350060 h 608274"/>
                    <a:gd name="connsiteX60" fmla="*/ 61107 w 313668"/>
                    <a:gd name="connsiteY60" fmla="*/ 256256 h 608274"/>
                    <a:gd name="connsiteX61" fmla="*/ 82403 w 313668"/>
                    <a:gd name="connsiteY61" fmla="*/ 190989 h 608274"/>
                    <a:gd name="connsiteX62" fmla="*/ 131358 w 313668"/>
                    <a:gd name="connsiteY62" fmla="*/ 155456 h 608274"/>
                    <a:gd name="connsiteX63" fmla="*/ 171336 w 313668"/>
                    <a:gd name="connsiteY63" fmla="*/ 0 h 608274"/>
                    <a:gd name="connsiteX64" fmla="*/ 238585 w 313668"/>
                    <a:gd name="connsiteY64" fmla="*/ 67108 h 608274"/>
                    <a:gd name="connsiteX65" fmla="*/ 171336 w 313668"/>
                    <a:gd name="connsiteY65" fmla="*/ 134216 h 608274"/>
                    <a:gd name="connsiteX66" fmla="*/ 104087 w 313668"/>
                    <a:gd name="connsiteY66" fmla="*/ 67108 h 608274"/>
                    <a:gd name="connsiteX67" fmla="*/ 171336 w 313668"/>
                    <a:gd name="connsiteY67" fmla="*/ 0 h 6082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</a:cxnLst>
                  <a:rect l="l" t="t" r="r" b="b"/>
                  <a:pathLst>
                    <a:path w="313668" h="608274">
                      <a:moveTo>
                        <a:pt x="159127" y="411396"/>
                      </a:moveTo>
                      <a:lnTo>
                        <a:pt x="159127" y="577440"/>
                      </a:lnTo>
                      <a:cubicBezTo>
                        <a:pt x="159127" y="594468"/>
                        <a:pt x="145391" y="608274"/>
                        <a:pt x="128336" y="608274"/>
                      </a:cubicBezTo>
                      <a:cubicBezTo>
                        <a:pt x="111282" y="608274"/>
                        <a:pt x="97453" y="594468"/>
                        <a:pt x="97453" y="577440"/>
                      </a:cubicBezTo>
                      <a:lnTo>
                        <a:pt x="97453" y="458706"/>
                      </a:lnTo>
                      <a:close/>
                      <a:moveTo>
                        <a:pt x="128221" y="306395"/>
                      </a:moveTo>
                      <a:lnTo>
                        <a:pt x="168122" y="358410"/>
                      </a:lnTo>
                      <a:cubicBezTo>
                        <a:pt x="170794" y="361816"/>
                        <a:pt x="171900" y="366143"/>
                        <a:pt x="171347" y="370377"/>
                      </a:cubicBezTo>
                      <a:cubicBezTo>
                        <a:pt x="170794" y="374612"/>
                        <a:pt x="168583" y="378479"/>
                        <a:pt x="165173" y="381149"/>
                      </a:cubicBezTo>
                      <a:lnTo>
                        <a:pt x="71917" y="452588"/>
                      </a:lnTo>
                      <a:cubicBezTo>
                        <a:pt x="68968" y="454889"/>
                        <a:pt x="65467" y="455994"/>
                        <a:pt x="62057" y="455994"/>
                      </a:cubicBezTo>
                      <a:cubicBezTo>
                        <a:pt x="57173" y="455994"/>
                        <a:pt x="52289" y="453785"/>
                        <a:pt x="49156" y="449642"/>
                      </a:cubicBezTo>
                      <a:lnTo>
                        <a:pt x="3357" y="390079"/>
                      </a:lnTo>
                      <a:cubicBezTo>
                        <a:pt x="777" y="386672"/>
                        <a:pt x="-421" y="382345"/>
                        <a:pt x="132" y="378019"/>
                      </a:cubicBezTo>
                      <a:cubicBezTo>
                        <a:pt x="685" y="373784"/>
                        <a:pt x="2988" y="369917"/>
                        <a:pt x="6398" y="367339"/>
                      </a:cubicBezTo>
                      <a:lnTo>
                        <a:pt x="9162" y="365130"/>
                      </a:lnTo>
                      <a:cubicBezTo>
                        <a:pt x="11374" y="384279"/>
                        <a:pt x="24367" y="401402"/>
                        <a:pt x="43904" y="407754"/>
                      </a:cubicBezTo>
                      <a:cubicBezTo>
                        <a:pt x="49064" y="409411"/>
                        <a:pt x="54409" y="410240"/>
                        <a:pt x="59661" y="410240"/>
                      </a:cubicBezTo>
                      <a:cubicBezTo>
                        <a:pt x="81040" y="410240"/>
                        <a:pt x="100945" y="396615"/>
                        <a:pt x="107948" y="375165"/>
                      </a:cubicBezTo>
                      <a:lnTo>
                        <a:pt x="126009" y="319836"/>
                      </a:lnTo>
                      <a:cubicBezTo>
                        <a:pt x="127484" y="315325"/>
                        <a:pt x="128037" y="310906"/>
                        <a:pt x="128221" y="306395"/>
                      </a:cubicBezTo>
                      <a:close/>
                      <a:moveTo>
                        <a:pt x="163534" y="163741"/>
                      </a:moveTo>
                      <a:cubicBezTo>
                        <a:pt x="162059" y="163741"/>
                        <a:pt x="160861" y="164938"/>
                        <a:pt x="160861" y="166411"/>
                      </a:cubicBezTo>
                      <a:lnTo>
                        <a:pt x="160861" y="185098"/>
                      </a:lnTo>
                      <a:cubicBezTo>
                        <a:pt x="160861" y="186571"/>
                        <a:pt x="162059" y="187767"/>
                        <a:pt x="163534" y="187767"/>
                      </a:cubicBezTo>
                      <a:lnTo>
                        <a:pt x="179484" y="187767"/>
                      </a:lnTo>
                      <a:cubicBezTo>
                        <a:pt x="180959" y="187767"/>
                        <a:pt x="182157" y="186571"/>
                        <a:pt x="182157" y="185098"/>
                      </a:cubicBezTo>
                      <a:lnTo>
                        <a:pt x="182157" y="166411"/>
                      </a:lnTo>
                      <a:cubicBezTo>
                        <a:pt x="182157" y="164938"/>
                        <a:pt x="180959" y="163741"/>
                        <a:pt x="179484" y="163741"/>
                      </a:cubicBezTo>
                      <a:close/>
                      <a:moveTo>
                        <a:pt x="131358" y="155456"/>
                      </a:moveTo>
                      <a:lnTo>
                        <a:pt x="211383" y="155456"/>
                      </a:lnTo>
                      <a:cubicBezTo>
                        <a:pt x="233694" y="155456"/>
                        <a:pt x="253424" y="169725"/>
                        <a:pt x="260338" y="190989"/>
                      </a:cubicBezTo>
                      <a:lnTo>
                        <a:pt x="312151" y="350060"/>
                      </a:lnTo>
                      <a:cubicBezTo>
                        <a:pt x="317406" y="366078"/>
                        <a:pt x="308556" y="383292"/>
                        <a:pt x="292606" y="388447"/>
                      </a:cubicBezTo>
                      <a:cubicBezTo>
                        <a:pt x="289471" y="389460"/>
                        <a:pt x="286245" y="389920"/>
                        <a:pt x="283110" y="389920"/>
                      </a:cubicBezTo>
                      <a:cubicBezTo>
                        <a:pt x="270295" y="389920"/>
                        <a:pt x="258310" y="381819"/>
                        <a:pt x="254069" y="368931"/>
                      </a:cubicBezTo>
                      <a:lnTo>
                        <a:pt x="245310" y="341867"/>
                      </a:lnTo>
                      <a:lnTo>
                        <a:pt x="245310" y="383108"/>
                      </a:lnTo>
                      <a:lnTo>
                        <a:pt x="245310" y="577436"/>
                      </a:lnTo>
                      <a:cubicBezTo>
                        <a:pt x="245310" y="594466"/>
                        <a:pt x="231481" y="608274"/>
                        <a:pt x="214425" y="608274"/>
                      </a:cubicBezTo>
                      <a:cubicBezTo>
                        <a:pt x="197369" y="608274"/>
                        <a:pt x="183540" y="594466"/>
                        <a:pt x="183540" y="577436"/>
                      </a:cubicBezTo>
                      <a:lnTo>
                        <a:pt x="183540" y="391301"/>
                      </a:lnTo>
                      <a:cubicBezTo>
                        <a:pt x="187873" y="386146"/>
                        <a:pt x="190639" y="379886"/>
                        <a:pt x="191561" y="373074"/>
                      </a:cubicBezTo>
                      <a:cubicBezTo>
                        <a:pt x="192852" y="363316"/>
                        <a:pt x="190271" y="353742"/>
                        <a:pt x="184278" y="346102"/>
                      </a:cubicBezTo>
                      <a:lnTo>
                        <a:pt x="181789" y="342788"/>
                      </a:lnTo>
                      <a:lnTo>
                        <a:pt x="197646" y="323825"/>
                      </a:lnTo>
                      <a:cubicBezTo>
                        <a:pt x="200688" y="320142"/>
                        <a:pt x="201979" y="315355"/>
                        <a:pt x="201242" y="310661"/>
                      </a:cubicBezTo>
                      <a:lnTo>
                        <a:pt x="185015" y="216396"/>
                      </a:lnTo>
                      <a:lnTo>
                        <a:pt x="182526" y="201760"/>
                      </a:lnTo>
                      <a:cubicBezTo>
                        <a:pt x="182250" y="200471"/>
                        <a:pt x="181143" y="199550"/>
                        <a:pt x="179853" y="199550"/>
                      </a:cubicBezTo>
                      <a:lnTo>
                        <a:pt x="162797" y="199550"/>
                      </a:lnTo>
                      <a:cubicBezTo>
                        <a:pt x="161506" y="199550"/>
                        <a:pt x="160400" y="200471"/>
                        <a:pt x="160123" y="201760"/>
                      </a:cubicBezTo>
                      <a:lnTo>
                        <a:pt x="157634" y="216396"/>
                      </a:lnTo>
                      <a:lnTo>
                        <a:pt x="144266" y="293999"/>
                      </a:lnTo>
                      <a:lnTo>
                        <a:pt x="138550" y="286450"/>
                      </a:lnTo>
                      <a:cubicBezTo>
                        <a:pt x="133663" y="280191"/>
                        <a:pt x="127025" y="275864"/>
                        <a:pt x="119650" y="273747"/>
                      </a:cubicBezTo>
                      <a:lnTo>
                        <a:pt x="119189" y="275127"/>
                      </a:lnTo>
                      <a:lnTo>
                        <a:pt x="88580" y="368931"/>
                      </a:lnTo>
                      <a:cubicBezTo>
                        <a:pt x="83418" y="384949"/>
                        <a:pt x="66177" y="393694"/>
                        <a:pt x="50135" y="388447"/>
                      </a:cubicBezTo>
                      <a:cubicBezTo>
                        <a:pt x="34094" y="383200"/>
                        <a:pt x="25335" y="366078"/>
                        <a:pt x="30590" y="350060"/>
                      </a:cubicBezTo>
                      <a:lnTo>
                        <a:pt x="61107" y="256256"/>
                      </a:lnTo>
                      <a:lnTo>
                        <a:pt x="82403" y="190989"/>
                      </a:lnTo>
                      <a:cubicBezTo>
                        <a:pt x="89318" y="169725"/>
                        <a:pt x="108955" y="155456"/>
                        <a:pt x="131358" y="155456"/>
                      </a:cubicBezTo>
                      <a:close/>
                      <a:moveTo>
                        <a:pt x="171336" y="0"/>
                      </a:moveTo>
                      <a:cubicBezTo>
                        <a:pt x="208477" y="0"/>
                        <a:pt x="238585" y="30045"/>
                        <a:pt x="238585" y="67108"/>
                      </a:cubicBezTo>
                      <a:cubicBezTo>
                        <a:pt x="238585" y="104171"/>
                        <a:pt x="208477" y="134216"/>
                        <a:pt x="171336" y="134216"/>
                      </a:cubicBezTo>
                      <a:cubicBezTo>
                        <a:pt x="134195" y="134216"/>
                        <a:pt x="104087" y="104171"/>
                        <a:pt x="104087" y="67108"/>
                      </a:cubicBezTo>
                      <a:cubicBezTo>
                        <a:pt x="104087" y="30045"/>
                        <a:pt x="134195" y="0"/>
                        <a:pt x="17133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anchor="ctr"/>
                <a:lstStyle/>
                <a:p>
                  <a:pPr algn="ctr"/>
                  <a:endParaRPr dirty="0">
                    <a:ea typeface="迷你简准圆" panose="03000509000000000000" pitchFamily="65" charset="-122"/>
                  </a:endParaRPr>
                </a:p>
              </p:txBody>
            </p:sp>
          </p:grpSp>
        </p:grpSp>
        <p:grpSp>
          <p:nvGrpSpPr>
            <p:cNvPr id="54" name="组合 53"/>
            <p:cNvGrpSpPr/>
            <p:nvPr/>
          </p:nvGrpSpPr>
          <p:grpSpPr>
            <a:xfrm>
              <a:off x="4898555" y="1581804"/>
              <a:ext cx="2394891" cy="713899"/>
              <a:chOff x="1085275" y="2349127"/>
              <a:chExt cx="2394891" cy="713899"/>
            </a:xfrm>
          </p:grpSpPr>
          <p:sp>
            <p:nvSpPr>
              <p:cNvPr id="55" name="文本框 54"/>
              <p:cNvSpPr txBox="1"/>
              <p:nvPr/>
            </p:nvSpPr>
            <p:spPr>
              <a:xfrm>
                <a:off x="1215830" y="2349127"/>
                <a:ext cx="21337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标题文字添加</a:t>
                </a:r>
                <a:endPara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endParaRP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1085275" y="2601618"/>
                <a:ext cx="2394891" cy="4614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en-US" altLang="zh-CN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The user can demonstrate on a projector or </a:t>
                </a:r>
                <a:r>
                  <a:rPr lang="en-US" altLang="zh-CN" sz="105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computer</a:t>
                </a:r>
                <a:endPara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endParaRPr>
              </a:p>
            </p:txBody>
          </p:sp>
        </p:grpSp>
        <p:grpSp>
          <p:nvGrpSpPr>
            <p:cNvPr id="60" name="组合 59"/>
            <p:cNvGrpSpPr/>
            <p:nvPr/>
          </p:nvGrpSpPr>
          <p:grpSpPr>
            <a:xfrm>
              <a:off x="706212" y="3945973"/>
              <a:ext cx="2133781" cy="663415"/>
              <a:chOff x="1215830" y="2349127"/>
              <a:chExt cx="2133781" cy="663415"/>
            </a:xfrm>
          </p:grpSpPr>
          <p:sp>
            <p:nvSpPr>
              <p:cNvPr id="61" name="文本框 60"/>
              <p:cNvSpPr txBox="1"/>
              <p:nvPr/>
            </p:nvSpPr>
            <p:spPr>
              <a:xfrm>
                <a:off x="1215830" y="2349127"/>
                <a:ext cx="21337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12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标题文字添加</a:t>
                </a:r>
                <a:endPara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endParaRPr>
              </a:p>
            </p:txBody>
          </p:sp>
          <p:sp>
            <p:nvSpPr>
              <p:cNvPr id="62" name="文本框 61"/>
              <p:cNvSpPr txBox="1"/>
              <p:nvPr/>
            </p:nvSpPr>
            <p:spPr>
              <a:xfrm>
                <a:off x="1344896" y="2569344"/>
                <a:ext cx="1875650" cy="443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en-US" altLang="zh-CN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The user can demonstrate on a projector or </a:t>
                </a:r>
                <a:r>
                  <a:rPr lang="en-US" altLang="zh-CN" sz="10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computer</a:t>
                </a:r>
                <a:endPara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endParaRPr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2867661" y="3945973"/>
              <a:ext cx="2133781" cy="663415"/>
              <a:chOff x="1215830" y="2349127"/>
              <a:chExt cx="2133781" cy="663415"/>
            </a:xfrm>
          </p:grpSpPr>
          <p:sp>
            <p:nvSpPr>
              <p:cNvPr id="67" name="文本框 66"/>
              <p:cNvSpPr txBox="1"/>
              <p:nvPr/>
            </p:nvSpPr>
            <p:spPr>
              <a:xfrm>
                <a:off x="1215830" y="2349127"/>
                <a:ext cx="21337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12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标题文字添加</a:t>
                </a:r>
                <a:endPara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endParaRPr>
              </a:p>
            </p:txBody>
          </p:sp>
          <p:sp>
            <p:nvSpPr>
              <p:cNvPr id="68" name="文本框 67"/>
              <p:cNvSpPr txBox="1"/>
              <p:nvPr/>
            </p:nvSpPr>
            <p:spPr>
              <a:xfrm>
                <a:off x="1344896" y="2569344"/>
                <a:ext cx="1875650" cy="443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en-US" altLang="zh-CN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The user can demonstrate on a projector or </a:t>
                </a:r>
                <a:r>
                  <a:rPr lang="en-US" altLang="zh-CN" sz="10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computer</a:t>
                </a:r>
                <a:endPara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endParaRPr>
              </a:p>
            </p:txBody>
          </p:sp>
        </p:grpSp>
        <p:grpSp>
          <p:nvGrpSpPr>
            <p:cNvPr id="69" name="组合 68"/>
            <p:cNvGrpSpPr/>
            <p:nvPr/>
          </p:nvGrpSpPr>
          <p:grpSpPr>
            <a:xfrm>
              <a:off x="5029110" y="3945973"/>
              <a:ext cx="2133781" cy="663415"/>
              <a:chOff x="1215830" y="2349127"/>
              <a:chExt cx="2133781" cy="663415"/>
            </a:xfrm>
          </p:grpSpPr>
          <p:sp>
            <p:nvSpPr>
              <p:cNvPr id="70" name="文本框 69"/>
              <p:cNvSpPr txBox="1"/>
              <p:nvPr/>
            </p:nvSpPr>
            <p:spPr>
              <a:xfrm>
                <a:off x="1215830" y="2349127"/>
                <a:ext cx="21337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12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标题文字添加</a:t>
                </a:r>
                <a:endPara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endParaRPr>
              </a:p>
            </p:txBody>
          </p:sp>
          <p:sp>
            <p:nvSpPr>
              <p:cNvPr id="71" name="文本框 70"/>
              <p:cNvSpPr txBox="1"/>
              <p:nvPr/>
            </p:nvSpPr>
            <p:spPr>
              <a:xfrm>
                <a:off x="1344896" y="2569344"/>
                <a:ext cx="1875650" cy="443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en-US" altLang="zh-CN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The user can demonstrate on a projector or </a:t>
                </a:r>
                <a:r>
                  <a:rPr lang="en-US" altLang="zh-CN" sz="10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computer</a:t>
                </a:r>
                <a:endPara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endParaRPr>
              </a:p>
            </p:txBody>
          </p:sp>
        </p:grpSp>
        <p:grpSp>
          <p:nvGrpSpPr>
            <p:cNvPr id="72" name="组合 71"/>
            <p:cNvGrpSpPr/>
            <p:nvPr/>
          </p:nvGrpSpPr>
          <p:grpSpPr>
            <a:xfrm>
              <a:off x="7200197" y="3945973"/>
              <a:ext cx="2133781" cy="663415"/>
              <a:chOff x="1215830" y="2349127"/>
              <a:chExt cx="2133781" cy="663415"/>
            </a:xfrm>
          </p:grpSpPr>
          <p:sp>
            <p:nvSpPr>
              <p:cNvPr id="73" name="文本框 72"/>
              <p:cNvSpPr txBox="1"/>
              <p:nvPr/>
            </p:nvSpPr>
            <p:spPr>
              <a:xfrm>
                <a:off x="1215830" y="2349127"/>
                <a:ext cx="21337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12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标题文字添加</a:t>
                </a:r>
                <a:endPara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endParaRPr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1344896" y="2569344"/>
                <a:ext cx="1875650" cy="443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en-US" altLang="zh-CN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The user can demonstrate on a projector or </a:t>
                </a:r>
                <a:r>
                  <a:rPr lang="en-US" altLang="zh-CN" sz="10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computer</a:t>
                </a:r>
                <a:endPara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endParaRPr>
              </a:p>
            </p:txBody>
          </p:sp>
        </p:grpSp>
        <p:grpSp>
          <p:nvGrpSpPr>
            <p:cNvPr id="75" name="组合 74"/>
            <p:cNvGrpSpPr/>
            <p:nvPr/>
          </p:nvGrpSpPr>
          <p:grpSpPr>
            <a:xfrm>
              <a:off x="9352007" y="3945973"/>
              <a:ext cx="2133781" cy="663415"/>
              <a:chOff x="1215830" y="2349127"/>
              <a:chExt cx="2133781" cy="663415"/>
            </a:xfrm>
          </p:grpSpPr>
          <p:sp>
            <p:nvSpPr>
              <p:cNvPr id="76" name="文本框 75"/>
              <p:cNvSpPr txBox="1"/>
              <p:nvPr/>
            </p:nvSpPr>
            <p:spPr>
              <a:xfrm>
                <a:off x="1215830" y="2349127"/>
                <a:ext cx="21337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12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标题文字添加</a:t>
                </a:r>
                <a:endPara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endParaRPr>
              </a:p>
            </p:txBody>
          </p:sp>
          <p:sp>
            <p:nvSpPr>
              <p:cNvPr id="77" name="文本框 76"/>
              <p:cNvSpPr txBox="1"/>
              <p:nvPr/>
            </p:nvSpPr>
            <p:spPr>
              <a:xfrm>
                <a:off x="1344896" y="2569344"/>
                <a:ext cx="1875650" cy="443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en-US" altLang="zh-CN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The user can demonstrate on a projector or </a:t>
                </a:r>
                <a:r>
                  <a:rPr lang="en-US" altLang="zh-CN" sz="10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computer</a:t>
                </a:r>
                <a:endPara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endParaRPr>
              </a:p>
            </p:txBody>
          </p:sp>
        </p:grpSp>
        <p:grpSp>
          <p:nvGrpSpPr>
            <p:cNvPr id="78" name="组合 77"/>
            <p:cNvGrpSpPr/>
            <p:nvPr/>
          </p:nvGrpSpPr>
          <p:grpSpPr>
            <a:xfrm>
              <a:off x="2867661" y="5336764"/>
              <a:ext cx="2133781" cy="663415"/>
              <a:chOff x="1215830" y="2349127"/>
              <a:chExt cx="2133781" cy="663415"/>
            </a:xfrm>
          </p:grpSpPr>
          <p:sp>
            <p:nvSpPr>
              <p:cNvPr id="79" name="文本框 78"/>
              <p:cNvSpPr txBox="1"/>
              <p:nvPr/>
            </p:nvSpPr>
            <p:spPr>
              <a:xfrm>
                <a:off x="1215830" y="2349127"/>
                <a:ext cx="21337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12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标题文字添加</a:t>
                </a:r>
                <a:endPara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endParaRPr>
              </a:p>
            </p:txBody>
          </p:sp>
          <p:sp>
            <p:nvSpPr>
              <p:cNvPr id="80" name="文本框 79"/>
              <p:cNvSpPr txBox="1"/>
              <p:nvPr/>
            </p:nvSpPr>
            <p:spPr>
              <a:xfrm>
                <a:off x="1344896" y="2569344"/>
                <a:ext cx="1875650" cy="443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en-US" altLang="zh-CN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The user can demonstrate on a projector or </a:t>
                </a:r>
                <a:r>
                  <a:rPr lang="en-US" altLang="zh-CN" sz="10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computer</a:t>
                </a:r>
                <a:endPara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endParaRPr>
              </a:p>
            </p:txBody>
          </p:sp>
        </p:grpSp>
        <p:grpSp>
          <p:nvGrpSpPr>
            <p:cNvPr id="81" name="组合 80"/>
            <p:cNvGrpSpPr/>
            <p:nvPr/>
          </p:nvGrpSpPr>
          <p:grpSpPr>
            <a:xfrm>
              <a:off x="7200197" y="5336764"/>
              <a:ext cx="2133781" cy="663415"/>
              <a:chOff x="1215830" y="2349127"/>
              <a:chExt cx="2133781" cy="663415"/>
            </a:xfrm>
          </p:grpSpPr>
          <p:sp>
            <p:nvSpPr>
              <p:cNvPr id="82" name="文本框 81"/>
              <p:cNvSpPr txBox="1"/>
              <p:nvPr/>
            </p:nvSpPr>
            <p:spPr>
              <a:xfrm>
                <a:off x="1215830" y="2349127"/>
                <a:ext cx="21337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12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标题文字添加</a:t>
                </a:r>
                <a:endPara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endParaRPr>
              </a:p>
            </p:txBody>
          </p:sp>
          <p:sp>
            <p:nvSpPr>
              <p:cNvPr id="83" name="文本框 82"/>
              <p:cNvSpPr txBox="1"/>
              <p:nvPr/>
            </p:nvSpPr>
            <p:spPr>
              <a:xfrm>
                <a:off x="1344896" y="2569344"/>
                <a:ext cx="1875650" cy="443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en-US" altLang="zh-CN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The user can demonstrate on a projector or </a:t>
                </a:r>
                <a:r>
                  <a:rPr lang="en-US" altLang="zh-CN" sz="10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迷你简准圆" panose="03000509000000000000" pitchFamily="65" charset="-122"/>
                  </a:rPr>
                  <a:t>computer</a:t>
                </a:r>
                <a:endPara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迷你简准圆" panose="03000509000000000000" pitchFamily="65" charset="-122"/>
                </a:endParaRPr>
              </a:p>
            </p:txBody>
          </p:sp>
        </p:grpSp>
      </p:grpSp>
      <p:sp>
        <p:nvSpPr>
          <p:cNvPr id="58" name="文本框 57"/>
          <p:cNvSpPr txBox="1"/>
          <p:nvPr/>
        </p:nvSpPr>
        <p:spPr>
          <a:xfrm>
            <a:off x="874713" y="245125"/>
            <a:ext cx="2646879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rPr>
              <a:t>年度工作概述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874713" y="738236"/>
            <a:ext cx="3961607" cy="24622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000" dirty="0" smtClean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print </a:t>
            </a:r>
            <a:r>
              <a: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the presentation and make it into a </a:t>
            </a:r>
            <a:r>
              <a:rPr lang="en-US" altLang="zh-CN" sz="1000" dirty="0" smtClean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film </a:t>
            </a:r>
            <a:r>
              <a: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迷你简准圆" panose="03000509000000000000" pitchFamily="65" charset="-122"/>
              </a:rPr>
              <a:t>a wider field</a:t>
            </a:r>
          </a:p>
        </p:txBody>
      </p:sp>
    </p:spTree>
    <p:extLst>
      <p:ext uri="{BB962C8B-B14F-4D97-AF65-F5344CB8AC3E}">
        <p14:creationId xmlns:p14="http://schemas.microsoft.com/office/powerpoint/2010/main" val="135765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2b0676d-feee-4c24-97a0-d7f3952809e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6546929a-7cac-4b66-9020-3d009edf947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6829819-432a-47ce-ad3b-5bc8743ddf6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7455ee5-c91f-44da-9a3a-809cce999b5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9959d661-0989-46d3-a046-6919895b86e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c73c5dc9-c36e-4d33-9832-9851530ac36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aa5ab87-1abb-4ca0-a07e-53f9e32ed86c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51329a9-628c-411f-ae28-1db188862d6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6e027e9-a3ba-4bea-ae9b-2264a6538e9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b2b06511-aa8e-4399-88f0-5d8c4974e593"/>
</p:tagLst>
</file>

<file path=ppt/theme/theme1.xml><?xml version="1.0" encoding="utf-8"?>
<a:theme xmlns:a="http://schemas.openxmlformats.org/drawingml/2006/main" name="包图主题2">
  <a:themeElements>
    <a:clrScheme name="自定义 27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E53238"/>
      </a:accent1>
      <a:accent2>
        <a:srgbClr val="0064D2"/>
      </a:accent2>
      <a:accent3>
        <a:srgbClr val="E53238"/>
      </a:accent3>
      <a:accent4>
        <a:srgbClr val="0064D2"/>
      </a:accent4>
      <a:accent5>
        <a:srgbClr val="E53238"/>
      </a:accent5>
      <a:accent6>
        <a:srgbClr val="0064D2"/>
      </a:accent6>
      <a:hlink>
        <a:srgbClr val="E53238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329</TotalTime>
  <Words>2066</Words>
  <Application>Microsoft Office PowerPoint</Application>
  <PresentationFormat>宽屏</PresentationFormat>
  <Paragraphs>280</Paragraphs>
  <Slides>26</Slides>
  <Notes>26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等线</vt:lpstr>
      <vt:lpstr>迷你简准圆</vt:lpstr>
      <vt:lpstr>Agency FB</vt:lpstr>
      <vt:lpstr>Arial</vt:lpstr>
      <vt:lpstr>Century Gothic</vt:lpstr>
      <vt:lpstr>Impact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ITTK</cp:lastModifiedBy>
  <cp:revision>57</cp:revision>
  <dcterms:created xsi:type="dcterms:W3CDTF">2017-08-18T03:02:00Z</dcterms:created>
  <dcterms:modified xsi:type="dcterms:W3CDTF">2018-10-26T01:49:12Z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